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738028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21191"/>
            <a:ext cx="6273245" cy="3448756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202944"/>
            <a:ext cx="5535216" cy="2391656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9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78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27403"/>
            <a:ext cx="1591375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27403"/>
            <a:ext cx="4681870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27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10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469624"/>
            <a:ext cx="6365498" cy="412062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629226"/>
            <a:ext cx="6365498" cy="216693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9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637014"/>
            <a:ext cx="3136622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637014"/>
            <a:ext cx="3136622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7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27405"/>
            <a:ext cx="6365498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428347"/>
            <a:ext cx="3122207" cy="1190095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618442"/>
            <a:ext cx="3122207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428347"/>
            <a:ext cx="3137584" cy="1190095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618442"/>
            <a:ext cx="3137584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98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36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60400"/>
            <a:ext cx="2380335" cy="231140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26283"/>
            <a:ext cx="3736271" cy="7039681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71800"/>
            <a:ext cx="2380335" cy="550562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60400"/>
            <a:ext cx="2380335" cy="231140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26283"/>
            <a:ext cx="3736271" cy="7039681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71800"/>
            <a:ext cx="2380335" cy="550562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96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27405"/>
            <a:ext cx="6365498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637014"/>
            <a:ext cx="6365498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181397"/>
            <a:ext cx="166056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2BC9-AF29-4B10-A5B2-7AD174834B73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181397"/>
            <a:ext cx="24908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181397"/>
            <a:ext cx="166056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3972-86B6-4A1F-97EA-887E406BB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0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88EE25A-9FC6-4B2A-9817-4029AAA5FC8A}"/>
              </a:ext>
            </a:extLst>
          </p:cNvPr>
          <p:cNvCxnSpPr>
            <a:cxnSpLocks/>
          </p:cNvCxnSpPr>
          <p:nvPr/>
        </p:nvCxnSpPr>
        <p:spPr>
          <a:xfrm flipV="1">
            <a:off x="5539702" y="671141"/>
            <a:ext cx="1547727" cy="7691"/>
          </a:xfrm>
          <a:prstGeom prst="line">
            <a:avLst/>
          </a:prstGeom>
          <a:ln w="38100" cmpd="thinThick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71C78E-592F-4321-8F94-06AF787998FB}"/>
              </a:ext>
            </a:extLst>
          </p:cNvPr>
          <p:cNvSpPr txBox="1"/>
          <p:nvPr/>
        </p:nvSpPr>
        <p:spPr>
          <a:xfrm>
            <a:off x="5880146" y="306076"/>
            <a:ext cx="135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　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月</a:t>
            </a:r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　　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日</a:t>
            </a:r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9325E7-6E33-4882-B098-CB06400B37B9}"/>
              </a:ext>
            </a:extLst>
          </p:cNvPr>
          <p:cNvSpPr txBox="1"/>
          <p:nvPr/>
        </p:nvSpPr>
        <p:spPr>
          <a:xfrm>
            <a:off x="288756" y="1063610"/>
            <a:ext cx="1912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今日やったこと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EBFE49-64FB-4E2A-83D0-2DB80758A0FB}"/>
              </a:ext>
            </a:extLst>
          </p:cNvPr>
          <p:cNvSpPr txBox="1"/>
          <p:nvPr/>
        </p:nvSpPr>
        <p:spPr>
          <a:xfrm>
            <a:off x="3827675" y="1063610"/>
            <a:ext cx="1912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次にやること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3A291364-0502-4DD9-A991-DBD17980CF76}"/>
              </a:ext>
            </a:extLst>
          </p:cNvPr>
          <p:cNvSpPr/>
          <p:nvPr/>
        </p:nvSpPr>
        <p:spPr>
          <a:xfrm>
            <a:off x="140306" y="8468855"/>
            <a:ext cx="7099676" cy="1162122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B6DEDF3-9756-4BFB-BE68-1595EAB1911A}"/>
              </a:ext>
            </a:extLst>
          </p:cNvPr>
          <p:cNvSpPr txBox="1"/>
          <p:nvPr/>
        </p:nvSpPr>
        <p:spPr>
          <a:xfrm>
            <a:off x="296875" y="8547760"/>
            <a:ext cx="41827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accent1">
                    <a:lumMod val="75000"/>
                  </a:schemeClr>
                </a:solidFill>
              </a:rPr>
              <a:t>MEMO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2C398DD-2B24-4675-848D-0402148F9A62}"/>
              </a:ext>
            </a:extLst>
          </p:cNvPr>
          <p:cNvSpPr/>
          <p:nvPr/>
        </p:nvSpPr>
        <p:spPr>
          <a:xfrm>
            <a:off x="118869" y="914121"/>
            <a:ext cx="3523147" cy="2197915"/>
          </a:xfrm>
          <a:prstGeom prst="roundRect">
            <a:avLst>
              <a:gd name="adj" fmla="val 626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58F234A-A3ED-4030-BF13-59185F287D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9302" y="270553"/>
            <a:ext cx="2443856" cy="39071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5C4073-95FE-4779-8534-E024C244CF1F}"/>
              </a:ext>
            </a:extLst>
          </p:cNvPr>
          <p:cNvSpPr txBox="1"/>
          <p:nvPr/>
        </p:nvSpPr>
        <p:spPr>
          <a:xfrm>
            <a:off x="2532998" y="229199"/>
            <a:ext cx="233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Soccer Note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DA4933D-69C8-42CF-A433-1A436C497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67386" y="4030983"/>
            <a:ext cx="4930258" cy="3488545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EFB8EE85-0644-45A6-8791-7DA185C98FE7}"/>
              </a:ext>
            </a:extLst>
          </p:cNvPr>
          <p:cNvSpPr/>
          <p:nvPr/>
        </p:nvSpPr>
        <p:spPr>
          <a:xfrm>
            <a:off x="3730000" y="914121"/>
            <a:ext cx="3523147" cy="2197915"/>
          </a:xfrm>
          <a:prstGeom prst="roundRect">
            <a:avLst>
              <a:gd name="adj" fmla="val 626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A1854CB2-54A8-4BB5-897E-EFB256582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95228" y="4030510"/>
            <a:ext cx="4930258" cy="34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5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88EE25A-9FC6-4B2A-9817-4029AAA5FC8A}"/>
              </a:ext>
            </a:extLst>
          </p:cNvPr>
          <p:cNvCxnSpPr>
            <a:cxnSpLocks/>
          </p:cNvCxnSpPr>
          <p:nvPr/>
        </p:nvCxnSpPr>
        <p:spPr>
          <a:xfrm flipV="1">
            <a:off x="5517124" y="671141"/>
            <a:ext cx="1547727" cy="7691"/>
          </a:xfrm>
          <a:prstGeom prst="line">
            <a:avLst/>
          </a:prstGeom>
          <a:ln w="38100" cmpd="thinThick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71C78E-592F-4321-8F94-06AF787998FB}"/>
              </a:ext>
            </a:extLst>
          </p:cNvPr>
          <p:cNvSpPr txBox="1"/>
          <p:nvPr/>
        </p:nvSpPr>
        <p:spPr>
          <a:xfrm>
            <a:off x="5880146" y="306076"/>
            <a:ext cx="135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　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月</a:t>
            </a:r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　　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日</a:t>
            </a:r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9325E7-6E33-4882-B098-CB06400B37B9}"/>
              </a:ext>
            </a:extLst>
          </p:cNvPr>
          <p:cNvSpPr txBox="1"/>
          <p:nvPr/>
        </p:nvSpPr>
        <p:spPr>
          <a:xfrm>
            <a:off x="288756" y="1063610"/>
            <a:ext cx="1912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今日やったこと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EBFE49-64FB-4E2A-83D0-2DB80758A0FB}"/>
              </a:ext>
            </a:extLst>
          </p:cNvPr>
          <p:cNvSpPr txBox="1"/>
          <p:nvPr/>
        </p:nvSpPr>
        <p:spPr>
          <a:xfrm>
            <a:off x="3853225" y="1063609"/>
            <a:ext cx="1912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次にやること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3A291364-0502-4DD9-A991-DBD17980CF76}"/>
              </a:ext>
            </a:extLst>
          </p:cNvPr>
          <p:cNvSpPr/>
          <p:nvPr/>
        </p:nvSpPr>
        <p:spPr>
          <a:xfrm>
            <a:off x="140306" y="8468855"/>
            <a:ext cx="7099676" cy="1162122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B6DEDF3-9756-4BFB-BE68-1595EAB1911A}"/>
              </a:ext>
            </a:extLst>
          </p:cNvPr>
          <p:cNvSpPr txBox="1"/>
          <p:nvPr/>
        </p:nvSpPr>
        <p:spPr>
          <a:xfrm>
            <a:off x="296875" y="8547760"/>
            <a:ext cx="41827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accent1">
                    <a:lumMod val="75000"/>
                  </a:schemeClr>
                </a:solidFill>
              </a:rPr>
              <a:t>MEMO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2C398DD-2B24-4675-848D-0402148F9A62}"/>
              </a:ext>
            </a:extLst>
          </p:cNvPr>
          <p:cNvSpPr/>
          <p:nvPr/>
        </p:nvSpPr>
        <p:spPr>
          <a:xfrm>
            <a:off x="118869" y="914120"/>
            <a:ext cx="3523147" cy="2268439"/>
          </a:xfrm>
          <a:prstGeom prst="roundRect">
            <a:avLst>
              <a:gd name="adj" fmla="val 626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58F234A-A3ED-4030-BF13-59185F287D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9302" y="270553"/>
            <a:ext cx="2443856" cy="39071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5C4073-95FE-4779-8534-E024C244CF1F}"/>
              </a:ext>
            </a:extLst>
          </p:cNvPr>
          <p:cNvSpPr txBox="1"/>
          <p:nvPr/>
        </p:nvSpPr>
        <p:spPr>
          <a:xfrm>
            <a:off x="2532998" y="229199"/>
            <a:ext cx="233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Soccer Note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DA4933D-69C8-42CF-A433-1A436C4970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37"/>
          <a:stretch/>
        </p:blipFill>
        <p:spPr>
          <a:xfrm rot="5400000">
            <a:off x="2498033" y="1222430"/>
            <a:ext cx="2438514" cy="6857069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EFB8EE85-0644-45A6-8791-7DA185C98FE7}"/>
              </a:ext>
            </a:extLst>
          </p:cNvPr>
          <p:cNvSpPr/>
          <p:nvPr/>
        </p:nvSpPr>
        <p:spPr>
          <a:xfrm>
            <a:off x="3755550" y="914120"/>
            <a:ext cx="3523147" cy="2268439"/>
          </a:xfrm>
          <a:prstGeom prst="roundRect">
            <a:avLst>
              <a:gd name="adj" fmla="val 626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789189C-1495-431E-9ABD-E9524DCA9E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37"/>
          <a:stretch/>
        </p:blipFill>
        <p:spPr>
          <a:xfrm rot="5400000">
            <a:off x="2506152" y="3714125"/>
            <a:ext cx="2438514" cy="68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88EE25A-9FC6-4B2A-9817-4029AAA5FC8A}"/>
              </a:ext>
            </a:extLst>
          </p:cNvPr>
          <p:cNvCxnSpPr>
            <a:cxnSpLocks/>
          </p:cNvCxnSpPr>
          <p:nvPr/>
        </p:nvCxnSpPr>
        <p:spPr>
          <a:xfrm flipV="1">
            <a:off x="5517124" y="671141"/>
            <a:ext cx="1547727" cy="7691"/>
          </a:xfrm>
          <a:prstGeom prst="line">
            <a:avLst/>
          </a:prstGeom>
          <a:ln w="38100" cmpd="thinThick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71C78E-592F-4321-8F94-06AF787998FB}"/>
              </a:ext>
            </a:extLst>
          </p:cNvPr>
          <p:cNvSpPr txBox="1"/>
          <p:nvPr/>
        </p:nvSpPr>
        <p:spPr>
          <a:xfrm>
            <a:off x="5880146" y="306076"/>
            <a:ext cx="135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　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月</a:t>
            </a:r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　　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日</a:t>
            </a:r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9325E7-6E33-4882-B098-CB06400B37B9}"/>
              </a:ext>
            </a:extLst>
          </p:cNvPr>
          <p:cNvSpPr txBox="1"/>
          <p:nvPr/>
        </p:nvSpPr>
        <p:spPr>
          <a:xfrm>
            <a:off x="288756" y="1063610"/>
            <a:ext cx="1912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今日やったこと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EBFE49-64FB-4E2A-83D0-2DB80758A0FB}"/>
              </a:ext>
            </a:extLst>
          </p:cNvPr>
          <p:cNvSpPr txBox="1"/>
          <p:nvPr/>
        </p:nvSpPr>
        <p:spPr>
          <a:xfrm>
            <a:off x="3853225" y="1063609"/>
            <a:ext cx="1912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次にやること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3A291364-0502-4DD9-A991-DBD17980CF76}"/>
              </a:ext>
            </a:extLst>
          </p:cNvPr>
          <p:cNvSpPr/>
          <p:nvPr/>
        </p:nvSpPr>
        <p:spPr>
          <a:xfrm>
            <a:off x="140306" y="8468855"/>
            <a:ext cx="7099676" cy="1162122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B6DEDF3-9756-4BFB-BE68-1595EAB1911A}"/>
              </a:ext>
            </a:extLst>
          </p:cNvPr>
          <p:cNvSpPr txBox="1"/>
          <p:nvPr/>
        </p:nvSpPr>
        <p:spPr>
          <a:xfrm>
            <a:off x="296875" y="8547760"/>
            <a:ext cx="41827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accent1">
                    <a:lumMod val="75000"/>
                  </a:schemeClr>
                </a:solidFill>
              </a:rPr>
              <a:t>MEMO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2C398DD-2B24-4675-848D-0402148F9A62}"/>
              </a:ext>
            </a:extLst>
          </p:cNvPr>
          <p:cNvSpPr/>
          <p:nvPr/>
        </p:nvSpPr>
        <p:spPr>
          <a:xfrm>
            <a:off x="118869" y="914120"/>
            <a:ext cx="3523147" cy="2268439"/>
          </a:xfrm>
          <a:prstGeom prst="roundRect">
            <a:avLst>
              <a:gd name="adj" fmla="val 626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58F234A-A3ED-4030-BF13-59185F287D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9302" y="270553"/>
            <a:ext cx="2443856" cy="39071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5C4073-95FE-4779-8534-E024C244CF1F}"/>
              </a:ext>
            </a:extLst>
          </p:cNvPr>
          <p:cNvSpPr txBox="1"/>
          <p:nvPr/>
        </p:nvSpPr>
        <p:spPr>
          <a:xfrm>
            <a:off x="2532998" y="229199"/>
            <a:ext cx="233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Soccer Note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DA4933D-69C8-42CF-A433-1A436C4970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92"/>
          <a:stretch/>
        </p:blipFill>
        <p:spPr>
          <a:xfrm rot="5400000">
            <a:off x="1323290" y="2397173"/>
            <a:ext cx="4788000" cy="6857069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EFB8EE85-0644-45A6-8791-7DA185C98FE7}"/>
              </a:ext>
            </a:extLst>
          </p:cNvPr>
          <p:cNvSpPr/>
          <p:nvPr/>
        </p:nvSpPr>
        <p:spPr>
          <a:xfrm>
            <a:off x="3755550" y="914120"/>
            <a:ext cx="3523147" cy="2268439"/>
          </a:xfrm>
          <a:prstGeom prst="roundRect">
            <a:avLst>
              <a:gd name="adj" fmla="val 626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92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39</Words>
  <Application>Microsoft Office PowerPoint</Application>
  <PresentationFormat>ユーザー設定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株式会社スケール MS管理</dc:creator>
  <cp:lastModifiedBy>株式会社スケール MS管理</cp:lastModifiedBy>
  <cp:revision>9</cp:revision>
  <dcterms:created xsi:type="dcterms:W3CDTF">2021-07-19T07:53:02Z</dcterms:created>
  <dcterms:modified xsi:type="dcterms:W3CDTF">2022-01-24T00:58:02Z</dcterms:modified>
</cp:coreProperties>
</file>