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handoutMasterIdLst>
    <p:handoutMasterId r:id="rId19"/>
  </p:handoutMasterIdLst>
  <p:sldIdLst>
    <p:sldId id="2548" r:id="rId2"/>
    <p:sldId id="2549" r:id="rId3"/>
    <p:sldId id="2550" r:id="rId4"/>
    <p:sldId id="2578" r:id="rId5"/>
    <p:sldId id="2583" r:id="rId6"/>
    <p:sldId id="2584" r:id="rId7"/>
    <p:sldId id="2579" r:id="rId8"/>
    <p:sldId id="2585" r:id="rId9"/>
    <p:sldId id="2586" r:id="rId10"/>
    <p:sldId id="2580" r:id="rId11"/>
    <p:sldId id="2587" r:id="rId12"/>
    <p:sldId id="2581" r:id="rId13"/>
    <p:sldId id="2588" r:id="rId14"/>
    <p:sldId id="2582" r:id="rId15"/>
    <p:sldId id="2589" r:id="rId16"/>
    <p:sldId id="2590"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2E78"/>
    <a:srgbClr val="CA2246"/>
    <a:srgbClr val="E2ECE9"/>
    <a:srgbClr val="7438A6"/>
    <a:srgbClr val="0033CC"/>
    <a:srgbClr val="E4D2F2"/>
    <a:srgbClr val="F4EE00"/>
    <a:srgbClr val="237D81"/>
    <a:srgbClr val="4CC8CE"/>
    <a:srgbClr val="F28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54EC9-C25E-4B75-820B-79B20263E563}" v="5" dt="2025-03-14T00:38:27.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42" autoAdjust="0"/>
    <p:restoredTop sz="95693" autoAdjust="0"/>
  </p:normalViewPr>
  <p:slideViewPr>
    <p:cSldViewPr snapToGrid="0">
      <p:cViewPr varScale="1">
        <p:scale>
          <a:sx n="92" d="100"/>
          <a:sy n="92" d="100"/>
        </p:scale>
        <p:origin x="675" y="51"/>
      </p:cViewPr>
      <p:guideLst/>
    </p:cSldViewPr>
  </p:slideViewPr>
  <p:notesTextViewPr>
    <p:cViewPr>
      <p:scale>
        <a:sx n="1" d="1"/>
        <a:sy n="1" d="1"/>
      </p:scale>
      <p:origin x="0" y="0"/>
    </p:cViewPr>
  </p:notesTextViewPr>
  <p:sorterViewPr>
    <p:cViewPr>
      <p:scale>
        <a:sx n="125" d="100"/>
        <a:sy n="125" d="100"/>
      </p:scale>
      <p:origin x="0" y="-3252"/>
    </p:cViewPr>
  </p:sorterViewPr>
  <p:notesViewPr>
    <p:cSldViewPr snapToGrid="0">
      <p:cViewPr varScale="1">
        <p:scale>
          <a:sx n="75" d="100"/>
          <a:sy n="75" d="100"/>
        </p:scale>
        <p:origin x="276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E6D737B-6A1B-5B5B-2AA4-ECA7959C3F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E5728BE-6E7D-61AC-3A81-7457040F47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2D15A0-296D-4470-82EF-2FD3370C7A8B}" type="datetimeFigureOut">
              <a:rPr kumimoji="1" lang="ja-JP" altLang="en-US" smtClean="0"/>
              <a:t>2025/3/14</a:t>
            </a:fld>
            <a:endParaRPr kumimoji="1" lang="ja-JP" altLang="en-US"/>
          </a:p>
        </p:txBody>
      </p:sp>
      <p:sp>
        <p:nvSpPr>
          <p:cNvPr id="4" name="フッター プレースホルダー 3">
            <a:extLst>
              <a:ext uri="{FF2B5EF4-FFF2-40B4-BE49-F238E27FC236}">
                <a16:creationId xmlns:a16="http://schemas.microsoft.com/office/drawing/2014/main" id="{9418EF43-1DC5-A61B-3DE6-4D9F278728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3F812AD-0517-60A3-85EE-86D021C156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44990-2340-4DCE-9A57-EAAE6BFA662D}" type="slidenum">
              <a:rPr kumimoji="1" lang="ja-JP" altLang="en-US" smtClean="0"/>
              <a:t>‹#›</a:t>
            </a:fld>
            <a:endParaRPr kumimoji="1" lang="ja-JP" altLang="en-US"/>
          </a:p>
        </p:txBody>
      </p:sp>
    </p:spTree>
    <p:extLst>
      <p:ext uri="{BB962C8B-B14F-4D97-AF65-F5344CB8AC3E}">
        <p14:creationId xmlns:p14="http://schemas.microsoft.com/office/powerpoint/2010/main" val="3399699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1E52C-A3A0-4241-B559-1B141CAA6D7C}" type="datetimeFigureOut">
              <a:rPr kumimoji="1" lang="ja-JP" altLang="en-US" smtClean="0"/>
              <a:t>2025/3/14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D9E7D-80BE-4AC9-85C2-0A71BA6FD78B}" type="slidenum">
              <a:rPr kumimoji="1" lang="ja-JP" altLang="en-US" smtClean="0"/>
              <a:t>‹#›</a:t>
            </a:fld>
            <a:endParaRPr kumimoji="1" lang="ja-JP" altLang="en-US"/>
          </a:p>
        </p:txBody>
      </p:sp>
    </p:spTree>
    <p:extLst>
      <p:ext uri="{BB962C8B-B14F-4D97-AF65-F5344CB8AC3E}">
        <p14:creationId xmlns:p14="http://schemas.microsoft.com/office/powerpoint/2010/main" val="7706602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3.png"/><Relationship Id="rId5" Type="http://schemas.openxmlformats.org/officeDocument/2006/relationships/image" Target="../media/image9.png"/><Relationship Id="rId10" Type="http://schemas.openxmlformats.org/officeDocument/2006/relationships/image" Target="../media/image2.svg"/><Relationship Id="rId4" Type="http://schemas.openxmlformats.org/officeDocument/2006/relationships/image" Target="../media/image8.svg"/><Relationship Id="rId9"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3" name="フリーフォーム: 図形 2">
            <a:extLst>
              <a:ext uri="{FF2B5EF4-FFF2-40B4-BE49-F238E27FC236}">
                <a16:creationId xmlns:a16="http://schemas.microsoft.com/office/drawing/2014/main" id="{3497468C-37D4-2366-B30A-6F60EEA9309E}"/>
              </a:ext>
            </a:extLst>
          </p:cNvPr>
          <p:cNvSpPr/>
          <p:nvPr/>
        </p:nvSpPr>
        <p:spPr>
          <a:xfrm>
            <a:off x="3862198"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51D8C8"/>
          </a:solidFill>
          <a:ln w="12690" cap="flat">
            <a:noFill/>
            <a:prstDash val="solid"/>
            <a:miter/>
          </a:ln>
        </p:spPr>
        <p:txBody>
          <a:bodyPr rtlCol="0" anchor="ctr"/>
          <a:lstStyle/>
          <a:p>
            <a:endParaRPr lang="ja-JP" altLang="en-US"/>
          </a:p>
        </p:txBody>
      </p:sp>
      <p:sp>
        <p:nvSpPr>
          <p:cNvPr id="4" name="フリーフォーム: 図形 3">
            <a:extLst>
              <a:ext uri="{FF2B5EF4-FFF2-40B4-BE49-F238E27FC236}">
                <a16:creationId xmlns:a16="http://schemas.microsoft.com/office/drawing/2014/main" id="{AF892588-0554-B054-6FEF-16C8977E36FA}"/>
              </a:ext>
            </a:extLst>
          </p:cNvPr>
          <p:cNvSpPr/>
          <p:nvPr/>
        </p:nvSpPr>
        <p:spPr>
          <a:xfrm>
            <a:off x="3862198"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45D5CB"/>
          </a:solidFill>
          <a:ln w="12690" cap="flat">
            <a:noFill/>
            <a:prstDash val="solid"/>
            <a:miter/>
          </a:ln>
        </p:spPr>
        <p:txBody>
          <a:bodyPr rtlCol="0" anchor="ctr"/>
          <a:lstStyle/>
          <a:p>
            <a:endParaRPr lang="ja-JP" altLang="en-US"/>
          </a:p>
        </p:txBody>
      </p:sp>
      <p:sp>
        <p:nvSpPr>
          <p:cNvPr id="5" name="フリーフォーム: 図形 4">
            <a:extLst>
              <a:ext uri="{FF2B5EF4-FFF2-40B4-BE49-F238E27FC236}">
                <a16:creationId xmlns:a16="http://schemas.microsoft.com/office/drawing/2014/main" id="{CD2D298B-E395-B60C-E9EE-B9FEC0ADE7B7}"/>
              </a:ext>
            </a:extLst>
          </p:cNvPr>
          <p:cNvSpPr/>
          <p:nvPr/>
        </p:nvSpPr>
        <p:spPr>
          <a:xfrm>
            <a:off x="3862198"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33D5CD"/>
          </a:solidFill>
          <a:ln w="12690" cap="flat">
            <a:noFill/>
            <a:prstDash val="solid"/>
            <a:miter/>
          </a:ln>
        </p:spPr>
        <p:txBody>
          <a:bodyPr rtlCol="0" anchor="ctr"/>
          <a:lstStyle/>
          <a:p>
            <a:endParaRPr lang="ja-JP" altLang="en-US"/>
          </a:p>
        </p:txBody>
      </p:sp>
      <p:sp>
        <p:nvSpPr>
          <p:cNvPr id="6" name="フリーフォーム: 図形 5">
            <a:extLst>
              <a:ext uri="{FF2B5EF4-FFF2-40B4-BE49-F238E27FC236}">
                <a16:creationId xmlns:a16="http://schemas.microsoft.com/office/drawing/2014/main" id="{E4E67C6B-F462-8720-4A90-BAD6E0E59C8E}"/>
              </a:ext>
            </a:extLst>
          </p:cNvPr>
          <p:cNvSpPr/>
          <p:nvPr/>
        </p:nvSpPr>
        <p:spPr>
          <a:xfrm>
            <a:off x="3862198"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27D1D1"/>
          </a:solidFill>
          <a:ln w="12690" cap="flat">
            <a:noFill/>
            <a:prstDash val="solid"/>
            <a:miter/>
          </a:ln>
        </p:spPr>
        <p:txBody>
          <a:bodyPr rtlCol="0" anchor="ctr"/>
          <a:lstStyle/>
          <a:p>
            <a:endParaRPr lang="ja-JP" altLang="en-US"/>
          </a:p>
        </p:txBody>
      </p:sp>
      <p:sp>
        <p:nvSpPr>
          <p:cNvPr id="7" name="フリーフォーム: 図形 6">
            <a:extLst>
              <a:ext uri="{FF2B5EF4-FFF2-40B4-BE49-F238E27FC236}">
                <a16:creationId xmlns:a16="http://schemas.microsoft.com/office/drawing/2014/main" id="{FF145389-EB58-2AF1-3CC3-1E504FDB9374}"/>
              </a:ext>
            </a:extLst>
          </p:cNvPr>
          <p:cNvSpPr/>
          <p:nvPr/>
        </p:nvSpPr>
        <p:spPr>
          <a:xfrm>
            <a:off x="3862198"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1ACED1"/>
          </a:solidFill>
          <a:ln w="12690" cap="flat">
            <a:noFill/>
            <a:prstDash val="solid"/>
            <a:miter/>
          </a:ln>
        </p:spPr>
        <p:txBody>
          <a:bodyPr rtlCol="0" anchor="ctr"/>
          <a:lstStyle/>
          <a:p>
            <a:endParaRPr lang="ja-JP" altLang="en-US"/>
          </a:p>
        </p:txBody>
      </p:sp>
      <p:sp>
        <p:nvSpPr>
          <p:cNvPr id="8" name="フリーフォーム: 図形 7">
            <a:extLst>
              <a:ext uri="{FF2B5EF4-FFF2-40B4-BE49-F238E27FC236}">
                <a16:creationId xmlns:a16="http://schemas.microsoft.com/office/drawing/2014/main" id="{CD0318CF-2D23-E4A5-EF13-E4C68D2C5D80}"/>
              </a:ext>
            </a:extLst>
          </p:cNvPr>
          <p:cNvSpPr/>
          <p:nvPr/>
        </p:nvSpPr>
        <p:spPr>
          <a:xfrm>
            <a:off x="3862198"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0CCCD4"/>
          </a:solidFill>
          <a:ln w="12690" cap="flat">
            <a:noFill/>
            <a:prstDash val="solid"/>
            <a:miter/>
          </a:ln>
        </p:spPr>
        <p:txBody>
          <a:bodyPr rtlCol="0" anchor="ctr"/>
          <a:lstStyle/>
          <a:p>
            <a:endParaRPr lang="ja-JP" altLang="en-US"/>
          </a:p>
        </p:txBody>
      </p:sp>
      <p:sp>
        <p:nvSpPr>
          <p:cNvPr id="9" name="フリーフォーム: 図形 8">
            <a:extLst>
              <a:ext uri="{FF2B5EF4-FFF2-40B4-BE49-F238E27FC236}">
                <a16:creationId xmlns:a16="http://schemas.microsoft.com/office/drawing/2014/main" id="{2AD5717D-F07F-DBA4-0A85-BD769CB25FA3}"/>
              </a:ext>
            </a:extLst>
          </p:cNvPr>
          <p:cNvSpPr/>
          <p:nvPr/>
        </p:nvSpPr>
        <p:spPr>
          <a:xfrm>
            <a:off x="3862198"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04C0CC"/>
          </a:solidFill>
          <a:ln w="12690" cap="flat">
            <a:noFill/>
            <a:prstDash val="solid"/>
            <a:miter/>
          </a:ln>
        </p:spPr>
        <p:txBody>
          <a:bodyPr rtlCol="0" anchor="ctr"/>
          <a:lstStyle/>
          <a:p>
            <a:endParaRPr lang="ja-JP" altLang="en-US"/>
          </a:p>
        </p:txBody>
      </p:sp>
      <p:sp>
        <p:nvSpPr>
          <p:cNvPr id="10" name="フリーフォーム: 図形 9">
            <a:extLst>
              <a:ext uri="{FF2B5EF4-FFF2-40B4-BE49-F238E27FC236}">
                <a16:creationId xmlns:a16="http://schemas.microsoft.com/office/drawing/2014/main" id="{D39CD622-DF0B-CDCC-0A5F-48F008B72CA8}"/>
              </a:ext>
            </a:extLst>
          </p:cNvPr>
          <p:cNvSpPr/>
          <p:nvPr/>
        </p:nvSpPr>
        <p:spPr>
          <a:xfrm>
            <a:off x="3862198" y="489661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0AABB9"/>
          </a:solidFill>
          <a:ln w="12690" cap="flat">
            <a:noFill/>
            <a:prstDash val="solid"/>
            <a:miter/>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B150B527-689A-493B-C662-9EED1917AEC6}"/>
              </a:ext>
            </a:extLst>
          </p:cNvPr>
          <p:cNvSpPr/>
          <p:nvPr/>
        </p:nvSpPr>
        <p:spPr>
          <a:xfrm>
            <a:off x="3862198"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09818F"/>
          </a:solidFill>
          <a:ln w="12690" cap="flat">
            <a:noFill/>
            <a:prstDash val="solid"/>
            <a:miter/>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CA48AF6B-E78B-9448-ED8D-5C74F530B751}"/>
              </a:ext>
            </a:extLst>
          </p:cNvPr>
          <p:cNvSpPr/>
          <p:nvPr/>
        </p:nvSpPr>
        <p:spPr>
          <a:xfrm>
            <a:off x="3862198"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0A6C7B"/>
          </a:solidFill>
          <a:ln w="12690"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8349AC70-FDB6-B136-5BEB-0A48CAA25F64}"/>
              </a:ext>
            </a:extLst>
          </p:cNvPr>
          <p:cNvSpPr/>
          <p:nvPr/>
        </p:nvSpPr>
        <p:spPr>
          <a:xfrm>
            <a:off x="4634866"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55CEDC"/>
          </a:solidFill>
          <a:ln w="12690"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E6F45887-6D14-F47C-56CC-CDCF06DDA9FD}"/>
              </a:ext>
            </a:extLst>
          </p:cNvPr>
          <p:cNvSpPr/>
          <p:nvPr/>
        </p:nvSpPr>
        <p:spPr>
          <a:xfrm>
            <a:off x="4634866"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4BC3D3"/>
          </a:solidFill>
          <a:ln w="12690"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265D0DB1-C731-055E-5605-E9A371970F5E}"/>
              </a:ext>
            </a:extLst>
          </p:cNvPr>
          <p:cNvSpPr/>
          <p:nvPr/>
        </p:nvSpPr>
        <p:spPr>
          <a:xfrm>
            <a:off x="4634866"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3EBAD2"/>
          </a:solidFill>
          <a:ln w="12690"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3B5E5A71-121A-2167-3416-2DA2B608E8CF}"/>
              </a:ext>
            </a:extLst>
          </p:cNvPr>
          <p:cNvSpPr/>
          <p:nvPr/>
        </p:nvSpPr>
        <p:spPr>
          <a:xfrm>
            <a:off x="4634866"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34B1D0"/>
          </a:solidFill>
          <a:ln w="12690"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D9724387-E7D5-6477-8A03-D6B615B9E223}"/>
              </a:ext>
            </a:extLst>
          </p:cNvPr>
          <p:cNvSpPr/>
          <p:nvPr/>
        </p:nvSpPr>
        <p:spPr>
          <a:xfrm>
            <a:off x="4634866"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27A8CD"/>
          </a:solidFill>
          <a:ln w="12690"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F32BAD78-CB2C-C570-7EBC-77D199F7B8D9}"/>
              </a:ext>
            </a:extLst>
          </p:cNvPr>
          <p:cNvSpPr/>
          <p:nvPr/>
        </p:nvSpPr>
        <p:spPr>
          <a:xfrm>
            <a:off x="4634866"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1C9ECB"/>
          </a:solidFill>
          <a:ln w="12690"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A50B604D-FC05-5A06-6484-366EC7F28321}"/>
              </a:ext>
            </a:extLst>
          </p:cNvPr>
          <p:cNvSpPr/>
          <p:nvPr/>
        </p:nvSpPr>
        <p:spPr>
          <a:xfrm>
            <a:off x="4634866"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1793BE"/>
          </a:solidFill>
          <a:ln w="12690"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B1C228C3-9814-83EB-9E42-22600DB4F079}"/>
              </a:ext>
            </a:extLst>
          </p:cNvPr>
          <p:cNvSpPr/>
          <p:nvPr/>
        </p:nvSpPr>
        <p:spPr>
          <a:xfrm>
            <a:off x="4634866" y="489661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1783AE"/>
          </a:solidFill>
          <a:ln w="12690"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58FAC6A1-52FE-D642-AA10-9F61F76360EE}"/>
              </a:ext>
            </a:extLst>
          </p:cNvPr>
          <p:cNvSpPr/>
          <p:nvPr/>
        </p:nvSpPr>
        <p:spPr>
          <a:xfrm>
            <a:off x="4634866"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1B6789"/>
          </a:solidFill>
          <a:ln w="12690"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98185462-13E3-16E7-83CE-BD02A6F269DC}"/>
              </a:ext>
            </a:extLst>
          </p:cNvPr>
          <p:cNvSpPr/>
          <p:nvPr/>
        </p:nvSpPr>
        <p:spPr>
          <a:xfrm>
            <a:off x="4634866"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1B587A"/>
          </a:solidFill>
          <a:ln w="12690"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66D49339-BD82-AC72-2F7F-474847FC3BC4}"/>
              </a:ext>
            </a:extLst>
          </p:cNvPr>
          <p:cNvSpPr/>
          <p:nvPr/>
        </p:nvSpPr>
        <p:spPr>
          <a:xfrm>
            <a:off x="5407534"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6ABBDC"/>
          </a:solidFill>
          <a:ln w="12690"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49C65E10-2336-D770-CEED-9E27F6F2922F}"/>
              </a:ext>
            </a:extLst>
          </p:cNvPr>
          <p:cNvSpPr/>
          <p:nvPr/>
        </p:nvSpPr>
        <p:spPr>
          <a:xfrm>
            <a:off x="5407534"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5FACD6"/>
          </a:solidFill>
          <a:ln w="12690"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1BB9FCDF-FA31-88AA-6BBE-473A3A8A0B75}"/>
              </a:ext>
            </a:extLst>
          </p:cNvPr>
          <p:cNvSpPr/>
          <p:nvPr/>
        </p:nvSpPr>
        <p:spPr>
          <a:xfrm>
            <a:off x="5407534"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539FD1"/>
          </a:solidFill>
          <a:ln w="12690"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B3F69738-508F-279A-CFFD-A0DAF18071A3}"/>
              </a:ext>
            </a:extLst>
          </p:cNvPr>
          <p:cNvSpPr/>
          <p:nvPr/>
        </p:nvSpPr>
        <p:spPr>
          <a:xfrm>
            <a:off x="5407534"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4590C8"/>
          </a:solidFill>
          <a:ln w="12690"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FBA98EDE-8EFA-6548-34CF-32D30562E04F}"/>
              </a:ext>
            </a:extLst>
          </p:cNvPr>
          <p:cNvSpPr/>
          <p:nvPr/>
        </p:nvSpPr>
        <p:spPr>
          <a:xfrm>
            <a:off x="5407534"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3D80C5"/>
          </a:solidFill>
          <a:ln w="12690"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44691CEC-CE55-D050-490E-9E7F992CEB0A}"/>
              </a:ext>
            </a:extLst>
          </p:cNvPr>
          <p:cNvSpPr/>
          <p:nvPr/>
        </p:nvSpPr>
        <p:spPr>
          <a:xfrm>
            <a:off x="5407534"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2D73BC"/>
          </a:solidFill>
          <a:ln w="12690"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5DD8D5DD-3B62-D0BA-9383-1D56FB80E546}"/>
              </a:ext>
            </a:extLst>
          </p:cNvPr>
          <p:cNvSpPr/>
          <p:nvPr/>
        </p:nvSpPr>
        <p:spPr>
          <a:xfrm>
            <a:off x="5407534"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2766B3"/>
          </a:solidFill>
          <a:ln w="12690"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9CDB1DF0-6AFA-B007-4621-F0C29EC10986}"/>
              </a:ext>
            </a:extLst>
          </p:cNvPr>
          <p:cNvSpPr/>
          <p:nvPr/>
        </p:nvSpPr>
        <p:spPr>
          <a:xfrm>
            <a:off x="5407534" y="489661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295DA7"/>
          </a:solidFill>
          <a:ln w="12690"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E607EF5A-31B1-8E23-A70B-EE98B2FB0F3A}"/>
              </a:ext>
            </a:extLst>
          </p:cNvPr>
          <p:cNvSpPr/>
          <p:nvPr/>
        </p:nvSpPr>
        <p:spPr>
          <a:xfrm>
            <a:off x="5407534"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2B4C85"/>
          </a:solidFill>
          <a:ln w="12690"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C031AC67-BB60-0088-9CC0-90BDBDADF1E0}"/>
              </a:ext>
            </a:extLst>
          </p:cNvPr>
          <p:cNvSpPr/>
          <p:nvPr/>
        </p:nvSpPr>
        <p:spPr>
          <a:xfrm>
            <a:off x="5407534"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2C4178"/>
          </a:solidFill>
          <a:ln w="12690"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322D6B1D-BB71-CA47-D455-AB3801FEB33E}"/>
              </a:ext>
            </a:extLst>
          </p:cNvPr>
          <p:cNvSpPr/>
          <p:nvPr/>
        </p:nvSpPr>
        <p:spPr>
          <a:xfrm>
            <a:off x="6180328"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1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1" y="564007"/>
                </a:lnTo>
                <a:close/>
              </a:path>
            </a:pathLst>
          </a:custGeom>
          <a:solidFill>
            <a:srgbClr val="84A8E3"/>
          </a:solidFill>
          <a:ln w="12690"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E3BD278B-4E23-3F2A-B2BA-78B13C50DB2E}"/>
              </a:ext>
            </a:extLst>
          </p:cNvPr>
          <p:cNvSpPr/>
          <p:nvPr/>
        </p:nvSpPr>
        <p:spPr>
          <a:xfrm>
            <a:off x="6180328"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1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1" y="564007"/>
                </a:lnTo>
                <a:close/>
              </a:path>
            </a:pathLst>
          </a:custGeom>
          <a:solidFill>
            <a:srgbClr val="789AD5"/>
          </a:solidFill>
          <a:ln w="12690"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1712AFFE-ECEE-8026-057C-A1B0162B29BB}"/>
              </a:ext>
            </a:extLst>
          </p:cNvPr>
          <p:cNvSpPr/>
          <p:nvPr/>
        </p:nvSpPr>
        <p:spPr>
          <a:xfrm>
            <a:off x="6180328"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1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1" y="564007"/>
                </a:lnTo>
                <a:close/>
              </a:path>
            </a:pathLst>
          </a:custGeom>
          <a:solidFill>
            <a:srgbClr val="6E86CE"/>
          </a:solidFill>
          <a:ln w="12690"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7253F26F-95C1-E706-EE5E-B00EA7685D59}"/>
              </a:ext>
            </a:extLst>
          </p:cNvPr>
          <p:cNvSpPr/>
          <p:nvPr/>
        </p:nvSpPr>
        <p:spPr>
          <a:xfrm>
            <a:off x="6180328"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1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1" y="564007"/>
                </a:lnTo>
                <a:close/>
              </a:path>
            </a:pathLst>
          </a:custGeom>
          <a:solidFill>
            <a:srgbClr val="6073C5"/>
          </a:solidFill>
          <a:ln w="12690"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7E8A6652-34BA-5F18-ADB9-B842245B5B90}"/>
              </a:ext>
            </a:extLst>
          </p:cNvPr>
          <p:cNvSpPr/>
          <p:nvPr/>
        </p:nvSpPr>
        <p:spPr>
          <a:xfrm>
            <a:off x="6180328"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1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1" y="564007"/>
                </a:lnTo>
                <a:close/>
              </a:path>
            </a:pathLst>
          </a:custGeom>
          <a:solidFill>
            <a:srgbClr val="5761BC"/>
          </a:solidFill>
          <a:ln w="12690"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F523BC92-4BFB-93BA-BD24-4EFD692B84CB}"/>
              </a:ext>
            </a:extLst>
          </p:cNvPr>
          <p:cNvSpPr/>
          <p:nvPr/>
        </p:nvSpPr>
        <p:spPr>
          <a:xfrm>
            <a:off x="6180328"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1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1" y="564007"/>
                </a:lnTo>
                <a:close/>
              </a:path>
            </a:pathLst>
          </a:custGeom>
          <a:solidFill>
            <a:srgbClr val="4B50B0"/>
          </a:solidFill>
          <a:ln w="12690"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AA8C7FAC-AF2E-2E8E-CC1A-B0203804ABBB}"/>
              </a:ext>
            </a:extLst>
          </p:cNvPr>
          <p:cNvSpPr/>
          <p:nvPr/>
        </p:nvSpPr>
        <p:spPr>
          <a:xfrm>
            <a:off x="6180328"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1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1" y="564007"/>
                </a:lnTo>
                <a:close/>
              </a:path>
            </a:pathLst>
          </a:custGeom>
          <a:solidFill>
            <a:srgbClr val="4744A7"/>
          </a:solidFill>
          <a:ln w="12690"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70B2566D-F851-7D7D-2C00-CA0A317EB6DB}"/>
              </a:ext>
            </a:extLst>
          </p:cNvPr>
          <p:cNvSpPr/>
          <p:nvPr/>
        </p:nvSpPr>
        <p:spPr>
          <a:xfrm>
            <a:off x="6180328" y="489661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1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1" y="564007"/>
                </a:lnTo>
                <a:close/>
              </a:path>
            </a:pathLst>
          </a:custGeom>
          <a:solidFill>
            <a:srgbClr val="434095"/>
          </a:solidFill>
          <a:ln w="12690"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36878806-EC89-98DC-19E7-4ED03B71777B}"/>
              </a:ext>
            </a:extLst>
          </p:cNvPr>
          <p:cNvSpPr/>
          <p:nvPr/>
        </p:nvSpPr>
        <p:spPr>
          <a:xfrm>
            <a:off x="6180328"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1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1" y="564007"/>
                </a:lnTo>
                <a:close/>
              </a:path>
            </a:pathLst>
          </a:custGeom>
          <a:solidFill>
            <a:srgbClr val="433678"/>
          </a:solidFill>
          <a:ln w="12690"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6EF2E2EA-E9E5-B528-8500-BBE317B45149}"/>
              </a:ext>
            </a:extLst>
          </p:cNvPr>
          <p:cNvSpPr/>
          <p:nvPr/>
        </p:nvSpPr>
        <p:spPr>
          <a:xfrm>
            <a:off x="6180328"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1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1" y="564007"/>
                </a:lnTo>
                <a:close/>
              </a:path>
            </a:pathLst>
          </a:custGeom>
          <a:solidFill>
            <a:srgbClr val="44316D"/>
          </a:solidFill>
          <a:ln w="12690" cap="flat">
            <a:noFill/>
            <a:prstDash val="solid"/>
            <a:miter/>
          </a:ln>
        </p:spPr>
        <p:txBody>
          <a:bodyPr rtlCol="0" anchor="ctr"/>
          <a:lstStyle/>
          <a:p>
            <a:endParaRPr lang="ja-JP" altLang="en-US"/>
          </a:p>
        </p:txBody>
      </p:sp>
      <p:sp>
        <p:nvSpPr>
          <p:cNvPr id="43" name="フリーフォーム: 図形 42">
            <a:extLst>
              <a:ext uri="{FF2B5EF4-FFF2-40B4-BE49-F238E27FC236}">
                <a16:creationId xmlns:a16="http://schemas.microsoft.com/office/drawing/2014/main" id="{A224CC75-65D0-89CC-CFCE-521D821DC814}"/>
              </a:ext>
            </a:extLst>
          </p:cNvPr>
          <p:cNvSpPr/>
          <p:nvPr/>
        </p:nvSpPr>
        <p:spPr>
          <a:xfrm>
            <a:off x="6952996"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A59BDC"/>
          </a:solidFill>
          <a:ln w="12690" cap="flat">
            <a:no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895D637C-903A-619A-BFFE-11AA6A7B0ABB}"/>
              </a:ext>
            </a:extLst>
          </p:cNvPr>
          <p:cNvSpPr/>
          <p:nvPr/>
        </p:nvSpPr>
        <p:spPr>
          <a:xfrm>
            <a:off x="6952996"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9F8BCF"/>
          </a:solidFill>
          <a:ln w="12690" cap="flat">
            <a:no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724FD184-FCB3-17CA-9F95-F19BC0B74B02}"/>
              </a:ext>
            </a:extLst>
          </p:cNvPr>
          <p:cNvSpPr/>
          <p:nvPr/>
        </p:nvSpPr>
        <p:spPr>
          <a:xfrm>
            <a:off x="6952996"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987AC4"/>
          </a:solidFill>
          <a:ln w="12690" cap="flat">
            <a:no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0D9FEEFF-9225-476C-A1E5-F1AC6EC0C7DD}"/>
              </a:ext>
            </a:extLst>
          </p:cNvPr>
          <p:cNvSpPr/>
          <p:nvPr/>
        </p:nvSpPr>
        <p:spPr>
          <a:xfrm>
            <a:off x="6952996"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9367BA"/>
          </a:solidFill>
          <a:ln w="12690" cap="flat">
            <a:no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C0C64080-2E0D-62E8-199E-DB7C4AA3A4E1}"/>
              </a:ext>
            </a:extLst>
          </p:cNvPr>
          <p:cNvSpPr/>
          <p:nvPr/>
        </p:nvSpPr>
        <p:spPr>
          <a:xfrm>
            <a:off x="6952996"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8C57AD"/>
          </a:solidFill>
          <a:ln w="12690" cap="flat">
            <a:no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233784A0-4238-FD53-A1F7-1696A474F56B}"/>
              </a:ext>
            </a:extLst>
          </p:cNvPr>
          <p:cNvSpPr/>
          <p:nvPr/>
        </p:nvSpPr>
        <p:spPr>
          <a:xfrm>
            <a:off x="6952996"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8647A5"/>
          </a:solidFill>
          <a:ln w="12690"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8B5C20EC-0064-9495-AC8E-0A19BC1F3FCA}"/>
              </a:ext>
            </a:extLst>
          </p:cNvPr>
          <p:cNvSpPr/>
          <p:nvPr/>
        </p:nvSpPr>
        <p:spPr>
          <a:xfrm>
            <a:off x="6952996"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7D3C94"/>
          </a:solidFill>
          <a:ln w="12690"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CFB2B612-0F92-B076-024A-F1026F319BCB}"/>
              </a:ext>
            </a:extLst>
          </p:cNvPr>
          <p:cNvSpPr/>
          <p:nvPr/>
        </p:nvSpPr>
        <p:spPr>
          <a:xfrm>
            <a:off x="6952996" y="489661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773887"/>
          </a:solidFill>
          <a:ln w="12690"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7CFE681B-AFDE-1EFA-1DE6-A958DBB510E4}"/>
              </a:ext>
            </a:extLst>
          </p:cNvPr>
          <p:cNvSpPr/>
          <p:nvPr/>
        </p:nvSpPr>
        <p:spPr>
          <a:xfrm>
            <a:off x="6952996"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6A2E6B"/>
          </a:solidFill>
          <a:ln w="12690"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699FC79B-549C-6BC2-8E47-50E9800E871C}"/>
              </a:ext>
            </a:extLst>
          </p:cNvPr>
          <p:cNvSpPr/>
          <p:nvPr/>
        </p:nvSpPr>
        <p:spPr>
          <a:xfrm>
            <a:off x="6952996"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63295C"/>
          </a:solidFill>
          <a:ln w="12690"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B50290E5-113B-53F3-CD13-52DBBB4F70D4}"/>
              </a:ext>
            </a:extLst>
          </p:cNvPr>
          <p:cNvSpPr/>
          <p:nvPr/>
        </p:nvSpPr>
        <p:spPr>
          <a:xfrm>
            <a:off x="7725664"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C991CF"/>
          </a:solidFill>
          <a:ln w="12690" cap="flat">
            <a:noFill/>
            <a:prstDash val="solid"/>
            <a:miter/>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2C23B3CA-85B1-82F3-BBE2-FC8813A9F250}"/>
              </a:ext>
            </a:extLst>
          </p:cNvPr>
          <p:cNvSpPr/>
          <p:nvPr/>
        </p:nvSpPr>
        <p:spPr>
          <a:xfrm>
            <a:off x="7725664"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C781BF"/>
          </a:solidFill>
          <a:ln w="12690" cap="flat">
            <a:noFill/>
            <a:prstDash val="solid"/>
            <a:miter/>
          </a:ln>
        </p:spPr>
        <p:txBody>
          <a:bodyPr rtlCol="0" anchor="ctr"/>
          <a:lstStyle/>
          <a:p>
            <a:endParaRPr lang="ja-JP" altLang="en-US"/>
          </a:p>
        </p:txBody>
      </p:sp>
      <p:sp>
        <p:nvSpPr>
          <p:cNvPr id="55" name="フリーフォーム: 図形 54">
            <a:extLst>
              <a:ext uri="{FF2B5EF4-FFF2-40B4-BE49-F238E27FC236}">
                <a16:creationId xmlns:a16="http://schemas.microsoft.com/office/drawing/2014/main" id="{538AF1F2-BF97-6C67-F58B-777BB64DF6E4}"/>
              </a:ext>
            </a:extLst>
          </p:cNvPr>
          <p:cNvSpPr/>
          <p:nvPr/>
        </p:nvSpPr>
        <p:spPr>
          <a:xfrm>
            <a:off x="7725664"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C670B4"/>
          </a:solidFill>
          <a:ln w="12690" cap="flat">
            <a:noFill/>
            <a:prstDash val="solid"/>
            <a:miter/>
          </a:ln>
        </p:spPr>
        <p:txBody>
          <a:bodyPr rtlCol="0" anchor="ctr"/>
          <a:lstStyle/>
          <a:p>
            <a:endParaRPr lang="ja-JP" altLang="en-US"/>
          </a:p>
        </p:txBody>
      </p:sp>
      <p:sp>
        <p:nvSpPr>
          <p:cNvPr id="56" name="フリーフォーム: 図形 55">
            <a:extLst>
              <a:ext uri="{FF2B5EF4-FFF2-40B4-BE49-F238E27FC236}">
                <a16:creationId xmlns:a16="http://schemas.microsoft.com/office/drawing/2014/main" id="{AE6ED0F4-F6FF-CCB2-5BC8-E4CB0CFA90F0}"/>
              </a:ext>
            </a:extLst>
          </p:cNvPr>
          <p:cNvSpPr/>
          <p:nvPr/>
        </p:nvSpPr>
        <p:spPr>
          <a:xfrm>
            <a:off x="7725664"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C360AA"/>
          </a:solidFill>
          <a:ln w="12690" cap="flat">
            <a:noFill/>
            <a:prstDash val="solid"/>
            <a:miter/>
          </a:ln>
        </p:spPr>
        <p:txBody>
          <a:bodyPr rtlCol="0" anchor="ctr"/>
          <a:lstStyle/>
          <a:p>
            <a:endParaRPr lang="ja-JP" altLang="en-US"/>
          </a:p>
        </p:txBody>
      </p:sp>
      <p:sp>
        <p:nvSpPr>
          <p:cNvPr id="57" name="フリーフォーム: 図形 56">
            <a:extLst>
              <a:ext uri="{FF2B5EF4-FFF2-40B4-BE49-F238E27FC236}">
                <a16:creationId xmlns:a16="http://schemas.microsoft.com/office/drawing/2014/main" id="{04AD8829-7609-6C9B-A7F6-4055BBA5346B}"/>
              </a:ext>
            </a:extLst>
          </p:cNvPr>
          <p:cNvSpPr/>
          <p:nvPr/>
        </p:nvSpPr>
        <p:spPr>
          <a:xfrm>
            <a:off x="7725664"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C44E9D"/>
          </a:solidFill>
          <a:ln w="12690" cap="flat">
            <a:noFill/>
            <a:prstDash val="solid"/>
            <a:miter/>
          </a:ln>
        </p:spPr>
        <p:txBody>
          <a:bodyPr rtlCol="0" anchor="ctr"/>
          <a:lstStyle/>
          <a:p>
            <a:endParaRPr lang="ja-JP" altLang="en-US"/>
          </a:p>
        </p:txBody>
      </p:sp>
      <p:sp>
        <p:nvSpPr>
          <p:cNvPr id="58" name="フリーフォーム: 図形 57">
            <a:extLst>
              <a:ext uri="{FF2B5EF4-FFF2-40B4-BE49-F238E27FC236}">
                <a16:creationId xmlns:a16="http://schemas.microsoft.com/office/drawing/2014/main" id="{936C7E98-4092-1FFF-3944-28E1126965A7}"/>
              </a:ext>
            </a:extLst>
          </p:cNvPr>
          <p:cNvSpPr/>
          <p:nvPr/>
        </p:nvSpPr>
        <p:spPr>
          <a:xfrm>
            <a:off x="7725664"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C23E91"/>
          </a:solidFill>
          <a:ln w="12690" cap="flat">
            <a:noFill/>
            <a:prstDash val="solid"/>
            <a:miter/>
          </a:ln>
        </p:spPr>
        <p:txBody>
          <a:bodyPr rtlCol="0" anchor="ctr"/>
          <a:lstStyle/>
          <a:p>
            <a:endParaRPr lang="ja-JP" altLang="en-US"/>
          </a:p>
        </p:txBody>
      </p:sp>
      <p:sp>
        <p:nvSpPr>
          <p:cNvPr id="59" name="フリーフォーム: 図形 58">
            <a:extLst>
              <a:ext uri="{FF2B5EF4-FFF2-40B4-BE49-F238E27FC236}">
                <a16:creationId xmlns:a16="http://schemas.microsoft.com/office/drawing/2014/main" id="{0FC01264-1A2A-D81A-D3EF-42BAA3CCD06A}"/>
              </a:ext>
            </a:extLst>
          </p:cNvPr>
          <p:cNvSpPr/>
          <p:nvPr/>
        </p:nvSpPr>
        <p:spPr>
          <a:xfrm>
            <a:off x="7725664"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BA3486"/>
          </a:solidFill>
          <a:ln w="12690" cap="flat">
            <a:noFill/>
            <a:prstDash val="solid"/>
            <a:miter/>
          </a:ln>
        </p:spPr>
        <p:txBody>
          <a:bodyPr rtlCol="0" anchor="ctr"/>
          <a:lstStyle/>
          <a:p>
            <a:endParaRPr lang="ja-JP" altLang="en-US"/>
          </a:p>
        </p:txBody>
      </p:sp>
      <p:sp>
        <p:nvSpPr>
          <p:cNvPr id="61" name="フリーフォーム: 図形 60">
            <a:extLst>
              <a:ext uri="{FF2B5EF4-FFF2-40B4-BE49-F238E27FC236}">
                <a16:creationId xmlns:a16="http://schemas.microsoft.com/office/drawing/2014/main" id="{11CF6A8E-F4DE-EB8C-986F-FB24D082E04C}"/>
              </a:ext>
            </a:extLst>
          </p:cNvPr>
          <p:cNvSpPr/>
          <p:nvPr/>
        </p:nvSpPr>
        <p:spPr>
          <a:xfrm>
            <a:off x="7725664"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8E265E"/>
          </a:solidFill>
          <a:ln w="12690" cap="flat">
            <a:noFill/>
            <a:prstDash val="solid"/>
            <a:miter/>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C10A6CBD-6819-9270-8499-90D8C6354927}"/>
              </a:ext>
            </a:extLst>
          </p:cNvPr>
          <p:cNvSpPr/>
          <p:nvPr/>
        </p:nvSpPr>
        <p:spPr>
          <a:xfrm>
            <a:off x="7725664"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82204E"/>
          </a:solidFill>
          <a:ln w="12690" cap="flat">
            <a:noFill/>
            <a:prstDash val="solid"/>
            <a:miter/>
          </a:ln>
        </p:spPr>
        <p:txBody>
          <a:bodyPr rtlCol="0" anchor="ctr"/>
          <a:lstStyle/>
          <a:p>
            <a:endParaRPr lang="ja-JP" altLang="en-US"/>
          </a:p>
        </p:txBody>
      </p:sp>
      <p:sp>
        <p:nvSpPr>
          <p:cNvPr id="63" name="フリーフォーム: 図形 62">
            <a:extLst>
              <a:ext uri="{FF2B5EF4-FFF2-40B4-BE49-F238E27FC236}">
                <a16:creationId xmlns:a16="http://schemas.microsoft.com/office/drawing/2014/main" id="{1FBEA130-F5EB-3F1C-4052-CF76B32F74D2}"/>
              </a:ext>
            </a:extLst>
          </p:cNvPr>
          <p:cNvSpPr/>
          <p:nvPr/>
        </p:nvSpPr>
        <p:spPr>
          <a:xfrm>
            <a:off x="8498459"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985BB"/>
          </a:solidFill>
          <a:ln w="12690" cap="flat">
            <a:noFill/>
            <a:prstDash val="solid"/>
            <a:miter/>
          </a:ln>
        </p:spPr>
        <p:txBody>
          <a:bodyPr rtlCol="0" anchor="ctr"/>
          <a:lstStyle/>
          <a:p>
            <a:endParaRPr lang="ja-JP" altLang="en-US"/>
          </a:p>
        </p:txBody>
      </p:sp>
      <p:sp>
        <p:nvSpPr>
          <p:cNvPr id="64" name="フリーフォーム: 図形 63">
            <a:extLst>
              <a:ext uri="{FF2B5EF4-FFF2-40B4-BE49-F238E27FC236}">
                <a16:creationId xmlns:a16="http://schemas.microsoft.com/office/drawing/2014/main" id="{A7CB7C62-2C36-4B8E-1867-D4477C3C8E7E}"/>
              </a:ext>
            </a:extLst>
          </p:cNvPr>
          <p:cNvSpPr/>
          <p:nvPr/>
        </p:nvSpPr>
        <p:spPr>
          <a:xfrm>
            <a:off x="8498459"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B76B2"/>
          </a:solidFill>
          <a:ln w="12690" cap="flat">
            <a:noFill/>
            <a:prstDash val="solid"/>
            <a:miter/>
          </a:ln>
        </p:spPr>
        <p:txBody>
          <a:bodyPr rtlCol="0" anchor="ctr"/>
          <a:lstStyle/>
          <a:p>
            <a:endParaRPr lang="ja-JP" altLang="en-US"/>
          </a:p>
        </p:txBody>
      </p:sp>
      <p:sp>
        <p:nvSpPr>
          <p:cNvPr id="65" name="フリーフォーム: 図形 64">
            <a:extLst>
              <a:ext uri="{FF2B5EF4-FFF2-40B4-BE49-F238E27FC236}">
                <a16:creationId xmlns:a16="http://schemas.microsoft.com/office/drawing/2014/main" id="{50F93850-5EC2-8D18-6107-92F4704F8173}"/>
              </a:ext>
            </a:extLst>
          </p:cNvPr>
          <p:cNvSpPr/>
          <p:nvPr/>
        </p:nvSpPr>
        <p:spPr>
          <a:xfrm>
            <a:off x="8498459"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D65A5"/>
          </a:solidFill>
          <a:ln w="12690" cap="flat">
            <a:noFill/>
            <a:prstDash val="solid"/>
            <a:miter/>
          </a:ln>
        </p:spPr>
        <p:txBody>
          <a:bodyPr rtlCol="0" anchor="ctr"/>
          <a:lstStyle/>
          <a:p>
            <a:endParaRPr lang="ja-JP" altLang="en-US"/>
          </a:p>
        </p:txBody>
      </p:sp>
      <p:sp>
        <p:nvSpPr>
          <p:cNvPr id="66" name="フリーフォーム: 図形 65">
            <a:extLst>
              <a:ext uri="{FF2B5EF4-FFF2-40B4-BE49-F238E27FC236}">
                <a16:creationId xmlns:a16="http://schemas.microsoft.com/office/drawing/2014/main" id="{9B4C8002-8321-7333-545D-90D14A5DB556}"/>
              </a:ext>
            </a:extLst>
          </p:cNvPr>
          <p:cNvSpPr/>
          <p:nvPr/>
        </p:nvSpPr>
        <p:spPr>
          <a:xfrm>
            <a:off x="8498459"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B5598"/>
          </a:solidFill>
          <a:ln w="12690" cap="flat">
            <a:noFill/>
            <a:prstDash val="solid"/>
            <a:miter/>
          </a:ln>
        </p:spPr>
        <p:txBody>
          <a:bodyPr rtlCol="0" anchor="ctr"/>
          <a:lstStyle/>
          <a:p>
            <a:endParaRPr lang="ja-JP" altLang="en-US"/>
          </a:p>
        </p:txBody>
      </p:sp>
      <p:sp>
        <p:nvSpPr>
          <p:cNvPr id="67" name="フリーフォーム: 図形 66">
            <a:extLst>
              <a:ext uri="{FF2B5EF4-FFF2-40B4-BE49-F238E27FC236}">
                <a16:creationId xmlns:a16="http://schemas.microsoft.com/office/drawing/2014/main" id="{1334BC25-5932-1526-EBEC-C7C707B88979}"/>
              </a:ext>
            </a:extLst>
          </p:cNvPr>
          <p:cNvSpPr/>
          <p:nvPr/>
        </p:nvSpPr>
        <p:spPr>
          <a:xfrm>
            <a:off x="8498459"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3458D"/>
          </a:solidFill>
          <a:ln w="12690" cap="flat">
            <a:noFill/>
            <a:prstDash val="solid"/>
            <a:miter/>
          </a:ln>
        </p:spPr>
        <p:txBody>
          <a:bodyPr rtlCol="0" anchor="ctr"/>
          <a:lstStyle/>
          <a:p>
            <a:endParaRPr lang="ja-JP" altLang="en-US"/>
          </a:p>
        </p:txBody>
      </p:sp>
      <p:sp>
        <p:nvSpPr>
          <p:cNvPr id="68" name="フリーフォーム: 図形 67">
            <a:extLst>
              <a:ext uri="{FF2B5EF4-FFF2-40B4-BE49-F238E27FC236}">
                <a16:creationId xmlns:a16="http://schemas.microsoft.com/office/drawing/2014/main" id="{CFEEDB3A-62ED-EE40-BF36-C3997BC425A3}"/>
              </a:ext>
            </a:extLst>
          </p:cNvPr>
          <p:cNvSpPr/>
          <p:nvPr/>
        </p:nvSpPr>
        <p:spPr>
          <a:xfrm>
            <a:off x="8498459"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03580"/>
          </a:solidFill>
          <a:ln w="12690" cap="flat">
            <a:noFill/>
            <a:prstDash val="solid"/>
            <a:miter/>
          </a:ln>
        </p:spPr>
        <p:txBody>
          <a:bodyPr rtlCol="0" anchor="ctr"/>
          <a:lstStyle/>
          <a:p>
            <a:endParaRPr lang="ja-JP" altLang="en-US"/>
          </a:p>
        </p:txBody>
      </p:sp>
      <p:sp>
        <p:nvSpPr>
          <p:cNvPr id="69" name="フリーフォーム: 図形 68">
            <a:extLst>
              <a:ext uri="{FF2B5EF4-FFF2-40B4-BE49-F238E27FC236}">
                <a16:creationId xmlns:a16="http://schemas.microsoft.com/office/drawing/2014/main" id="{1711FB93-77FA-D019-960A-4EA91994DCF3}"/>
              </a:ext>
            </a:extLst>
          </p:cNvPr>
          <p:cNvSpPr/>
          <p:nvPr/>
        </p:nvSpPr>
        <p:spPr>
          <a:xfrm>
            <a:off x="8498459"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82B74"/>
          </a:solidFill>
          <a:ln w="12690" cap="flat">
            <a:no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5FDC17F8-B59E-2C42-855C-8CD5BFEDAE4C}"/>
              </a:ext>
            </a:extLst>
          </p:cNvPr>
          <p:cNvSpPr/>
          <p:nvPr/>
        </p:nvSpPr>
        <p:spPr>
          <a:xfrm>
            <a:off x="8498459"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AB2252"/>
          </a:solidFill>
          <a:ln w="12690" cap="flat">
            <a:noFill/>
            <a:prstDash val="solid"/>
            <a:miter/>
          </a:ln>
        </p:spPr>
        <p:txBody>
          <a:bodyPr rtlCol="0" anchor="ctr"/>
          <a:lstStyle/>
          <a:p>
            <a:endParaRPr lang="ja-JP" altLang="en-US"/>
          </a:p>
        </p:txBody>
      </p:sp>
      <p:sp>
        <p:nvSpPr>
          <p:cNvPr id="75" name="フリーフォーム: 図形 74">
            <a:extLst>
              <a:ext uri="{FF2B5EF4-FFF2-40B4-BE49-F238E27FC236}">
                <a16:creationId xmlns:a16="http://schemas.microsoft.com/office/drawing/2014/main" id="{1DD4DB85-5609-2586-EE9E-5C5CE591BBC6}"/>
              </a:ext>
            </a:extLst>
          </p:cNvPr>
          <p:cNvSpPr/>
          <p:nvPr/>
        </p:nvSpPr>
        <p:spPr>
          <a:xfrm>
            <a:off x="8498459"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941E48"/>
          </a:solidFill>
          <a:ln w="12690" cap="flat">
            <a:noFill/>
            <a:prstDash val="solid"/>
            <a:miter/>
          </a:ln>
        </p:spPr>
        <p:txBody>
          <a:bodyPr rtlCol="0" anchor="ctr"/>
          <a:lstStyle/>
          <a:p>
            <a:endParaRPr lang="ja-JP" altLang="en-US"/>
          </a:p>
        </p:txBody>
      </p:sp>
      <p:sp>
        <p:nvSpPr>
          <p:cNvPr id="76" name="フリーフォーム: 図形 75">
            <a:extLst>
              <a:ext uri="{FF2B5EF4-FFF2-40B4-BE49-F238E27FC236}">
                <a16:creationId xmlns:a16="http://schemas.microsoft.com/office/drawing/2014/main" id="{B17B91D6-E111-DE2B-1BCE-2AEF5ABD7A00}"/>
              </a:ext>
            </a:extLst>
          </p:cNvPr>
          <p:cNvSpPr/>
          <p:nvPr/>
        </p:nvSpPr>
        <p:spPr>
          <a:xfrm>
            <a:off x="9271127"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C7EAB"/>
          </a:solidFill>
          <a:ln w="12690" cap="flat">
            <a:noFill/>
            <a:prstDash val="solid"/>
            <a:miter/>
          </a:ln>
        </p:spPr>
        <p:txBody>
          <a:bodyPr rtlCol="0" anchor="ctr"/>
          <a:lstStyle/>
          <a:p>
            <a:endParaRPr lang="ja-JP" altLang="en-US"/>
          </a:p>
        </p:txBody>
      </p:sp>
      <p:sp>
        <p:nvSpPr>
          <p:cNvPr id="77" name="フリーフォーム: 図形 76">
            <a:extLst>
              <a:ext uri="{FF2B5EF4-FFF2-40B4-BE49-F238E27FC236}">
                <a16:creationId xmlns:a16="http://schemas.microsoft.com/office/drawing/2014/main" id="{9C95FD62-9A36-4A69-6433-10E7BAAA35E8}"/>
              </a:ext>
            </a:extLst>
          </p:cNvPr>
          <p:cNvSpPr/>
          <p:nvPr/>
        </p:nvSpPr>
        <p:spPr>
          <a:xfrm>
            <a:off x="9271127"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A6E9F"/>
          </a:solidFill>
          <a:ln w="12690" cap="flat">
            <a:noFill/>
            <a:prstDash val="solid"/>
            <a:miter/>
          </a:ln>
        </p:spPr>
        <p:txBody>
          <a:bodyPr rtlCol="0" anchor="ctr"/>
          <a:lstStyle/>
          <a:p>
            <a:endParaRPr lang="ja-JP" altLang="en-US"/>
          </a:p>
        </p:txBody>
      </p:sp>
      <p:sp>
        <p:nvSpPr>
          <p:cNvPr id="78" name="フリーフォーム: 図形 77">
            <a:extLst>
              <a:ext uri="{FF2B5EF4-FFF2-40B4-BE49-F238E27FC236}">
                <a16:creationId xmlns:a16="http://schemas.microsoft.com/office/drawing/2014/main" id="{5CFC178D-7C49-4C55-7CCA-05D201A52ADC}"/>
              </a:ext>
            </a:extLst>
          </p:cNvPr>
          <p:cNvSpPr/>
          <p:nvPr/>
        </p:nvSpPr>
        <p:spPr>
          <a:xfrm>
            <a:off x="9271127"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75F93"/>
          </a:solidFill>
          <a:ln w="12690" cap="flat">
            <a:noFill/>
            <a:prstDash val="solid"/>
            <a:miter/>
          </a:ln>
        </p:spPr>
        <p:txBody>
          <a:bodyPr rtlCol="0" anchor="ctr"/>
          <a:lstStyle/>
          <a:p>
            <a:endParaRPr lang="ja-JP" altLang="en-US"/>
          </a:p>
        </p:txBody>
      </p:sp>
      <p:sp>
        <p:nvSpPr>
          <p:cNvPr id="79" name="フリーフォーム: 図形 78">
            <a:extLst>
              <a:ext uri="{FF2B5EF4-FFF2-40B4-BE49-F238E27FC236}">
                <a16:creationId xmlns:a16="http://schemas.microsoft.com/office/drawing/2014/main" id="{8D59F34C-6C9F-E19D-5659-94A98FD7D781}"/>
              </a:ext>
            </a:extLst>
          </p:cNvPr>
          <p:cNvSpPr/>
          <p:nvPr/>
        </p:nvSpPr>
        <p:spPr>
          <a:xfrm>
            <a:off x="9271127"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54F87"/>
          </a:solidFill>
          <a:ln w="12690" cap="flat">
            <a:noFill/>
            <a:prstDash val="solid"/>
            <a:miter/>
          </a:ln>
        </p:spPr>
        <p:txBody>
          <a:bodyPr rtlCol="0" anchor="ctr"/>
          <a:lstStyle/>
          <a:p>
            <a:endParaRPr lang="ja-JP" altLang="en-US"/>
          </a:p>
        </p:txBody>
      </p:sp>
      <p:sp>
        <p:nvSpPr>
          <p:cNvPr id="80" name="フリーフォーム: 図形 79">
            <a:extLst>
              <a:ext uri="{FF2B5EF4-FFF2-40B4-BE49-F238E27FC236}">
                <a16:creationId xmlns:a16="http://schemas.microsoft.com/office/drawing/2014/main" id="{5F7C0D73-5794-8622-6C95-93914069B074}"/>
              </a:ext>
            </a:extLst>
          </p:cNvPr>
          <p:cNvSpPr/>
          <p:nvPr/>
        </p:nvSpPr>
        <p:spPr>
          <a:xfrm>
            <a:off x="9271127"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F4076"/>
          </a:solidFill>
          <a:ln w="12690" cap="flat">
            <a:noFill/>
            <a:prstDash val="solid"/>
            <a:miter/>
          </a:ln>
        </p:spPr>
        <p:txBody>
          <a:bodyPr rtlCol="0" anchor="ctr"/>
          <a:lstStyle/>
          <a:p>
            <a:endParaRPr lang="ja-JP" altLang="en-US"/>
          </a:p>
        </p:txBody>
      </p:sp>
      <p:sp>
        <p:nvSpPr>
          <p:cNvPr id="81" name="フリーフォーム: 図形 80">
            <a:extLst>
              <a:ext uri="{FF2B5EF4-FFF2-40B4-BE49-F238E27FC236}">
                <a16:creationId xmlns:a16="http://schemas.microsoft.com/office/drawing/2014/main" id="{1FA03E90-3773-3E43-2E6A-1DF4EB71388C}"/>
              </a:ext>
            </a:extLst>
          </p:cNvPr>
          <p:cNvSpPr/>
          <p:nvPr/>
        </p:nvSpPr>
        <p:spPr>
          <a:xfrm>
            <a:off x="9271127"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F306A"/>
          </a:solidFill>
          <a:ln w="12690" cap="flat">
            <a:noFill/>
            <a:prstDash val="solid"/>
            <a:miter/>
          </a:ln>
        </p:spPr>
        <p:txBody>
          <a:bodyPr rtlCol="0" anchor="ctr"/>
          <a:lstStyle/>
          <a:p>
            <a:endParaRPr lang="ja-JP" altLang="en-US"/>
          </a:p>
        </p:txBody>
      </p:sp>
      <p:sp>
        <p:nvSpPr>
          <p:cNvPr id="82" name="フリーフォーム: 図形 81">
            <a:extLst>
              <a:ext uri="{FF2B5EF4-FFF2-40B4-BE49-F238E27FC236}">
                <a16:creationId xmlns:a16="http://schemas.microsoft.com/office/drawing/2014/main" id="{6B4C0874-872B-E377-21A4-7880330C1A8A}"/>
              </a:ext>
            </a:extLst>
          </p:cNvPr>
          <p:cNvSpPr/>
          <p:nvPr/>
        </p:nvSpPr>
        <p:spPr>
          <a:xfrm>
            <a:off x="9271127"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52962"/>
          </a:solidFill>
          <a:ln w="12690" cap="flat">
            <a:noFill/>
            <a:prstDash val="solid"/>
            <a:miter/>
          </a:ln>
        </p:spPr>
        <p:txBody>
          <a:bodyPr rtlCol="0" anchor="ctr"/>
          <a:lstStyle/>
          <a:p>
            <a:endParaRPr lang="ja-JP" altLang="en-US"/>
          </a:p>
        </p:txBody>
      </p:sp>
      <p:sp>
        <p:nvSpPr>
          <p:cNvPr id="84" name="フリーフォーム: 図形 83">
            <a:extLst>
              <a:ext uri="{FF2B5EF4-FFF2-40B4-BE49-F238E27FC236}">
                <a16:creationId xmlns:a16="http://schemas.microsoft.com/office/drawing/2014/main" id="{AC24AC61-23C5-A3BF-2641-108494236925}"/>
              </a:ext>
            </a:extLst>
          </p:cNvPr>
          <p:cNvSpPr/>
          <p:nvPr/>
        </p:nvSpPr>
        <p:spPr>
          <a:xfrm>
            <a:off x="9271127"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A62047"/>
          </a:solidFill>
          <a:ln w="12690" cap="flat">
            <a:noFill/>
            <a:prstDash val="solid"/>
            <a:miter/>
          </a:ln>
        </p:spPr>
        <p:txBody>
          <a:bodyPr rtlCol="0" anchor="ctr"/>
          <a:lstStyle/>
          <a:p>
            <a:endParaRPr lang="ja-JP" altLang="en-US"/>
          </a:p>
        </p:txBody>
      </p:sp>
      <p:sp>
        <p:nvSpPr>
          <p:cNvPr id="85" name="フリーフォーム: 図形 84">
            <a:extLst>
              <a:ext uri="{FF2B5EF4-FFF2-40B4-BE49-F238E27FC236}">
                <a16:creationId xmlns:a16="http://schemas.microsoft.com/office/drawing/2014/main" id="{51C90391-5302-592A-E68B-3423C24D2F09}"/>
              </a:ext>
            </a:extLst>
          </p:cNvPr>
          <p:cNvSpPr/>
          <p:nvPr/>
        </p:nvSpPr>
        <p:spPr>
          <a:xfrm>
            <a:off x="9271127"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90203F"/>
          </a:solidFill>
          <a:ln w="12690" cap="flat">
            <a:noFill/>
            <a:prstDash val="solid"/>
            <a:miter/>
          </a:ln>
        </p:spPr>
        <p:txBody>
          <a:bodyPr rtlCol="0" anchor="ctr"/>
          <a:lstStyle/>
          <a:p>
            <a:endParaRPr lang="ja-JP" altLang="en-US"/>
          </a:p>
        </p:txBody>
      </p:sp>
      <p:sp>
        <p:nvSpPr>
          <p:cNvPr id="86" name="フリーフォーム: 図形 85">
            <a:extLst>
              <a:ext uri="{FF2B5EF4-FFF2-40B4-BE49-F238E27FC236}">
                <a16:creationId xmlns:a16="http://schemas.microsoft.com/office/drawing/2014/main" id="{BDA429BD-DFB0-F322-C97D-BFB91B5512AB}"/>
              </a:ext>
            </a:extLst>
          </p:cNvPr>
          <p:cNvSpPr/>
          <p:nvPr/>
        </p:nvSpPr>
        <p:spPr>
          <a:xfrm>
            <a:off x="10043795"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B7EA4"/>
          </a:solidFill>
          <a:ln w="12690" cap="flat">
            <a:noFill/>
            <a:prstDash val="solid"/>
            <a:miter/>
          </a:ln>
        </p:spPr>
        <p:txBody>
          <a:bodyPr rtlCol="0" anchor="ctr"/>
          <a:lstStyle/>
          <a:p>
            <a:endParaRPr lang="ja-JP" altLang="en-US"/>
          </a:p>
        </p:txBody>
      </p:sp>
      <p:sp>
        <p:nvSpPr>
          <p:cNvPr id="87" name="フリーフォーム: 図形 86">
            <a:extLst>
              <a:ext uri="{FF2B5EF4-FFF2-40B4-BE49-F238E27FC236}">
                <a16:creationId xmlns:a16="http://schemas.microsoft.com/office/drawing/2014/main" id="{EE7F85F4-1E35-7E4A-2741-04AF2462E3DB}"/>
              </a:ext>
            </a:extLst>
          </p:cNvPr>
          <p:cNvSpPr/>
          <p:nvPr/>
        </p:nvSpPr>
        <p:spPr>
          <a:xfrm>
            <a:off x="10043795"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66E93"/>
          </a:solidFill>
          <a:ln w="12690" cap="flat">
            <a:noFill/>
            <a:prstDash val="solid"/>
            <a:miter/>
          </a:ln>
        </p:spPr>
        <p:txBody>
          <a:bodyPr rtlCol="0" anchor="ctr"/>
          <a:lstStyle/>
          <a:p>
            <a:endParaRPr lang="ja-JP" altLang="en-US"/>
          </a:p>
        </p:txBody>
      </p:sp>
      <p:sp>
        <p:nvSpPr>
          <p:cNvPr id="88" name="フリーフォーム: 図形 87">
            <a:extLst>
              <a:ext uri="{FF2B5EF4-FFF2-40B4-BE49-F238E27FC236}">
                <a16:creationId xmlns:a16="http://schemas.microsoft.com/office/drawing/2014/main" id="{29E65DA7-FE41-A334-ECE4-37A50E15485B}"/>
              </a:ext>
            </a:extLst>
          </p:cNvPr>
          <p:cNvSpPr/>
          <p:nvPr/>
        </p:nvSpPr>
        <p:spPr>
          <a:xfrm>
            <a:off x="10043795"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45E83"/>
          </a:solidFill>
          <a:ln w="12690" cap="flat">
            <a:noFill/>
            <a:prstDash val="solid"/>
            <a:miter/>
          </a:ln>
        </p:spPr>
        <p:txBody>
          <a:bodyPr rtlCol="0" anchor="ctr"/>
          <a:lstStyle/>
          <a:p>
            <a:endParaRPr lang="ja-JP" altLang="en-US"/>
          </a:p>
        </p:txBody>
      </p:sp>
      <p:sp>
        <p:nvSpPr>
          <p:cNvPr id="89" name="フリーフォーム: 図形 88">
            <a:extLst>
              <a:ext uri="{FF2B5EF4-FFF2-40B4-BE49-F238E27FC236}">
                <a16:creationId xmlns:a16="http://schemas.microsoft.com/office/drawing/2014/main" id="{DA2D2333-8F7B-4C1D-230A-D347B0000F37}"/>
              </a:ext>
            </a:extLst>
          </p:cNvPr>
          <p:cNvSpPr/>
          <p:nvPr/>
        </p:nvSpPr>
        <p:spPr>
          <a:xfrm>
            <a:off x="10043795"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14C74"/>
          </a:solidFill>
          <a:ln w="12690" cap="flat">
            <a:noFill/>
            <a:prstDash val="solid"/>
            <a:miter/>
          </a:ln>
        </p:spPr>
        <p:txBody>
          <a:bodyPr rtlCol="0" anchor="ctr"/>
          <a:lstStyle/>
          <a:p>
            <a:endParaRPr lang="ja-JP" altLang="en-US"/>
          </a:p>
        </p:txBody>
      </p:sp>
      <p:sp>
        <p:nvSpPr>
          <p:cNvPr id="90" name="フリーフォーム: 図形 89">
            <a:extLst>
              <a:ext uri="{FF2B5EF4-FFF2-40B4-BE49-F238E27FC236}">
                <a16:creationId xmlns:a16="http://schemas.microsoft.com/office/drawing/2014/main" id="{6278F6C8-A5B6-EB76-6825-0D7074385DE5}"/>
              </a:ext>
            </a:extLst>
          </p:cNvPr>
          <p:cNvSpPr/>
          <p:nvPr/>
        </p:nvSpPr>
        <p:spPr>
          <a:xfrm>
            <a:off x="10043795"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D3C67"/>
          </a:solidFill>
          <a:ln w="12690" cap="flat">
            <a:noFill/>
            <a:prstDash val="solid"/>
            <a:miter/>
          </a:ln>
        </p:spPr>
        <p:txBody>
          <a:bodyPr rtlCol="0" anchor="ctr"/>
          <a:lstStyle/>
          <a:p>
            <a:endParaRPr lang="ja-JP" altLang="en-US"/>
          </a:p>
        </p:txBody>
      </p:sp>
      <p:sp>
        <p:nvSpPr>
          <p:cNvPr id="91" name="フリーフォーム: 図形 90">
            <a:extLst>
              <a:ext uri="{FF2B5EF4-FFF2-40B4-BE49-F238E27FC236}">
                <a16:creationId xmlns:a16="http://schemas.microsoft.com/office/drawing/2014/main" id="{9BE6050E-54B9-6347-6794-34B180B87B30}"/>
              </a:ext>
            </a:extLst>
          </p:cNvPr>
          <p:cNvSpPr/>
          <p:nvPr/>
        </p:nvSpPr>
        <p:spPr>
          <a:xfrm>
            <a:off x="10043795"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A2D56"/>
          </a:solidFill>
          <a:ln w="12690" cap="flat">
            <a:noFill/>
            <a:prstDash val="solid"/>
            <a:miter/>
          </a:ln>
        </p:spPr>
        <p:txBody>
          <a:bodyPr rtlCol="0" anchor="ctr"/>
          <a:lstStyle/>
          <a:p>
            <a:endParaRPr lang="ja-JP" altLang="en-US"/>
          </a:p>
        </p:txBody>
      </p:sp>
      <p:sp>
        <p:nvSpPr>
          <p:cNvPr id="92" name="フリーフォーム: 図形 91">
            <a:extLst>
              <a:ext uri="{FF2B5EF4-FFF2-40B4-BE49-F238E27FC236}">
                <a16:creationId xmlns:a16="http://schemas.microsoft.com/office/drawing/2014/main" id="{946A7A9C-0BD5-8DE9-D994-5D81ACB8A68F}"/>
              </a:ext>
            </a:extLst>
          </p:cNvPr>
          <p:cNvSpPr/>
          <p:nvPr/>
        </p:nvSpPr>
        <p:spPr>
          <a:xfrm>
            <a:off x="10043795"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DF244E"/>
          </a:solidFill>
          <a:ln w="12690" cap="flat">
            <a:noFill/>
            <a:prstDash val="solid"/>
            <a:miter/>
          </a:ln>
        </p:spPr>
        <p:txBody>
          <a:bodyPr rtlCol="0" anchor="ctr"/>
          <a:lstStyle/>
          <a:p>
            <a:endParaRPr lang="ja-JP" altLang="en-US"/>
          </a:p>
        </p:txBody>
      </p:sp>
      <p:sp>
        <p:nvSpPr>
          <p:cNvPr id="93" name="フリーフォーム: 図形 92">
            <a:extLst>
              <a:ext uri="{FF2B5EF4-FFF2-40B4-BE49-F238E27FC236}">
                <a16:creationId xmlns:a16="http://schemas.microsoft.com/office/drawing/2014/main" id="{18FF8BB6-3E6A-C0C5-5F3C-9635AC04FB4A}"/>
              </a:ext>
            </a:extLst>
          </p:cNvPr>
          <p:cNvSpPr/>
          <p:nvPr/>
        </p:nvSpPr>
        <p:spPr>
          <a:xfrm>
            <a:off x="7725665" y="4896611"/>
            <a:ext cx="2922396"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gradFill>
            <a:gsLst>
              <a:gs pos="0">
                <a:srgbClr val="AC2E78"/>
              </a:gs>
              <a:gs pos="100000">
                <a:srgbClr val="CA2246"/>
              </a:gs>
            </a:gsLst>
            <a:lin ang="0" scaled="0"/>
          </a:gradFill>
          <a:ln w="12690" cap="flat">
            <a:noFill/>
            <a:prstDash val="solid"/>
            <a:miter/>
          </a:ln>
        </p:spPr>
        <p:txBody>
          <a:bodyPr rtlCol="0" anchor="ctr"/>
          <a:lstStyle/>
          <a:p>
            <a:endParaRPr lang="ja-JP" altLang="en-US"/>
          </a:p>
        </p:txBody>
      </p:sp>
      <p:sp>
        <p:nvSpPr>
          <p:cNvPr id="94" name="フリーフォーム: 図形 93">
            <a:extLst>
              <a:ext uri="{FF2B5EF4-FFF2-40B4-BE49-F238E27FC236}">
                <a16:creationId xmlns:a16="http://schemas.microsoft.com/office/drawing/2014/main" id="{178064C5-CA94-76FE-DB78-5497F1C03ED8}"/>
              </a:ext>
            </a:extLst>
          </p:cNvPr>
          <p:cNvSpPr/>
          <p:nvPr/>
        </p:nvSpPr>
        <p:spPr>
          <a:xfrm>
            <a:off x="10043795"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A32037"/>
          </a:solidFill>
          <a:ln w="12690" cap="flat">
            <a:noFill/>
            <a:prstDash val="solid"/>
            <a:miter/>
          </a:ln>
        </p:spPr>
        <p:txBody>
          <a:bodyPr rtlCol="0" anchor="ctr"/>
          <a:lstStyle/>
          <a:p>
            <a:endParaRPr lang="ja-JP" altLang="en-US"/>
          </a:p>
        </p:txBody>
      </p:sp>
      <p:sp>
        <p:nvSpPr>
          <p:cNvPr id="95" name="フリーフォーム: 図形 94">
            <a:extLst>
              <a:ext uri="{FF2B5EF4-FFF2-40B4-BE49-F238E27FC236}">
                <a16:creationId xmlns:a16="http://schemas.microsoft.com/office/drawing/2014/main" id="{E0EC67CA-DE6D-1E79-36B9-15964187F9C7}"/>
              </a:ext>
            </a:extLst>
          </p:cNvPr>
          <p:cNvSpPr/>
          <p:nvPr/>
        </p:nvSpPr>
        <p:spPr>
          <a:xfrm>
            <a:off x="10043795"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8F1E32"/>
          </a:solidFill>
          <a:ln w="12690" cap="flat">
            <a:noFill/>
            <a:prstDash val="solid"/>
            <a:miter/>
          </a:ln>
        </p:spPr>
        <p:txBody>
          <a:bodyPr rtlCol="0" anchor="ctr"/>
          <a:lstStyle/>
          <a:p>
            <a:endParaRPr lang="ja-JP" altLang="en-US"/>
          </a:p>
        </p:txBody>
      </p:sp>
      <p:sp>
        <p:nvSpPr>
          <p:cNvPr id="96" name="フリーフォーム: 図形 95">
            <a:extLst>
              <a:ext uri="{FF2B5EF4-FFF2-40B4-BE49-F238E27FC236}">
                <a16:creationId xmlns:a16="http://schemas.microsoft.com/office/drawing/2014/main" id="{FEFA415F-03AC-3784-AE37-9DA42F2C0CE2}"/>
              </a:ext>
            </a:extLst>
          </p:cNvPr>
          <p:cNvSpPr/>
          <p:nvPr/>
        </p:nvSpPr>
        <p:spPr>
          <a:xfrm>
            <a:off x="10816590"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A7F98"/>
          </a:solidFill>
          <a:ln w="12690" cap="flat">
            <a:noFill/>
            <a:prstDash val="solid"/>
            <a:miter/>
          </a:ln>
        </p:spPr>
        <p:txBody>
          <a:bodyPr rtlCol="0" anchor="ctr"/>
          <a:lstStyle/>
          <a:p>
            <a:endParaRPr lang="ja-JP" altLang="en-US"/>
          </a:p>
        </p:txBody>
      </p:sp>
      <p:sp>
        <p:nvSpPr>
          <p:cNvPr id="97" name="フリーフォーム: 図形 96">
            <a:extLst>
              <a:ext uri="{FF2B5EF4-FFF2-40B4-BE49-F238E27FC236}">
                <a16:creationId xmlns:a16="http://schemas.microsoft.com/office/drawing/2014/main" id="{B8DBBCEC-11D7-CA41-4D74-BAB4DA7D404F}"/>
              </a:ext>
            </a:extLst>
          </p:cNvPr>
          <p:cNvSpPr/>
          <p:nvPr/>
        </p:nvSpPr>
        <p:spPr>
          <a:xfrm>
            <a:off x="10816590"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46E86"/>
          </a:solidFill>
          <a:ln w="12690" cap="flat">
            <a:noFill/>
            <a:prstDash val="solid"/>
            <a:miter/>
          </a:ln>
        </p:spPr>
        <p:txBody>
          <a:bodyPr rtlCol="0" anchor="ctr"/>
          <a:lstStyle/>
          <a:p>
            <a:endParaRPr lang="ja-JP" altLang="en-US"/>
          </a:p>
        </p:txBody>
      </p:sp>
      <p:sp>
        <p:nvSpPr>
          <p:cNvPr id="98" name="フリーフォーム: 図形 97">
            <a:extLst>
              <a:ext uri="{FF2B5EF4-FFF2-40B4-BE49-F238E27FC236}">
                <a16:creationId xmlns:a16="http://schemas.microsoft.com/office/drawing/2014/main" id="{B3B4D748-CCB7-BA93-5B38-6B5C3A4960F9}"/>
              </a:ext>
            </a:extLst>
          </p:cNvPr>
          <p:cNvSpPr/>
          <p:nvPr/>
        </p:nvSpPr>
        <p:spPr>
          <a:xfrm>
            <a:off x="10816590"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05C77"/>
          </a:solidFill>
          <a:ln w="12690" cap="flat">
            <a:noFill/>
            <a:prstDash val="solid"/>
            <a:miter/>
          </a:ln>
        </p:spPr>
        <p:txBody>
          <a:bodyPr rtlCol="0" anchor="ctr"/>
          <a:lstStyle/>
          <a:p>
            <a:endParaRPr lang="ja-JP" altLang="en-US"/>
          </a:p>
        </p:txBody>
      </p:sp>
      <p:sp>
        <p:nvSpPr>
          <p:cNvPr id="99" name="フリーフォーム: 図形 98">
            <a:extLst>
              <a:ext uri="{FF2B5EF4-FFF2-40B4-BE49-F238E27FC236}">
                <a16:creationId xmlns:a16="http://schemas.microsoft.com/office/drawing/2014/main" id="{A0A0053B-F048-31F9-7556-6AF95EE6DA24}"/>
              </a:ext>
            </a:extLst>
          </p:cNvPr>
          <p:cNvSpPr/>
          <p:nvPr/>
        </p:nvSpPr>
        <p:spPr>
          <a:xfrm>
            <a:off x="10816590"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A4C64"/>
          </a:solidFill>
          <a:ln w="12690" cap="flat">
            <a:noFill/>
            <a:prstDash val="solid"/>
            <a:miter/>
          </a:ln>
        </p:spPr>
        <p:txBody>
          <a:bodyPr rtlCol="0" anchor="ctr"/>
          <a:lstStyle/>
          <a:p>
            <a:endParaRPr lang="ja-JP" altLang="en-US"/>
          </a:p>
        </p:txBody>
      </p:sp>
      <p:sp>
        <p:nvSpPr>
          <p:cNvPr id="100" name="フリーフォーム: 図形 99">
            <a:extLst>
              <a:ext uri="{FF2B5EF4-FFF2-40B4-BE49-F238E27FC236}">
                <a16:creationId xmlns:a16="http://schemas.microsoft.com/office/drawing/2014/main" id="{06432A50-2AED-6D3D-988F-7404D20E5F92}"/>
              </a:ext>
            </a:extLst>
          </p:cNvPr>
          <p:cNvSpPr/>
          <p:nvPr/>
        </p:nvSpPr>
        <p:spPr>
          <a:xfrm>
            <a:off x="10816590"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A3A53"/>
          </a:solidFill>
          <a:ln w="12690" cap="flat">
            <a:noFill/>
            <a:prstDash val="solid"/>
            <a:miter/>
          </a:ln>
        </p:spPr>
        <p:txBody>
          <a:bodyPr rtlCol="0" anchor="ctr"/>
          <a:lstStyle/>
          <a:p>
            <a:endParaRPr lang="ja-JP" altLang="en-US"/>
          </a:p>
        </p:txBody>
      </p:sp>
      <p:sp>
        <p:nvSpPr>
          <p:cNvPr id="101" name="フリーフォーム: 図形 100">
            <a:extLst>
              <a:ext uri="{FF2B5EF4-FFF2-40B4-BE49-F238E27FC236}">
                <a16:creationId xmlns:a16="http://schemas.microsoft.com/office/drawing/2014/main" id="{FC973B2B-34E0-83B5-03F0-A68DE8CD1C89}"/>
              </a:ext>
            </a:extLst>
          </p:cNvPr>
          <p:cNvSpPr/>
          <p:nvPr/>
        </p:nvSpPr>
        <p:spPr>
          <a:xfrm>
            <a:off x="10816590"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02941"/>
          </a:solidFill>
          <a:ln w="12690" cap="flat">
            <a:noFill/>
            <a:prstDash val="solid"/>
            <a:miter/>
          </a:ln>
        </p:spPr>
        <p:txBody>
          <a:bodyPr rtlCol="0" anchor="ctr"/>
          <a:lstStyle/>
          <a:p>
            <a:endParaRPr lang="ja-JP" altLang="en-US"/>
          </a:p>
        </p:txBody>
      </p:sp>
      <p:sp>
        <p:nvSpPr>
          <p:cNvPr id="102" name="フリーフォーム: 図形 101">
            <a:extLst>
              <a:ext uri="{FF2B5EF4-FFF2-40B4-BE49-F238E27FC236}">
                <a16:creationId xmlns:a16="http://schemas.microsoft.com/office/drawing/2014/main" id="{86201045-8FE9-28DE-1751-9A62DBFB92EC}"/>
              </a:ext>
            </a:extLst>
          </p:cNvPr>
          <p:cNvSpPr/>
          <p:nvPr/>
        </p:nvSpPr>
        <p:spPr>
          <a:xfrm>
            <a:off x="10816590"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D82037"/>
          </a:solidFill>
          <a:ln w="12690" cap="flat">
            <a:noFill/>
            <a:prstDash val="solid"/>
            <a:miter/>
          </a:ln>
        </p:spPr>
        <p:txBody>
          <a:bodyPr rtlCol="0" anchor="ctr"/>
          <a:lstStyle/>
          <a:p>
            <a:endParaRPr lang="ja-JP" altLang="en-US"/>
          </a:p>
        </p:txBody>
      </p:sp>
      <p:sp>
        <p:nvSpPr>
          <p:cNvPr id="103" name="フリーフォーム: 図形 102">
            <a:extLst>
              <a:ext uri="{FF2B5EF4-FFF2-40B4-BE49-F238E27FC236}">
                <a16:creationId xmlns:a16="http://schemas.microsoft.com/office/drawing/2014/main" id="{470BD592-3910-59BA-DFCC-334320644159}"/>
              </a:ext>
            </a:extLst>
          </p:cNvPr>
          <p:cNvSpPr/>
          <p:nvPr/>
        </p:nvSpPr>
        <p:spPr>
          <a:xfrm>
            <a:off x="10816590" y="489661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C22030"/>
          </a:solidFill>
          <a:ln w="12690" cap="flat">
            <a:noFill/>
            <a:prstDash val="solid"/>
            <a:miter/>
          </a:ln>
        </p:spPr>
        <p:txBody>
          <a:bodyPr rtlCol="0" anchor="ctr"/>
          <a:lstStyle/>
          <a:p>
            <a:endParaRPr lang="ja-JP" altLang="en-US"/>
          </a:p>
        </p:txBody>
      </p:sp>
      <p:sp>
        <p:nvSpPr>
          <p:cNvPr id="104" name="フリーフォーム: 図形 103">
            <a:extLst>
              <a:ext uri="{FF2B5EF4-FFF2-40B4-BE49-F238E27FC236}">
                <a16:creationId xmlns:a16="http://schemas.microsoft.com/office/drawing/2014/main" id="{133E93FB-33AA-CDAF-412C-20DD986CA194}"/>
              </a:ext>
            </a:extLst>
          </p:cNvPr>
          <p:cNvSpPr/>
          <p:nvPr/>
        </p:nvSpPr>
        <p:spPr>
          <a:xfrm>
            <a:off x="10816590"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9A2224"/>
          </a:solidFill>
          <a:ln w="12690" cap="flat">
            <a:noFill/>
            <a:prstDash val="solid"/>
            <a:miter/>
          </a:ln>
        </p:spPr>
        <p:txBody>
          <a:bodyPr rtlCol="0" anchor="ctr"/>
          <a:lstStyle/>
          <a:p>
            <a:endParaRPr lang="ja-JP" altLang="en-US"/>
          </a:p>
        </p:txBody>
      </p:sp>
      <p:sp>
        <p:nvSpPr>
          <p:cNvPr id="105" name="フリーフォーム: 図形 104">
            <a:extLst>
              <a:ext uri="{FF2B5EF4-FFF2-40B4-BE49-F238E27FC236}">
                <a16:creationId xmlns:a16="http://schemas.microsoft.com/office/drawing/2014/main" id="{83D6108B-6D50-9A40-91C6-41B12F4DBB2D}"/>
              </a:ext>
            </a:extLst>
          </p:cNvPr>
          <p:cNvSpPr/>
          <p:nvPr/>
        </p:nvSpPr>
        <p:spPr>
          <a:xfrm>
            <a:off x="10816590"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85231F"/>
          </a:solidFill>
          <a:ln w="12690" cap="flat">
            <a:noFill/>
            <a:prstDash val="solid"/>
            <a:miter/>
          </a:ln>
        </p:spPr>
        <p:txBody>
          <a:bodyPr rtlCol="0" anchor="ctr"/>
          <a:lstStyle/>
          <a:p>
            <a:endParaRPr lang="ja-JP" altLang="en-US"/>
          </a:p>
        </p:txBody>
      </p:sp>
      <p:sp>
        <p:nvSpPr>
          <p:cNvPr id="106" name="フリーフォーム: 図形 105">
            <a:extLst>
              <a:ext uri="{FF2B5EF4-FFF2-40B4-BE49-F238E27FC236}">
                <a16:creationId xmlns:a16="http://schemas.microsoft.com/office/drawing/2014/main" id="{1EB65546-7598-3153-D97E-62B417EFA145}"/>
              </a:ext>
            </a:extLst>
          </p:cNvPr>
          <p:cNvSpPr/>
          <p:nvPr/>
        </p:nvSpPr>
        <p:spPr>
          <a:xfrm>
            <a:off x="11589258"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A878E"/>
          </a:solidFill>
          <a:ln w="12690" cap="flat">
            <a:noFill/>
            <a:prstDash val="solid"/>
            <a:miter/>
          </a:ln>
        </p:spPr>
        <p:txBody>
          <a:bodyPr rtlCol="0" anchor="ctr"/>
          <a:lstStyle/>
          <a:p>
            <a:endParaRPr lang="ja-JP" altLang="en-US"/>
          </a:p>
        </p:txBody>
      </p:sp>
      <p:sp>
        <p:nvSpPr>
          <p:cNvPr id="107" name="フリーフォーム: 図形 106">
            <a:extLst>
              <a:ext uri="{FF2B5EF4-FFF2-40B4-BE49-F238E27FC236}">
                <a16:creationId xmlns:a16="http://schemas.microsoft.com/office/drawing/2014/main" id="{563B1FF9-10F0-6498-E00D-A94CBE90B5E1}"/>
              </a:ext>
            </a:extLst>
          </p:cNvPr>
          <p:cNvSpPr/>
          <p:nvPr/>
        </p:nvSpPr>
        <p:spPr>
          <a:xfrm>
            <a:off x="11589258"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87D7C"/>
          </a:solidFill>
          <a:ln w="12690" cap="flat">
            <a:noFill/>
            <a:prstDash val="solid"/>
            <a:miter/>
          </a:ln>
        </p:spPr>
        <p:txBody>
          <a:bodyPr rtlCol="0" anchor="ctr"/>
          <a:lstStyle/>
          <a:p>
            <a:endParaRPr lang="ja-JP" altLang="en-US"/>
          </a:p>
        </p:txBody>
      </p:sp>
      <p:sp>
        <p:nvSpPr>
          <p:cNvPr id="108" name="フリーフォーム: 図形 107">
            <a:extLst>
              <a:ext uri="{FF2B5EF4-FFF2-40B4-BE49-F238E27FC236}">
                <a16:creationId xmlns:a16="http://schemas.microsoft.com/office/drawing/2014/main" id="{3B40FAC8-76E6-D4CE-32EE-6E858F8B42D1}"/>
              </a:ext>
            </a:extLst>
          </p:cNvPr>
          <p:cNvSpPr/>
          <p:nvPr/>
        </p:nvSpPr>
        <p:spPr>
          <a:xfrm>
            <a:off x="11589258"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47465"/>
          </a:solidFill>
          <a:ln w="12690" cap="flat">
            <a:noFill/>
            <a:prstDash val="solid"/>
            <a:miter/>
          </a:ln>
        </p:spPr>
        <p:txBody>
          <a:bodyPr rtlCol="0" anchor="ctr"/>
          <a:lstStyle/>
          <a:p>
            <a:endParaRPr lang="ja-JP" altLang="en-US"/>
          </a:p>
        </p:txBody>
      </p:sp>
      <p:sp>
        <p:nvSpPr>
          <p:cNvPr id="109" name="フリーフォーム: 図形 108">
            <a:extLst>
              <a:ext uri="{FF2B5EF4-FFF2-40B4-BE49-F238E27FC236}">
                <a16:creationId xmlns:a16="http://schemas.microsoft.com/office/drawing/2014/main" id="{5F37FD94-DB1F-661C-F06A-0D93E069AB86}"/>
              </a:ext>
            </a:extLst>
          </p:cNvPr>
          <p:cNvSpPr/>
          <p:nvPr/>
        </p:nvSpPr>
        <p:spPr>
          <a:xfrm>
            <a:off x="11589258"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36B57"/>
          </a:solidFill>
          <a:ln w="12690" cap="flat">
            <a:noFill/>
            <a:prstDash val="solid"/>
            <a:miter/>
          </a:ln>
        </p:spPr>
        <p:txBody>
          <a:bodyPr rtlCol="0" anchor="ctr"/>
          <a:lstStyle/>
          <a:p>
            <a:endParaRPr lang="ja-JP" altLang="en-US"/>
          </a:p>
        </p:txBody>
      </p:sp>
      <p:sp>
        <p:nvSpPr>
          <p:cNvPr id="110" name="フリーフォーム: 図形 109">
            <a:extLst>
              <a:ext uri="{FF2B5EF4-FFF2-40B4-BE49-F238E27FC236}">
                <a16:creationId xmlns:a16="http://schemas.microsoft.com/office/drawing/2014/main" id="{44B62C26-5C2A-8EBB-3668-1503F98A9536}"/>
              </a:ext>
            </a:extLst>
          </p:cNvPr>
          <p:cNvSpPr/>
          <p:nvPr/>
        </p:nvSpPr>
        <p:spPr>
          <a:xfrm>
            <a:off x="11589258"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E6244"/>
          </a:solidFill>
          <a:ln w="12690" cap="flat">
            <a:noFill/>
            <a:prstDash val="solid"/>
            <a:miter/>
          </a:ln>
        </p:spPr>
        <p:txBody>
          <a:bodyPr rtlCol="0" anchor="ctr"/>
          <a:lstStyle/>
          <a:p>
            <a:endParaRPr lang="ja-JP" altLang="en-US"/>
          </a:p>
        </p:txBody>
      </p:sp>
      <p:sp>
        <p:nvSpPr>
          <p:cNvPr id="111" name="フリーフォーム: 図形 110">
            <a:extLst>
              <a:ext uri="{FF2B5EF4-FFF2-40B4-BE49-F238E27FC236}">
                <a16:creationId xmlns:a16="http://schemas.microsoft.com/office/drawing/2014/main" id="{AE94ABB6-2D3E-48C2-DDC7-E65BCDDC8191}"/>
              </a:ext>
            </a:extLst>
          </p:cNvPr>
          <p:cNvSpPr/>
          <p:nvPr/>
        </p:nvSpPr>
        <p:spPr>
          <a:xfrm>
            <a:off x="11589258"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D5830"/>
          </a:solidFill>
          <a:ln w="12690" cap="flat">
            <a:noFill/>
            <a:prstDash val="solid"/>
            <a:miter/>
          </a:ln>
        </p:spPr>
        <p:txBody>
          <a:bodyPr rtlCol="0" anchor="ctr"/>
          <a:lstStyle/>
          <a:p>
            <a:endParaRPr lang="ja-JP" altLang="en-US"/>
          </a:p>
        </p:txBody>
      </p:sp>
      <p:sp>
        <p:nvSpPr>
          <p:cNvPr id="112" name="フリーフォーム: 図形 111">
            <a:extLst>
              <a:ext uri="{FF2B5EF4-FFF2-40B4-BE49-F238E27FC236}">
                <a16:creationId xmlns:a16="http://schemas.microsoft.com/office/drawing/2014/main" id="{CA354BE4-65E6-3FD7-E095-737A8AD05737}"/>
              </a:ext>
            </a:extLst>
          </p:cNvPr>
          <p:cNvSpPr/>
          <p:nvPr/>
        </p:nvSpPr>
        <p:spPr>
          <a:xfrm>
            <a:off x="11589258"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DB5024"/>
          </a:solidFill>
          <a:ln w="12690" cap="flat">
            <a:noFill/>
            <a:prstDash val="solid"/>
            <a:miter/>
          </a:ln>
        </p:spPr>
        <p:txBody>
          <a:bodyPr rtlCol="0" anchor="ctr"/>
          <a:lstStyle/>
          <a:p>
            <a:endParaRPr lang="ja-JP" altLang="en-US"/>
          </a:p>
        </p:txBody>
      </p:sp>
      <p:sp>
        <p:nvSpPr>
          <p:cNvPr id="113" name="フリーフォーム: 図形 112">
            <a:extLst>
              <a:ext uri="{FF2B5EF4-FFF2-40B4-BE49-F238E27FC236}">
                <a16:creationId xmlns:a16="http://schemas.microsoft.com/office/drawing/2014/main" id="{F56121A4-EAE1-0435-A6E9-EC820528E056}"/>
              </a:ext>
            </a:extLst>
          </p:cNvPr>
          <p:cNvSpPr/>
          <p:nvPr/>
        </p:nvSpPr>
        <p:spPr>
          <a:xfrm>
            <a:off x="11589258" y="489661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C7491F"/>
          </a:solidFill>
          <a:ln w="12690" cap="flat">
            <a:noFill/>
            <a:prstDash val="solid"/>
            <a:miter/>
          </a:ln>
        </p:spPr>
        <p:txBody>
          <a:bodyPr rtlCol="0" anchor="ctr"/>
          <a:lstStyle/>
          <a:p>
            <a:endParaRPr lang="ja-JP" altLang="en-US"/>
          </a:p>
        </p:txBody>
      </p:sp>
      <p:sp>
        <p:nvSpPr>
          <p:cNvPr id="114" name="フリーフォーム: 図形 113">
            <a:extLst>
              <a:ext uri="{FF2B5EF4-FFF2-40B4-BE49-F238E27FC236}">
                <a16:creationId xmlns:a16="http://schemas.microsoft.com/office/drawing/2014/main" id="{6B8CDED5-950A-C064-F4C3-4E499E7DA7FB}"/>
              </a:ext>
            </a:extLst>
          </p:cNvPr>
          <p:cNvSpPr/>
          <p:nvPr/>
        </p:nvSpPr>
        <p:spPr>
          <a:xfrm>
            <a:off x="11589258"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973F11"/>
          </a:solidFill>
          <a:ln w="12690" cap="flat">
            <a:noFill/>
            <a:prstDash val="solid"/>
            <a:miter/>
          </a:ln>
        </p:spPr>
        <p:txBody>
          <a:bodyPr rtlCol="0" anchor="ctr"/>
          <a:lstStyle/>
          <a:p>
            <a:endParaRPr lang="ja-JP" altLang="en-US"/>
          </a:p>
        </p:txBody>
      </p:sp>
      <p:sp>
        <p:nvSpPr>
          <p:cNvPr id="115" name="フリーフォーム: 図形 114">
            <a:extLst>
              <a:ext uri="{FF2B5EF4-FFF2-40B4-BE49-F238E27FC236}">
                <a16:creationId xmlns:a16="http://schemas.microsoft.com/office/drawing/2014/main" id="{E5EFDF2C-0839-AF4B-59A2-ED080002C43D}"/>
              </a:ext>
            </a:extLst>
          </p:cNvPr>
          <p:cNvSpPr/>
          <p:nvPr/>
        </p:nvSpPr>
        <p:spPr>
          <a:xfrm>
            <a:off x="11589258"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81390D"/>
          </a:solidFill>
          <a:ln w="12690" cap="flat">
            <a:noFill/>
            <a:prstDash val="solid"/>
            <a:miter/>
          </a:ln>
        </p:spPr>
        <p:txBody>
          <a:bodyPr rtlCol="0" anchor="ctr"/>
          <a:lstStyle/>
          <a:p>
            <a:endParaRPr lang="ja-JP" altLang="en-US"/>
          </a:p>
        </p:txBody>
      </p:sp>
      <p:sp>
        <p:nvSpPr>
          <p:cNvPr id="116" name="フリーフォーム: 図形 115">
            <a:extLst>
              <a:ext uri="{FF2B5EF4-FFF2-40B4-BE49-F238E27FC236}">
                <a16:creationId xmlns:a16="http://schemas.microsoft.com/office/drawing/2014/main" id="{8318BD89-F550-AFB0-3151-804B48925C2F}"/>
              </a:ext>
            </a:extLst>
          </p:cNvPr>
          <p:cNvSpPr/>
          <p:nvPr/>
        </p:nvSpPr>
        <p:spPr>
          <a:xfrm>
            <a:off x="-1394"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49971"/>
          </a:solidFill>
          <a:ln w="12690" cap="flat">
            <a:noFill/>
            <a:prstDash val="solid"/>
            <a:miter/>
          </a:ln>
        </p:spPr>
        <p:txBody>
          <a:bodyPr rtlCol="0" anchor="ctr"/>
          <a:lstStyle/>
          <a:p>
            <a:endParaRPr lang="ja-JP" altLang="en-US"/>
          </a:p>
        </p:txBody>
      </p:sp>
      <p:sp>
        <p:nvSpPr>
          <p:cNvPr id="117" name="フリーフォーム: 図形 116">
            <a:extLst>
              <a:ext uri="{FF2B5EF4-FFF2-40B4-BE49-F238E27FC236}">
                <a16:creationId xmlns:a16="http://schemas.microsoft.com/office/drawing/2014/main" id="{58947171-DD3F-61D9-8D00-6C78FB79C246}"/>
              </a:ext>
            </a:extLst>
          </p:cNvPr>
          <p:cNvSpPr/>
          <p:nvPr/>
        </p:nvSpPr>
        <p:spPr>
          <a:xfrm>
            <a:off x="-1394"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49760"/>
          </a:solidFill>
          <a:ln w="12690" cap="flat">
            <a:noFill/>
            <a:prstDash val="solid"/>
            <a:miter/>
          </a:ln>
        </p:spPr>
        <p:txBody>
          <a:bodyPr rtlCol="0" anchor="ctr"/>
          <a:lstStyle/>
          <a:p>
            <a:endParaRPr lang="ja-JP" altLang="en-US"/>
          </a:p>
        </p:txBody>
      </p:sp>
      <p:sp>
        <p:nvSpPr>
          <p:cNvPr id="118" name="フリーフォーム: 図形 117">
            <a:extLst>
              <a:ext uri="{FF2B5EF4-FFF2-40B4-BE49-F238E27FC236}">
                <a16:creationId xmlns:a16="http://schemas.microsoft.com/office/drawing/2014/main" id="{C638E2A3-AA1D-CE39-27BA-2C2FB1AF17F3}"/>
              </a:ext>
            </a:extLst>
          </p:cNvPr>
          <p:cNvSpPr/>
          <p:nvPr/>
        </p:nvSpPr>
        <p:spPr>
          <a:xfrm>
            <a:off x="-1394"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29550"/>
          </a:solidFill>
          <a:ln w="12690" cap="flat">
            <a:noFill/>
            <a:prstDash val="solid"/>
            <a:miter/>
          </a:ln>
        </p:spPr>
        <p:txBody>
          <a:bodyPr rtlCol="0" anchor="ctr"/>
          <a:lstStyle/>
          <a:p>
            <a:endParaRPr lang="ja-JP" altLang="en-US"/>
          </a:p>
        </p:txBody>
      </p:sp>
      <p:sp>
        <p:nvSpPr>
          <p:cNvPr id="119" name="フリーフォーム: 図形 118">
            <a:extLst>
              <a:ext uri="{FF2B5EF4-FFF2-40B4-BE49-F238E27FC236}">
                <a16:creationId xmlns:a16="http://schemas.microsoft.com/office/drawing/2014/main" id="{36D9127B-5096-DCD9-8DA3-ECABCFA41C8F}"/>
              </a:ext>
            </a:extLst>
          </p:cNvPr>
          <p:cNvSpPr/>
          <p:nvPr/>
        </p:nvSpPr>
        <p:spPr>
          <a:xfrm>
            <a:off x="-1394"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59242"/>
          </a:solidFill>
          <a:ln w="12690" cap="flat">
            <a:noFill/>
            <a:prstDash val="solid"/>
            <a:miter/>
          </a:ln>
        </p:spPr>
        <p:txBody>
          <a:bodyPr rtlCol="0" anchor="ctr"/>
          <a:lstStyle/>
          <a:p>
            <a:endParaRPr lang="ja-JP" altLang="en-US"/>
          </a:p>
        </p:txBody>
      </p:sp>
      <p:sp>
        <p:nvSpPr>
          <p:cNvPr id="120" name="フリーフォーム: 図形 119">
            <a:extLst>
              <a:ext uri="{FF2B5EF4-FFF2-40B4-BE49-F238E27FC236}">
                <a16:creationId xmlns:a16="http://schemas.microsoft.com/office/drawing/2014/main" id="{496076B4-7393-8ED9-6115-7D12C59FD972}"/>
              </a:ext>
            </a:extLst>
          </p:cNvPr>
          <p:cNvSpPr/>
          <p:nvPr/>
        </p:nvSpPr>
        <p:spPr>
          <a:xfrm>
            <a:off x="-1394"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2902F"/>
          </a:solidFill>
          <a:ln w="12690" cap="flat">
            <a:noFill/>
            <a:prstDash val="solid"/>
            <a:miter/>
          </a:ln>
        </p:spPr>
        <p:txBody>
          <a:bodyPr rtlCol="0" anchor="ctr"/>
          <a:lstStyle/>
          <a:p>
            <a:endParaRPr lang="ja-JP" altLang="en-US"/>
          </a:p>
        </p:txBody>
      </p:sp>
      <p:sp>
        <p:nvSpPr>
          <p:cNvPr id="121" name="フリーフォーム: 図形 120">
            <a:extLst>
              <a:ext uri="{FF2B5EF4-FFF2-40B4-BE49-F238E27FC236}">
                <a16:creationId xmlns:a16="http://schemas.microsoft.com/office/drawing/2014/main" id="{7117B7FA-BB8E-B47F-E477-EC3E7890D9A7}"/>
              </a:ext>
            </a:extLst>
          </p:cNvPr>
          <p:cNvSpPr/>
          <p:nvPr/>
        </p:nvSpPr>
        <p:spPr>
          <a:xfrm>
            <a:off x="-1394"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48E1F"/>
          </a:solidFill>
          <a:ln w="12690" cap="flat">
            <a:noFill/>
            <a:prstDash val="solid"/>
            <a:miter/>
          </a:ln>
        </p:spPr>
        <p:txBody>
          <a:bodyPr rtlCol="0" anchor="ctr"/>
          <a:lstStyle/>
          <a:p>
            <a:endParaRPr lang="ja-JP" altLang="en-US"/>
          </a:p>
        </p:txBody>
      </p:sp>
      <p:sp>
        <p:nvSpPr>
          <p:cNvPr id="122" name="フリーフォーム: 図形 121">
            <a:extLst>
              <a:ext uri="{FF2B5EF4-FFF2-40B4-BE49-F238E27FC236}">
                <a16:creationId xmlns:a16="http://schemas.microsoft.com/office/drawing/2014/main" id="{3C63BD27-338C-B1D4-D7E3-2E3C05915C45}"/>
              </a:ext>
            </a:extLst>
          </p:cNvPr>
          <p:cNvSpPr/>
          <p:nvPr/>
        </p:nvSpPr>
        <p:spPr>
          <a:xfrm>
            <a:off x="-1394"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58517"/>
          </a:solidFill>
          <a:ln w="12690" cap="flat">
            <a:noFill/>
            <a:prstDash val="solid"/>
            <a:miter/>
          </a:ln>
        </p:spPr>
        <p:txBody>
          <a:bodyPr rtlCol="0" anchor="ctr"/>
          <a:lstStyle/>
          <a:p>
            <a:endParaRPr lang="ja-JP" altLang="en-US"/>
          </a:p>
        </p:txBody>
      </p:sp>
      <p:sp>
        <p:nvSpPr>
          <p:cNvPr id="123" name="フリーフォーム: 図形 122">
            <a:extLst>
              <a:ext uri="{FF2B5EF4-FFF2-40B4-BE49-F238E27FC236}">
                <a16:creationId xmlns:a16="http://schemas.microsoft.com/office/drawing/2014/main" id="{10B1439F-07F2-0F53-D998-F166187713CE}"/>
              </a:ext>
            </a:extLst>
          </p:cNvPr>
          <p:cNvSpPr/>
          <p:nvPr/>
        </p:nvSpPr>
        <p:spPr>
          <a:xfrm>
            <a:off x="-1394" y="489661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C97712"/>
          </a:solidFill>
          <a:ln w="12690" cap="flat">
            <a:noFill/>
            <a:prstDash val="solid"/>
            <a:miter/>
          </a:ln>
        </p:spPr>
        <p:txBody>
          <a:bodyPr rtlCol="0" anchor="ctr"/>
          <a:lstStyle/>
          <a:p>
            <a:endParaRPr lang="ja-JP" altLang="en-US"/>
          </a:p>
        </p:txBody>
      </p:sp>
      <p:sp>
        <p:nvSpPr>
          <p:cNvPr id="124" name="フリーフォーム: 図形 123">
            <a:extLst>
              <a:ext uri="{FF2B5EF4-FFF2-40B4-BE49-F238E27FC236}">
                <a16:creationId xmlns:a16="http://schemas.microsoft.com/office/drawing/2014/main" id="{213E39A3-247E-DFE8-758B-0B2DC722769E}"/>
              </a:ext>
            </a:extLst>
          </p:cNvPr>
          <p:cNvSpPr/>
          <p:nvPr/>
        </p:nvSpPr>
        <p:spPr>
          <a:xfrm>
            <a:off x="-1394"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945D0B"/>
          </a:solidFill>
          <a:ln w="12690" cap="flat">
            <a:noFill/>
            <a:prstDash val="solid"/>
            <a:miter/>
          </a:ln>
        </p:spPr>
        <p:txBody>
          <a:bodyPr rtlCol="0" anchor="ctr"/>
          <a:lstStyle/>
          <a:p>
            <a:endParaRPr lang="ja-JP" altLang="en-US"/>
          </a:p>
        </p:txBody>
      </p:sp>
      <p:sp>
        <p:nvSpPr>
          <p:cNvPr id="125" name="フリーフォーム: 図形 124">
            <a:extLst>
              <a:ext uri="{FF2B5EF4-FFF2-40B4-BE49-F238E27FC236}">
                <a16:creationId xmlns:a16="http://schemas.microsoft.com/office/drawing/2014/main" id="{2C08AB34-9B8B-D39A-8A00-7890BB529B11}"/>
              </a:ext>
            </a:extLst>
          </p:cNvPr>
          <p:cNvSpPr/>
          <p:nvPr/>
        </p:nvSpPr>
        <p:spPr>
          <a:xfrm>
            <a:off x="-1394"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774F06"/>
          </a:solidFill>
          <a:ln w="12690" cap="flat">
            <a:noFill/>
            <a:prstDash val="solid"/>
            <a:miter/>
          </a:ln>
        </p:spPr>
        <p:txBody>
          <a:bodyPr rtlCol="0" anchor="ctr"/>
          <a:lstStyle/>
          <a:p>
            <a:endParaRPr lang="ja-JP" altLang="en-US"/>
          </a:p>
        </p:txBody>
      </p:sp>
      <p:sp>
        <p:nvSpPr>
          <p:cNvPr id="126" name="フリーフォーム: 図形 125">
            <a:extLst>
              <a:ext uri="{FF2B5EF4-FFF2-40B4-BE49-F238E27FC236}">
                <a16:creationId xmlns:a16="http://schemas.microsoft.com/office/drawing/2014/main" id="{A52C5033-EFA4-AF78-5D4D-BE63F1636619}"/>
              </a:ext>
            </a:extLst>
          </p:cNvPr>
          <p:cNvSpPr/>
          <p:nvPr/>
        </p:nvSpPr>
        <p:spPr>
          <a:xfrm>
            <a:off x="771272"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9AC56"/>
          </a:solidFill>
          <a:ln w="12690" cap="flat">
            <a:noFill/>
            <a:prstDash val="solid"/>
            <a:miter/>
          </a:ln>
        </p:spPr>
        <p:txBody>
          <a:bodyPr rtlCol="0" anchor="ctr"/>
          <a:lstStyle/>
          <a:p>
            <a:endParaRPr lang="ja-JP" altLang="en-US"/>
          </a:p>
        </p:txBody>
      </p:sp>
      <p:sp>
        <p:nvSpPr>
          <p:cNvPr id="127" name="フリーフォーム: 図形 126">
            <a:extLst>
              <a:ext uri="{FF2B5EF4-FFF2-40B4-BE49-F238E27FC236}">
                <a16:creationId xmlns:a16="http://schemas.microsoft.com/office/drawing/2014/main" id="{5289BFB4-016E-F145-39DB-B7EAEBF84E99}"/>
              </a:ext>
            </a:extLst>
          </p:cNvPr>
          <p:cNvSpPr/>
          <p:nvPr/>
        </p:nvSpPr>
        <p:spPr>
          <a:xfrm>
            <a:off x="771272"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DB347"/>
          </a:solidFill>
          <a:ln w="12690" cap="flat">
            <a:noFill/>
            <a:prstDash val="solid"/>
            <a:miter/>
          </a:ln>
        </p:spPr>
        <p:txBody>
          <a:bodyPr rtlCol="0" anchor="ctr"/>
          <a:lstStyle/>
          <a:p>
            <a:endParaRPr lang="ja-JP" altLang="en-US"/>
          </a:p>
        </p:txBody>
      </p:sp>
      <p:sp>
        <p:nvSpPr>
          <p:cNvPr id="128" name="フリーフォーム: 図形 127">
            <a:extLst>
              <a:ext uri="{FF2B5EF4-FFF2-40B4-BE49-F238E27FC236}">
                <a16:creationId xmlns:a16="http://schemas.microsoft.com/office/drawing/2014/main" id="{6248BB85-8866-3954-0C44-E0406E7CF429}"/>
              </a:ext>
            </a:extLst>
          </p:cNvPr>
          <p:cNvSpPr/>
          <p:nvPr/>
        </p:nvSpPr>
        <p:spPr>
          <a:xfrm>
            <a:off x="771272"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FB738"/>
          </a:solidFill>
          <a:ln w="12690" cap="flat">
            <a:noFill/>
            <a:prstDash val="solid"/>
            <a:miter/>
          </a:ln>
        </p:spPr>
        <p:txBody>
          <a:bodyPr rtlCol="0" anchor="ctr"/>
          <a:lstStyle/>
          <a:p>
            <a:endParaRPr lang="ja-JP" altLang="en-US"/>
          </a:p>
        </p:txBody>
      </p:sp>
      <p:sp>
        <p:nvSpPr>
          <p:cNvPr id="129" name="フリーフォーム: 図形 128">
            <a:extLst>
              <a:ext uri="{FF2B5EF4-FFF2-40B4-BE49-F238E27FC236}">
                <a16:creationId xmlns:a16="http://schemas.microsoft.com/office/drawing/2014/main" id="{9809833D-3E9E-150C-2F13-D7B5384E2470}"/>
              </a:ext>
            </a:extLst>
          </p:cNvPr>
          <p:cNvSpPr/>
          <p:nvPr/>
        </p:nvSpPr>
        <p:spPr>
          <a:xfrm>
            <a:off x="771272"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4BD29"/>
          </a:solidFill>
          <a:ln w="12690" cap="flat">
            <a:noFill/>
            <a:prstDash val="solid"/>
            <a:miter/>
          </a:ln>
        </p:spPr>
        <p:txBody>
          <a:bodyPr rtlCol="0" anchor="ctr"/>
          <a:lstStyle/>
          <a:p>
            <a:endParaRPr lang="ja-JP" altLang="en-US"/>
          </a:p>
        </p:txBody>
      </p:sp>
      <p:sp>
        <p:nvSpPr>
          <p:cNvPr id="130" name="フリーフォーム: 図形 129">
            <a:extLst>
              <a:ext uri="{FF2B5EF4-FFF2-40B4-BE49-F238E27FC236}">
                <a16:creationId xmlns:a16="http://schemas.microsoft.com/office/drawing/2014/main" id="{4AAB8F92-8A5D-776B-79D4-41FAC0719B5B}"/>
              </a:ext>
            </a:extLst>
          </p:cNvPr>
          <p:cNvSpPr/>
          <p:nvPr/>
        </p:nvSpPr>
        <p:spPr>
          <a:xfrm>
            <a:off x="771272"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6C11B"/>
          </a:solidFill>
          <a:ln w="12690" cap="flat">
            <a:noFill/>
            <a:prstDash val="solid"/>
            <a:miter/>
          </a:ln>
        </p:spPr>
        <p:txBody>
          <a:bodyPr rtlCol="0" anchor="ctr"/>
          <a:lstStyle/>
          <a:p>
            <a:endParaRPr lang="ja-JP" altLang="en-US"/>
          </a:p>
        </p:txBody>
      </p:sp>
      <p:sp>
        <p:nvSpPr>
          <p:cNvPr id="131" name="フリーフォーム: 図形 130">
            <a:extLst>
              <a:ext uri="{FF2B5EF4-FFF2-40B4-BE49-F238E27FC236}">
                <a16:creationId xmlns:a16="http://schemas.microsoft.com/office/drawing/2014/main" id="{84B9B2E5-2960-A773-2954-E0A05E2A9A06}"/>
              </a:ext>
            </a:extLst>
          </p:cNvPr>
          <p:cNvSpPr/>
          <p:nvPr/>
        </p:nvSpPr>
        <p:spPr>
          <a:xfrm>
            <a:off x="771272"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FAC60A"/>
          </a:solidFill>
          <a:ln w="12690" cap="flat">
            <a:noFill/>
            <a:prstDash val="solid"/>
            <a:miter/>
          </a:ln>
        </p:spPr>
        <p:txBody>
          <a:bodyPr rtlCol="0" anchor="ctr"/>
          <a:lstStyle/>
          <a:p>
            <a:endParaRPr lang="ja-JP" altLang="en-US"/>
          </a:p>
        </p:txBody>
      </p:sp>
      <p:sp>
        <p:nvSpPr>
          <p:cNvPr id="132" name="フリーフォーム: 図形 131">
            <a:extLst>
              <a:ext uri="{FF2B5EF4-FFF2-40B4-BE49-F238E27FC236}">
                <a16:creationId xmlns:a16="http://schemas.microsoft.com/office/drawing/2014/main" id="{B431D0D1-5CBB-A512-404C-C85917EC5F46}"/>
              </a:ext>
            </a:extLst>
          </p:cNvPr>
          <p:cNvSpPr/>
          <p:nvPr/>
        </p:nvSpPr>
        <p:spPr>
          <a:xfrm>
            <a:off x="771272"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EDBE05"/>
          </a:solidFill>
          <a:ln w="12690" cap="flat">
            <a:noFill/>
            <a:prstDash val="solid"/>
            <a:miter/>
          </a:ln>
        </p:spPr>
        <p:txBody>
          <a:bodyPr rtlCol="0" anchor="ctr"/>
          <a:lstStyle/>
          <a:p>
            <a:endParaRPr lang="ja-JP" altLang="en-US"/>
          </a:p>
        </p:txBody>
      </p:sp>
      <p:sp>
        <p:nvSpPr>
          <p:cNvPr id="133" name="フリーフォーム: 図形 132">
            <a:extLst>
              <a:ext uri="{FF2B5EF4-FFF2-40B4-BE49-F238E27FC236}">
                <a16:creationId xmlns:a16="http://schemas.microsoft.com/office/drawing/2014/main" id="{8D71BD9F-F365-28A0-CD4C-510C35928702}"/>
              </a:ext>
            </a:extLst>
          </p:cNvPr>
          <p:cNvSpPr/>
          <p:nvPr/>
        </p:nvSpPr>
        <p:spPr>
          <a:xfrm>
            <a:off x="771272" y="489661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CEA700"/>
          </a:solidFill>
          <a:ln w="12690" cap="flat">
            <a:noFill/>
            <a:prstDash val="solid"/>
            <a:miter/>
          </a:ln>
        </p:spPr>
        <p:txBody>
          <a:bodyPr rtlCol="0" anchor="ctr"/>
          <a:lstStyle/>
          <a:p>
            <a:endParaRPr lang="ja-JP" altLang="en-US"/>
          </a:p>
        </p:txBody>
      </p:sp>
      <p:sp>
        <p:nvSpPr>
          <p:cNvPr id="134" name="フリーフォーム: 図形 133">
            <a:extLst>
              <a:ext uri="{FF2B5EF4-FFF2-40B4-BE49-F238E27FC236}">
                <a16:creationId xmlns:a16="http://schemas.microsoft.com/office/drawing/2014/main" id="{1B10B2C8-44B2-01D1-CC43-5768C45800BA}"/>
              </a:ext>
            </a:extLst>
          </p:cNvPr>
          <p:cNvSpPr/>
          <p:nvPr/>
        </p:nvSpPr>
        <p:spPr>
          <a:xfrm>
            <a:off x="771272"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937B01"/>
          </a:solidFill>
          <a:ln w="12690" cap="flat">
            <a:noFill/>
            <a:prstDash val="solid"/>
            <a:miter/>
          </a:ln>
        </p:spPr>
        <p:txBody>
          <a:bodyPr rtlCol="0" anchor="ctr"/>
          <a:lstStyle/>
          <a:p>
            <a:endParaRPr lang="ja-JP" altLang="en-US"/>
          </a:p>
        </p:txBody>
      </p:sp>
      <p:sp>
        <p:nvSpPr>
          <p:cNvPr id="135" name="フリーフォーム: 図形 134">
            <a:extLst>
              <a:ext uri="{FF2B5EF4-FFF2-40B4-BE49-F238E27FC236}">
                <a16:creationId xmlns:a16="http://schemas.microsoft.com/office/drawing/2014/main" id="{A6D65934-AC5A-2733-B043-AFE73B1F519C}"/>
              </a:ext>
            </a:extLst>
          </p:cNvPr>
          <p:cNvSpPr/>
          <p:nvPr/>
        </p:nvSpPr>
        <p:spPr>
          <a:xfrm>
            <a:off x="771272"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766602"/>
          </a:solidFill>
          <a:ln w="12690" cap="flat">
            <a:noFill/>
            <a:prstDash val="solid"/>
            <a:miter/>
          </a:ln>
        </p:spPr>
        <p:txBody>
          <a:bodyPr rtlCol="0" anchor="ctr"/>
          <a:lstStyle/>
          <a:p>
            <a:endParaRPr lang="ja-JP" altLang="en-US"/>
          </a:p>
        </p:txBody>
      </p:sp>
      <p:sp>
        <p:nvSpPr>
          <p:cNvPr id="136" name="フリーフォーム: 図形 135">
            <a:extLst>
              <a:ext uri="{FF2B5EF4-FFF2-40B4-BE49-F238E27FC236}">
                <a16:creationId xmlns:a16="http://schemas.microsoft.com/office/drawing/2014/main" id="{FECBC1AB-A0EC-70E6-4262-631C7A7000DE}"/>
              </a:ext>
            </a:extLst>
          </p:cNvPr>
          <p:cNvSpPr/>
          <p:nvPr/>
        </p:nvSpPr>
        <p:spPr>
          <a:xfrm>
            <a:off x="1544067"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D5B93C"/>
          </a:solidFill>
          <a:ln w="12690" cap="flat">
            <a:noFill/>
            <a:prstDash val="solid"/>
            <a:miter/>
          </a:ln>
        </p:spPr>
        <p:txBody>
          <a:bodyPr rtlCol="0" anchor="ctr"/>
          <a:lstStyle/>
          <a:p>
            <a:endParaRPr lang="ja-JP" altLang="en-US"/>
          </a:p>
        </p:txBody>
      </p:sp>
      <p:sp>
        <p:nvSpPr>
          <p:cNvPr id="137" name="フリーフォーム: 図形 136">
            <a:extLst>
              <a:ext uri="{FF2B5EF4-FFF2-40B4-BE49-F238E27FC236}">
                <a16:creationId xmlns:a16="http://schemas.microsoft.com/office/drawing/2014/main" id="{530DF201-7885-9B2C-2C71-77E05C9E7160}"/>
              </a:ext>
            </a:extLst>
          </p:cNvPr>
          <p:cNvSpPr/>
          <p:nvPr/>
        </p:nvSpPr>
        <p:spPr>
          <a:xfrm>
            <a:off x="1544067"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D6BE35"/>
          </a:solidFill>
          <a:ln w="12690" cap="flat">
            <a:noFill/>
            <a:prstDash val="solid"/>
            <a:miter/>
          </a:ln>
        </p:spPr>
        <p:txBody>
          <a:bodyPr rtlCol="0" anchor="ctr"/>
          <a:lstStyle/>
          <a:p>
            <a:endParaRPr lang="ja-JP" altLang="en-US"/>
          </a:p>
        </p:txBody>
      </p:sp>
      <p:sp>
        <p:nvSpPr>
          <p:cNvPr id="138" name="フリーフォーム: 図形 137">
            <a:extLst>
              <a:ext uri="{FF2B5EF4-FFF2-40B4-BE49-F238E27FC236}">
                <a16:creationId xmlns:a16="http://schemas.microsoft.com/office/drawing/2014/main" id="{EFF585FF-40EC-3074-A8AE-D518DDF2C9FC}"/>
              </a:ext>
            </a:extLst>
          </p:cNvPr>
          <p:cNvSpPr/>
          <p:nvPr/>
        </p:nvSpPr>
        <p:spPr>
          <a:xfrm>
            <a:off x="1544067"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D4C32D"/>
          </a:solidFill>
          <a:ln w="12690" cap="flat">
            <a:noFill/>
            <a:prstDash val="solid"/>
            <a:miter/>
          </a:ln>
        </p:spPr>
        <p:txBody>
          <a:bodyPr rtlCol="0" anchor="ctr"/>
          <a:lstStyle/>
          <a:p>
            <a:endParaRPr lang="ja-JP" altLang="en-US"/>
          </a:p>
        </p:txBody>
      </p:sp>
      <p:sp>
        <p:nvSpPr>
          <p:cNvPr id="139" name="フリーフォーム: 図形 138">
            <a:extLst>
              <a:ext uri="{FF2B5EF4-FFF2-40B4-BE49-F238E27FC236}">
                <a16:creationId xmlns:a16="http://schemas.microsoft.com/office/drawing/2014/main" id="{A3B7D91B-7342-C60A-8172-633E20D0BDF2}"/>
              </a:ext>
            </a:extLst>
          </p:cNvPr>
          <p:cNvSpPr/>
          <p:nvPr/>
        </p:nvSpPr>
        <p:spPr>
          <a:xfrm>
            <a:off x="1544067"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D2C526"/>
          </a:solidFill>
          <a:ln w="12690" cap="flat">
            <a:noFill/>
            <a:prstDash val="solid"/>
            <a:miter/>
          </a:ln>
        </p:spPr>
        <p:txBody>
          <a:bodyPr rtlCol="0" anchor="ctr"/>
          <a:lstStyle/>
          <a:p>
            <a:endParaRPr lang="ja-JP" altLang="en-US"/>
          </a:p>
        </p:txBody>
      </p:sp>
      <p:sp>
        <p:nvSpPr>
          <p:cNvPr id="140" name="フリーフォーム: 図形 139">
            <a:extLst>
              <a:ext uri="{FF2B5EF4-FFF2-40B4-BE49-F238E27FC236}">
                <a16:creationId xmlns:a16="http://schemas.microsoft.com/office/drawing/2014/main" id="{606090AF-C339-CD87-4002-D605A5C2EC2B}"/>
              </a:ext>
            </a:extLst>
          </p:cNvPr>
          <p:cNvSpPr/>
          <p:nvPr/>
        </p:nvSpPr>
        <p:spPr>
          <a:xfrm>
            <a:off x="1544067"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D0CB23"/>
          </a:solidFill>
          <a:ln w="12690" cap="flat">
            <a:noFill/>
            <a:prstDash val="solid"/>
            <a:miter/>
          </a:ln>
        </p:spPr>
        <p:txBody>
          <a:bodyPr rtlCol="0" anchor="ctr"/>
          <a:lstStyle/>
          <a:p>
            <a:endParaRPr lang="ja-JP" altLang="en-US"/>
          </a:p>
        </p:txBody>
      </p:sp>
      <p:sp>
        <p:nvSpPr>
          <p:cNvPr id="141" name="フリーフォーム: 図形 140">
            <a:extLst>
              <a:ext uri="{FF2B5EF4-FFF2-40B4-BE49-F238E27FC236}">
                <a16:creationId xmlns:a16="http://schemas.microsoft.com/office/drawing/2014/main" id="{F78856AC-A1C8-D992-9938-65E55A0895B5}"/>
              </a:ext>
            </a:extLst>
          </p:cNvPr>
          <p:cNvSpPr/>
          <p:nvPr/>
        </p:nvSpPr>
        <p:spPr>
          <a:xfrm>
            <a:off x="1544067"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C3C113"/>
          </a:solidFill>
          <a:ln w="12690" cap="flat">
            <a:noFill/>
            <a:prstDash val="solid"/>
            <a:miter/>
          </a:ln>
        </p:spPr>
        <p:txBody>
          <a:bodyPr rtlCol="0" anchor="ctr"/>
          <a:lstStyle/>
          <a:p>
            <a:endParaRPr lang="ja-JP" altLang="en-US"/>
          </a:p>
        </p:txBody>
      </p:sp>
      <p:sp>
        <p:nvSpPr>
          <p:cNvPr id="142" name="フリーフォーム: 図形 141">
            <a:extLst>
              <a:ext uri="{FF2B5EF4-FFF2-40B4-BE49-F238E27FC236}">
                <a16:creationId xmlns:a16="http://schemas.microsoft.com/office/drawing/2014/main" id="{937FF6C3-62FB-AFC5-1F9F-57DBCB5749D2}"/>
              </a:ext>
            </a:extLst>
          </p:cNvPr>
          <p:cNvSpPr/>
          <p:nvPr/>
        </p:nvSpPr>
        <p:spPr>
          <a:xfrm>
            <a:off x="1544067"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ABAE10"/>
          </a:solidFill>
          <a:ln w="12690" cap="flat">
            <a:noFill/>
            <a:prstDash val="solid"/>
            <a:miter/>
          </a:ln>
        </p:spPr>
        <p:txBody>
          <a:bodyPr rtlCol="0" anchor="ctr"/>
          <a:lstStyle/>
          <a:p>
            <a:endParaRPr lang="ja-JP" altLang="en-US"/>
          </a:p>
        </p:txBody>
      </p:sp>
      <p:sp>
        <p:nvSpPr>
          <p:cNvPr id="143" name="フリーフォーム: 図形 142">
            <a:extLst>
              <a:ext uri="{FF2B5EF4-FFF2-40B4-BE49-F238E27FC236}">
                <a16:creationId xmlns:a16="http://schemas.microsoft.com/office/drawing/2014/main" id="{52E203C9-67CA-7445-2AF6-31CE27B3EAD1}"/>
              </a:ext>
            </a:extLst>
          </p:cNvPr>
          <p:cNvSpPr/>
          <p:nvPr/>
        </p:nvSpPr>
        <p:spPr>
          <a:xfrm>
            <a:off x="1544067" y="489661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91980B"/>
          </a:solidFill>
          <a:ln w="12690" cap="flat">
            <a:noFill/>
            <a:prstDash val="solid"/>
            <a:miter/>
          </a:ln>
        </p:spPr>
        <p:txBody>
          <a:bodyPr rtlCol="0" anchor="ctr"/>
          <a:lstStyle/>
          <a:p>
            <a:endParaRPr lang="ja-JP" altLang="en-US"/>
          </a:p>
        </p:txBody>
      </p:sp>
      <p:sp>
        <p:nvSpPr>
          <p:cNvPr id="144" name="フリーフォーム: 図形 143">
            <a:extLst>
              <a:ext uri="{FF2B5EF4-FFF2-40B4-BE49-F238E27FC236}">
                <a16:creationId xmlns:a16="http://schemas.microsoft.com/office/drawing/2014/main" id="{A893DB5D-1693-125E-6DEA-22039BCBDCD9}"/>
              </a:ext>
            </a:extLst>
          </p:cNvPr>
          <p:cNvSpPr/>
          <p:nvPr/>
        </p:nvSpPr>
        <p:spPr>
          <a:xfrm>
            <a:off x="1544067"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77810C"/>
          </a:solidFill>
          <a:ln w="12690" cap="flat">
            <a:noFill/>
            <a:prstDash val="solid"/>
            <a:miter/>
          </a:ln>
        </p:spPr>
        <p:txBody>
          <a:bodyPr rtlCol="0" anchor="ctr"/>
          <a:lstStyle/>
          <a:p>
            <a:endParaRPr lang="ja-JP" altLang="en-US"/>
          </a:p>
        </p:txBody>
      </p:sp>
      <p:sp>
        <p:nvSpPr>
          <p:cNvPr id="145" name="フリーフォーム: 図形 144">
            <a:extLst>
              <a:ext uri="{FF2B5EF4-FFF2-40B4-BE49-F238E27FC236}">
                <a16:creationId xmlns:a16="http://schemas.microsoft.com/office/drawing/2014/main" id="{72A53568-F9DC-8021-3B49-FF1556BFDD5C}"/>
              </a:ext>
            </a:extLst>
          </p:cNvPr>
          <p:cNvSpPr/>
          <p:nvPr/>
        </p:nvSpPr>
        <p:spPr>
          <a:xfrm>
            <a:off x="1544067"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5F6B07"/>
          </a:solidFill>
          <a:ln w="12690" cap="flat">
            <a:noFill/>
            <a:prstDash val="solid"/>
            <a:miter/>
          </a:ln>
        </p:spPr>
        <p:txBody>
          <a:bodyPr rtlCol="0" anchor="ctr"/>
          <a:lstStyle/>
          <a:p>
            <a:endParaRPr lang="ja-JP" altLang="en-US"/>
          </a:p>
        </p:txBody>
      </p:sp>
      <p:sp>
        <p:nvSpPr>
          <p:cNvPr id="146" name="フリーフォーム: 図形 145">
            <a:extLst>
              <a:ext uri="{FF2B5EF4-FFF2-40B4-BE49-F238E27FC236}">
                <a16:creationId xmlns:a16="http://schemas.microsoft.com/office/drawing/2014/main" id="{798FEAFD-8CC0-26AC-A671-2D363B6993E7}"/>
              </a:ext>
            </a:extLst>
          </p:cNvPr>
          <p:cNvSpPr/>
          <p:nvPr/>
        </p:nvSpPr>
        <p:spPr>
          <a:xfrm>
            <a:off x="2316735"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B9BF49"/>
          </a:solidFill>
          <a:ln w="12690" cap="flat">
            <a:noFill/>
            <a:prstDash val="solid"/>
            <a:miter/>
          </a:ln>
        </p:spPr>
        <p:txBody>
          <a:bodyPr rtlCol="0" anchor="ctr"/>
          <a:lstStyle/>
          <a:p>
            <a:endParaRPr lang="ja-JP" altLang="en-US"/>
          </a:p>
        </p:txBody>
      </p:sp>
      <p:sp>
        <p:nvSpPr>
          <p:cNvPr id="147" name="フリーフォーム: 図形 146">
            <a:extLst>
              <a:ext uri="{FF2B5EF4-FFF2-40B4-BE49-F238E27FC236}">
                <a16:creationId xmlns:a16="http://schemas.microsoft.com/office/drawing/2014/main" id="{B285F1BC-098E-6468-D7F2-F8ECA9D3F5CF}"/>
              </a:ext>
            </a:extLst>
          </p:cNvPr>
          <p:cNvSpPr/>
          <p:nvPr/>
        </p:nvSpPr>
        <p:spPr>
          <a:xfrm>
            <a:off x="2316735"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B2C244"/>
          </a:solidFill>
          <a:ln w="12690" cap="flat">
            <a:noFill/>
            <a:prstDash val="solid"/>
            <a:miter/>
          </a:ln>
        </p:spPr>
        <p:txBody>
          <a:bodyPr rtlCol="0" anchor="ctr"/>
          <a:lstStyle/>
          <a:p>
            <a:endParaRPr lang="ja-JP" altLang="en-US"/>
          </a:p>
        </p:txBody>
      </p:sp>
      <p:sp>
        <p:nvSpPr>
          <p:cNvPr id="148" name="フリーフォーム: 図形 147">
            <a:extLst>
              <a:ext uri="{FF2B5EF4-FFF2-40B4-BE49-F238E27FC236}">
                <a16:creationId xmlns:a16="http://schemas.microsoft.com/office/drawing/2014/main" id="{F7C6CFF3-BEF8-E0D5-1ED0-403052C03E68}"/>
              </a:ext>
            </a:extLst>
          </p:cNvPr>
          <p:cNvSpPr/>
          <p:nvPr/>
        </p:nvSpPr>
        <p:spPr>
          <a:xfrm>
            <a:off x="2316735"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ACC13F"/>
          </a:solidFill>
          <a:ln w="12690" cap="flat">
            <a:noFill/>
            <a:prstDash val="solid"/>
            <a:miter/>
          </a:ln>
        </p:spPr>
        <p:txBody>
          <a:bodyPr rtlCol="0" anchor="ctr"/>
          <a:lstStyle/>
          <a:p>
            <a:endParaRPr lang="ja-JP" altLang="en-US"/>
          </a:p>
        </p:txBody>
      </p:sp>
      <p:sp>
        <p:nvSpPr>
          <p:cNvPr id="149" name="フリーフォーム: 図形 148">
            <a:extLst>
              <a:ext uri="{FF2B5EF4-FFF2-40B4-BE49-F238E27FC236}">
                <a16:creationId xmlns:a16="http://schemas.microsoft.com/office/drawing/2014/main" id="{F4F2F3F1-89A8-1D3A-5BD4-2404452F33FD}"/>
              </a:ext>
            </a:extLst>
          </p:cNvPr>
          <p:cNvSpPr/>
          <p:nvPr/>
        </p:nvSpPr>
        <p:spPr>
          <a:xfrm>
            <a:off x="2316735"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A4C13D"/>
          </a:solidFill>
          <a:ln w="12690" cap="flat">
            <a:noFill/>
            <a:prstDash val="solid"/>
            <a:miter/>
          </a:ln>
        </p:spPr>
        <p:txBody>
          <a:bodyPr rtlCol="0" anchor="ctr"/>
          <a:lstStyle/>
          <a:p>
            <a:endParaRPr lang="ja-JP" altLang="en-US"/>
          </a:p>
        </p:txBody>
      </p:sp>
      <p:sp>
        <p:nvSpPr>
          <p:cNvPr id="150" name="フリーフォーム: 図形 149">
            <a:extLst>
              <a:ext uri="{FF2B5EF4-FFF2-40B4-BE49-F238E27FC236}">
                <a16:creationId xmlns:a16="http://schemas.microsoft.com/office/drawing/2014/main" id="{739F8992-AA3C-EB92-80DC-40C6A74E20D5}"/>
              </a:ext>
            </a:extLst>
          </p:cNvPr>
          <p:cNvSpPr/>
          <p:nvPr/>
        </p:nvSpPr>
        <p:spPr>
          <a:xfrm>
            <a:off x="2316735"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9EC335"/>
          </a:solidFill>
          <a:ln w="12690" cap="flat">
            <a:noFill/>
            <a:prstDash val="solid"/>
            <a:miter/>
          </a:ln>
        </p:spPr>
        <p:txBody>
          <a:bodyPr rtlCol="0" anchor="ctr"/>
          <a:lstStyle/>
          <a:p>
            <a:endParaRPr lang="ja-JP" altLang="en-US"/>
          </a:p>
        </p:txBody>
      </p:sp>
      <p:sp>
        <p:nvSpPr>
          <p:cNvPr id="151" name="フリーフォーム: 図形 150">
            <a:extLst>
              <a:ext uri="{FF2B5EF4-FFF2-40B4-BE49-F238E27FC236}">
                <a16:creationId xmlns:a16="http://schemas.microsoft.com/office/drawing/2014/main" id="{75267628-4439-D254-368A-6091B53F8181}"/>
              </a:ext>
            </a:extLst>
          </p:cNvPr>
          <p:cNvSpPr/>
          <p:nvPr/>
        </p:nvSpPr>
        <p:spPr>
          <a:xfrm>
            <a:off x="2316735"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98C52F"/>
          </a:solidFill>
          <a:ln w="12690" cap="flat">
            <a:noFill/>
            <a:prstDash val="solid"/>
            <a:miter/>
          </a:ln>
        </p:spPr>
        <p:txBody>
          <a:bodyPr rtlCol="0" anchor="ctr"/>
          <a:lstStyle/>
          <a:p>
            <a:endParaRPr lang="ja-JP" altLang="en-US"/>
          </a:p>
        </p:txBody>
      </p:sp>
      <p:sp>
        <p:nvSpPr>
          <p:cNvPr id="152" name="フリーフォーム: 図形 151">
            <a:extLst>
              <a:ext uri="{FF2B5EF4-FFF2-40B4-BE49-F238E27FC236}">
                <a16:creationId xmlns:a16="http://schemas.microsoft.com/office/drawing/2014/main" id="{A281B56B-F7F0-27C0-5284-A4DFAE586A99}"/>
              </a:ext>
            </a:extLst>
          </p:cNvPr>
          <p:cNvSpPr/>
          <p:nvPr/>
        </p:nvSpPr>
        <p:spPr>
          <a:xfrm>
            <a:off x="2316735"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8CBC2C"/>
          </a:solidFill>
          <a:ln w="12690" cap="flat">
            <a:noFill/>
            <a:prstDash val="solid"/>
            <a:miter/>
          </a:ln>
        </p:spPr>
        <p:txBody>
          <a:bodyPr rtlCol="0" anchor="ctr"/>
          <a:lstStyle/>
          <a:p>
            <a:endParaRPr lang="ja-JP" altLang="en-US"/>
          </a:p>
        </p:txBody>
      </p:sp>
      <p:sp>
        <p:nvSpPr>
          <p:cNvPr id="153" name="フリーフォーム: 図形 152">
            <a:extLst>
              <a:ext uri="{FF2B5EF4-FFF2-40B4-BE49-F238E27FC236}">
                <a16:creationId xmlns:a16="http://schemas.microsoft.com/office/drawing/2014/main" id="{1A8EAF8F-C869-9A02-17EA-E1F80F24CE96}"/>
              </a:ext>
            </a:extLst>
          </p:cNvPr>
          <p:cNvSpPr/>
          <p:nvPr/>
        </p:nvSpPr>
        <p:spPr>
          <a:xfrm>
            <a:off x="2316735" y="489661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77A828"/>
          </a:solidFill>
          <a:ln w="12690" cap="flat">
            <a:noFill/>
            <a:prstDash val="solid"/>
            <a:miter/>
          </a:ln>
        </p:spPr>
        <p:txBody>
          <a:bodyPr rtlCol="0" anchor="ctr"/>
          <a:lstStyle/>
          <a:p>
            <a:endParaRPr lang="ja-JP" altLang="en-US"/>
          </a:p>
        </p:txBody>
      </p:sp>
      <p:sp>
        <p:nvSpPr>
          <p:cNvPr id="154" name="フリーフォーム: 図形 153">
            <a:extLst>
              <a:ext uri="{FF2B5EF4-FFF2-40B4-BE49-F238E27FC236}">
                <a16:creationId xmlns:a16="http://schemas.microsoft.com/office/drawing/2014/main" id="{64E6FD44-51ED-3FF1-D139-17360591D6E7}"/>
              </a:ext>
            </a:extLst>
          </p:cNvPr>
          <p:cNvSpPr/>
          <p:nvPr/>
        </p:nvSpPr>
        <p:spPr>
          <a:xfrm>
            <a:off x="2316735"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538023"/>
          </a:solidFill>
          <a:ln w="12690" cap="flat">
            <a:noFill/>
            <a:prstDash val="solid"/>
            <a:miter/>
          </a:ln>
        </p:spPr>
        <p:txBody>
          <a:bodyPr rtlCol="0" anchor="ctr"/>
          <a:lstStyle/>
          <a:p>
            <a:endParaRPr lang="ja-JP" altLang="en-US"/>
          </a:p>
        </p:txBody>
      </p:sp>
      <p:sp>
        <p:nvSpPr>
          <p:cNvPr id="155" name="フリーフォーム: 図形 154">
            <a:extLst>
              <a:ext uri="{FF2B5EF4-FFF2-40B4-BE49-F238E27FC236}">
                <a16:creationId xmlns:a16="http://schemas.microsoft.com/office/drawing/2014/main" id="{21C5E2D5-8A0C-07EF-57EC-D8507DBD02F5}"/>
              </a:ext>
            </a:extLst>
          </p:cNvPr>
          <p:cNvSpPr/>
          <p:nvPr/>
        </p:nvSpPr>
        <p:spPr>
          <a:xfrm>
            <a:off x="2316735"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406D1D"/>
          </a:solidFill>
          <a:ln w="12690" cap="flat">
            <a:noFill/>
            <a:prstDash val="solid"/>
            <a:miter/>
          </a:ln>
        </p:spPr>
        <p:txBody>
          <a:bodyPr rtlCol="0" anchor="ctr"/>
          <a:lstStyle/>
          <a:p>
            <a:endParaRPr lang="ja-JP" altLang="en-US"/>
          </a:p>
        </p:txBody>
      </p:sp>
      <p:sp>
        <p:nvSpPr>
          <p:cNvPr id="156" name="フリーフォーム: 図形 155">
            <a:extLst>
              <a:ext uri="{FF2B5EF4-FFF2-40B4-BE49-F238E27FC236}">
                <a16:creationId xmlns:a16="http://schemas.microsoft.com/office/drawing/2014/main" id="{14A8DADB-54D8-6E29-1DD4-85F98FE8F425}"/>
              </a:ext>
            </a:extLst>
          </p:cNvPr>
          <p:cNvSpPr/>
          <p:nvPr/>
        </p:nvSpPr>
        <p:spPr>
          <a:xfrm>
            <a:off x="3089403" y="-1523"/>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9CC467"/>
          </a:solidFill>
          <a:ln w="12690" cap="flat">
            <a:noFill/>
            <a:prstDash val="solid"/>
            <a:miter/>
          </a:ln>
        </p:spPr>
        <p:txBody>
          <a:bodyPr rtlCol="0" anchor="ctr"/>
          <a:lstStyle/>
          <a:p>
            <a:endParaRPr lang="ja-JP" altLang="en-US"/>
          </a:p>
        </p:txBody>
      </p:sp>
      <p:sp>
        <p:nvSpPr>
          <p:cNvPr id="157" name="フリーフォーム: 図形 156">
            <a:extLst>
              <a:ext uri="{FF2B5EF4-FFF2-40B4-BE49-F238E27FC236}">
                <a16:creationId xmlns:a16="http://schemas.microsoft.com/office/drawing/2014/main" id="{DF4CA423-BDF9-EFB4-6E51-8CDBB7E1411B}"/>
              </a:ext>
            </a:extLst>
          </p:cNvPr>
          <p:cNvSpPr/>
          <p:nvPr/>
        </p:nvSpPr>
        <p:spPr>
          <a:xfrm>
            <a:off x="3089403" y="69811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8DC363"/>
          </a:solidFill>
          <a:ln w="12690" cap="flat">
            <a:noFill/>
            <a:prstDash val="solid"/>
            <a:miter/>
          </a:ln>
        </p:spPr>
        <p:txBody>
          <a:bodyPr rtlCol="0" anchor="ctr"/>
          <a:lstStyle/>
          <a:p>
            <a:endParaRPr lang="ja-JP" altLang="en-US"/>
          </a:p>
        </p:txBody>
      </p:sp>
      <p:sp>
        <p:nvSpPr>
          <p:cNvPr id="158" name="フリーフォーム: 図形 157">
            <a:extLst>
              <a:ext uri="{FF2B5EF4-FFF2-40B4-BE49-F238E27FC236}">
                <a16:creationId xmlns:a16="http://schemas.microsoft.com/office/drawing/2014/main" id="{5534117A-29F1-FE46-D296-B03421E56179}"/>
              </a:ext>
            </a:extLst>
          </p:cNvPr>
          <p:cNvSpPr/>
          <p:nvPr/>
        </p:nvSpPr>
        <p:spPr>
          <a:xfrm>
            <a:off x="3089403" y="139788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7FC259"/>
          </a:solidFill>
          <a:ln w="12690" cap="flat">
            <a:noFill/>
            <a:prstDash val="solid"/>
            <a:miter/>
          </a:ln>
        </p:spPr>
        <p:txBody>
          <a:bodyPr rtlCol="0" anchor="ctr"/>
          <a:lstStyle/>
          <a:p>
            <a:endParaRPr lang="ja-JP" altLang="en-US"/>
          </a:p>
        </p:txBody>
      </p:sp>
      <p:sp>
        <p:nvSpPr>
          <p:cNvPr id="159" name="フリーフォーム: 図形 158">
            <a:extLst>
              <a:ext uri="{FF2B5EF4-FFF2-40B4-BE49-F238E27FC236}">
                <a16:creationId xmlns:a16="http://schemas.microsoft.com/office/drawing/2014/main" id="{47898A04-722E-AECD-BC72-BB250E2ED808}"/>
              </a:ext>
            </a:extLst>
          </p:cNvPr>
          <p:cNvSpPr/>
          <p:nvPr/>
        </p:nvSpPr>
        <p:spPr>
          <a:xfrm>
            <a:off x="3089403" y="209765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74BE56"/>
          </a:solidFill>
          <a:ln w="12690" cap="flat">
            <a:noFill/>
            <a:prstDash val="solid"/>
            <a:miter/>
          </a:ln>
        </p:spPr>
        <p:txBody>
          <a:bodyPr rtlCol="0" anchor="ctr"/>
          <a:lstStyle/>
          <a:p>
            <a:endParaRPr lang="ja-JP" altLang="en-US"/>
          </a:p>
        </p:txBody>
      </p:sp>
      <p:sp>
        <p:nvSpPr>
          <p:cNvPr id="160" name="フリーフォーム: 図形 159">
            <a:extLst>
              <a:ext uri="{FF2B5EF4-FFF2-40B4-BE49-F238E27FC236}">
                <a16:creationId xmlns:a16="http://schemas.microsoft.com/office/drawing/2014/main" id="{81ADBD87-DC86-8538-F637-5508722F9FD1}"/>
              </a:ext>
            </a:extLst>
          </p:cNvPr>
          <p:cNvSpPr/>
          <p:nvPr/>
        </p:nvSpPr>
        <p:spPr>
          <a:xfrm>
            <a:off x="3089403" y="2797428"/>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66BF4F"/>
          </a:solidFill>
          <a:ln w="12690" cap="flat">
            <a:noFill/>
            <a:prstDash val="solid"/>
            <a:miter/>
          </a:ln>
        </p:spPr>
        <p:txBody>
          <a:bodyPr rtlCol="0" anchor="ctr"/>
          <a:lstStyle/>
          <a:p>
            <a:endParaRPr lang="ja-JP" altLang="en-US"/>
          </a:p>
        </p:txBody>
      </p:sp>
      <p:sp>
        <p:nvSpPr>
          <p:cNvPr id="161" name="フリーフォーム: 図形 160">
            <a:extLst>
              <a:ext uri="{FF2B5EF4-FFF2-40B4-BE49-F238E27FC236}">
                <a16:creationId xmlns:a16="http://schemas.microsoft.com/office/drawing/2014/main" id="{94F67975-0477-120A-DA66-BDCC4A5BE514}"/>
              </a:ext>
            </a:extLst>
          </p:cNvPr>
          <p:cNvSpPr/>
          <p:nvPr/>
        </p:nvSpPr>
        <p:spPr>
          <a:xfrm>
            <a:off x="3089403" y="349707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5ABC4B"/>
          </a:solidFill>
          <a:ln w="12690" cap="flat">
            <a:noFill/>
            <a:prstDash val="solid"/>
            <a:miter/>
          </a:ln>
        </p:spPr>
        <p:txBody>
          <a:bodyPr rtlCol="0" anchor="ctr"/>
          <a:lstStyle/>
          <a:p>
            <a:endParaRPr lang="ja-JP" altLang="en-US"/>
          </a:p>
        </p:txBody>
      </p:sp>
      <p:sp>
        <p:nvSpPr>
          <p:cNvPr id="162" name="フリーフォーム: 図形 161">
            <a:extLst>
              <a:ext uri="{FF2B5EF4-FFF2-40B4-BE49-F238E27FC236}">
                <a16:creationId xmlns:a16="http://schemas.microsoft.com/office/drawing/2014/main" id="{2D50EE05-6A4D-AD40-591A-BB0057EFA55A}"/>
              </a:ext>
            </a:extLst>
          </p:cNvPr>
          <p:cNvSpPr/>
          <p:nvPr/>
        </p:nvSpPr>
        <p:spPr>
          <a:xfrm>
            <a:off x="3089403" y="419684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4FB246"/>
          </a:solidFill>
          <a:ln w="12690" cap="flat">
            <a:noFill/>
            <a:prstDash val="solid"/>
            <a:miter/>
          </a:ln>
        </p:spPr>
        <p:txBody>
          <a:bodyPr rtlCol="0" anchor="ctr"/>
          <a:lstStyle/>
          <a:p>
            <a:endParaRPr lang="ja-JP" altLang="en-US"/>
          </a:p>
        </p:txBody>
      </p:sp>
      <p:sp>
        <p:nvSpPr>
          <p:cNvPr id="163" name="フリーフォーム: 図形 162">
            <a:extLst>
              <a:ext uri="{FF2B5EF4-FFF2-40B4-BE49-F238E27FC236}">
                <a16:creationId xmlns:a16="http://schemas.microsoft.com/office/drawing/2014/main" id="{A32D2D75-644B-FDC0-3C45-5506AD16B3F7}"/>
              </a:ext>
            </a:extLst>
          </p:cNvPr>
          <p:cNvSpPr/>
          <p:nvPr/>
        </p:nvSpPr>
        <p:spPr>
          <a:xfrm>
            <a:off x="3089403" y="489661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44A140"/>
          </a:solidFill>
          <a:ln w="12690" cap="flat">
            <a:noFill/>
            <a:prstDash val="solid"/>
            <a:miter/>
          </a:ln>
        </p:spPr>
        <p:txBody>
          <a:bodyPr rtlCol="0" anchor="ctr"/>
          <a:lstStyle/>
          <a:p>
            <a:endParaRPr lang="ja-JP" altLang="en-US"/>
          </a:p>
        </p:txBody>
      </p:sp>
      <p:sp>
        <p:nvSpPr>
          <p:cNvPr id="164" name="フリーフォーム: 図形 163">
            <a:extLst>
              <a:ext uri="{FF2B5EF4-FFF2-40B4-BE49-F238E27FC236}">
                <a16:creationId xmlns:a16="http://schemas.microsoft.com/office/drawing/2014/main" id="{4BDB0851-585B-E675-C19C-E4FECCF8F564}"/>
              </a:ext>
            </a:extLst>
          </p:cNvPr>
          <p:cNvSpPr/>
          <p:nvPr/>
        </p:nvSpPr>
        <p:spPr>
          <a:xfrm>
            <a:off x="3089403" y="5596381"/>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2D7E38"/>
          </a:solidFill>
          <a:ln w="12690" cap="flat">
            <a:noFill/>
            <a:prstDash val="solid"/>
            <a:miter/>
          </a:ln>
        </p:spPr>
        <p:txBody>
          <a:bodyPr rtlCol="0" anchor="ctr"/>
          <a:lstStyle/>
          <a:p>
            <a:endParaRPr lang="ja-JP" altLang="en-US"/>
          </a:p>
        </p:txBody>
      </p:sp>
      <p:sp>
        <p:nvSpPr>
          <p:cNvPr id="165" name="フリーフォーム: 図形 164">
            <a:extLst>
              <a:ext uri="{FF2B5EF4-FFF2-40B4-BE49-F238E27FC236}">
                <a16:creationId xmlns:a16="http://schemas.microsoft.com/office/drawing/2014/main" id="{1E4DF190-66F7-7F68-BC30-224D1EC53FF6}"/>
              </a:ext>
            </a:extLst>
          </p:cNvPr>
          <p:cNvSpPr/>
          <p:nvPr/>
        </p:nvSpPr>
        <p:spPr>
          <a:xfrm>
            <a:off x="3089403" y="6296024"/>
            <a:ext cx="604265" cy="564006"/>
          </a:xfrm>
          <a:custGeom>
            <a:avLst/>
            <a:gdLst>
              <a:gd name="connsiteX0" fmla="*/ 0 w 604265"/>
              <a:gd name="connsiteY0" fmla="*/ 0 h 564006"/>
              <a:gd name="connsiteX1" fmla="*/ 604266 w 604265"/>
              <a:gd name="connsiteY1" fmla="*/ 0 h 564006"/>
              <a:gd name="connsiteX2" fmla="*/ 604266 w 604265"/>
              <a:gd name="connsiteY2" fmla="*/ 564007 h 564006"/>
              <a:gd name="connsiteX3" fmla="*/ 0 w 604265"/>
              <a:gd name="connsiteY3" fmla="*/ 564007 h 564006"/>
            </a:gdLst>
            <a:ahLst/>
            <a:cxnLst>
              <a:cxn ang="0">
                <a:pos x="connsiteX0" y="connsiteY0"/>
              </a:cxn>
              <a:cxn ang="0">
                <a:pos x="connsiteX1" y="connsiteY1"/>
              </a:cxn>
              <a:cxn ang="0">
                <a:pos x="connsiteX2" y="connsiteY2"/>
              </a:cxn>
              <a:cxn ang="0">
                <a:pos x="connsiteX3" y="connsiteY3"/>
              </a:cxn>
            </a:cxnLst>
            <a:rect l="l" t="t" r="r" b="b"/>
            <a:pathLst>
              <a:path w="604265" h="564006">
                <a:moveTo>
                  <a:pt x="0" y="0"/>
                </a:moveTo>
                <a:lnTo>
                  <a:pt x="604266" y="0"/>
                </a:lnTo>
                <a:lnTo>
                  <a:pt x="604266" y="564007"/>
                </a:lnTo>
                <a:lnTo>
                  <a:pt x="0" y="564007"/>
                </a:lnTo>
                <a:close/>
              </a:path>
            </a:pathLst>
          </a:custGeom>
          <a:solidFill>
            <a:srgbClr val="246B30"/>
          </a:solidFill>
          <a:ln w="12690" cap="flat">
            <a:noFill/>
            <a:prstDash val="solid"/>
            <a:miter/>
          </a:ln>
        </p:spPr>
        <p:txBody>
          <a:bodyPr rtlCol="0" anchor="ctr"/>
          <a:lstStyle/>
          <a:p>
            <a:endParaRPr lang="ja-JP" altLang="en-US"/>
          </a:p>
        </p:txBody>
      </p:sp>
      <p:sp>
        <p:nvSpPr>
          <p:cNvPr id="74" name="正方形/長方形 73">
            <a:extLst>
              <a:ext uri="{FF2B5EF4-FFF2-40B4-BE49-F238E27FC236}">
                <a16:creationId xmlns:a16="http://schemas.microsoft.com/office/drawing/2014/main" id="{571C3397-3109-BD2C-D18A-675ED61CC122}"/>
              </a:ext>
            </a:extLst>
          </p:cNvPr>
          <p:cNvSpPr/>
          <p:nvPr userDrawn="1"/>
        </p:nvSpPr>
        <p:spPr>
          <a:xfrm>
            <a:off x="-2" y="5584371"/>
            <a:ext cx="2242460" cy="12736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70" name="グラフィックス 69">
            <a:extLst>
              <a:ext uri="{FF2B5EF4-FFF2-40B4-BE49-F238E27FC236}">
                <a16:creationId xmlns:a16="http://schemas.microsoft.com/office/drawing/2014/main" id="{35B8E768-D24F-26F7-AA19-E957756A42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6823" y="6050798"/>
            <a:ext cx="1683102" cy="572199"/>
          </a:xfrm>
          <a:prstGeom prst="rect">
            <a:avLst/>
          </a:prstGeom>
        </p:spPr>
      </p:pic>
      <p:pic>
        <p:nvPicPr>
          <p:cNvPr id="2" name="図 1" descr="図形&#10;&#10;AI によって生成されたコンテンツは間違っている可能性があります。">
            <a:extLst>
              <a:ext uri="{FF2B5EF4-FFF2-40B4-BE49-F238E27FC236}">
                <a16:creationId xmlns:a16="http://schemas.microsoft.com/office/drawing/2014/main" id="{4E57DB1B-B727-87A3-E457-B2B64123FF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71665" y="191517"/>
            <a:ext cx="1543136" cy="231344"/>
          </a:xfrm>
          <a:prstGeom prst="rect">
            <a:avLst/>
          </a:prstGeom>
        </p:spPr>
      </p:pic>
    </p:spTree>
    <p:extLst>
      <p:ext uri="{BB962C8B-B14F-4D97-AF65-F5344CB8AC3E}">
        <p14:creationId xmlns:p14="http://schemas.microsoft.com/office/powerpoint/2010/main" val="291477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pic>
        <p:nvPicPr>
          <p:cNvPr id="72" name="グラフィックス 71">
            <a:extLst>
              <a:ext uri="{FF2B5EF4-FFF2-40B4-BE49-F238E27FC236}">
                <a16:creationId xmlns:a16="http://schemas.microsoft.com/office/drawing/2014/main" id="{B0739C48-3421-C22B-31F7-C9EA9E02F52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1"/>
            <a:ext cx="12191998" cy="6857999"/>
          </a:xfrm>
          <a:prstGeom prst="rect">
            <a:avLst/>
          </a:prstGeom>
        </p:spPr>
      </p:pic>
      <p:sp>
        <p:nvSpPr>
          <p:cNvPr id="74" name="正方形/長方形 73">
            <a:extLst>
              <a:ext uri="{FF2B5EF4-FFF2-40B4-BE49-F238E27FC236}">
                <a16:creationId xmlns:a16="http://schemas.microsoft.com/office/drawing/2014/main" id="{571C3397-3109-BD2C-D18A-675ED61CC122}"/>
              </a:ext>
            </a:extLst>
          </p:cNvPr>
          <p:cNvSpPr/>
          <p:nvPr userDrawn="1"/>
        </p:nvSpPr>
        <p:spPr>
          <a:xfrm>
            <a:off x="-2" y="5584371"/>
            <a:ext cx="2242460" cy="12736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70" name="グラフィックス 69">
            <a:extLst>
              <a:ext uri="{FF2B5EF4-FFF2-40B4-BE49-F238E27FC236}">
                <a16:creationId xmlns:a16="http://schemas.microsoft.com/office/drawing/2014/main" id="{35B8E768-D24F-26F7-AA19-E957756A42E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56823" y="6050798"/>
            <a:ext cx="1683102" cy="572199"/>
          </a:xfrm>
          <a:prstGeom prst="rect">
            <a:avLst/>
          </a:prstGeom>
        </p:spPr>
      </p:pic>
      <p:pic>
        <p:nvPicPr>
          <p:cNvPr id="3" name="図 2" descr="図形&#10;&#10;AI によって生成されたコンテンツは間違っている可能性があります。">
            <a:extLst>
              <a:ext uri="{FF2B5EF4-FFF2-40B4-BE49-F238E27FC236}">
                <a16:creationId xmlns:a16="http://schemas.microsoft.com/office/drawing/2014/main" id="{E90AC31D-1CCF-6115-5817-CBF756BA616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71665" y="191517"/>
            <a:ext cx="1543136" cy="231344"/>
          </a:xfrm>
          <a:prstGeom prst="rect">
            <a:avLst/>
          </a:prstGeom>
        </p:spPr>
      </p:pic>
    </p:spTree>
    <p:extLst>
      <p:ext uri="{BB962C8B-B14F-4D97-AF65-F5344CB8AC3E}">
        <p14:creationId xmlns:p14="http://schemas.microsoft.com/office/powerpoint/2010/main" val="3877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5_白紙">
    <p:spTree>
      <p:nvGrpSpPr>
        <p:cNvPr id="1" name=""/>
        <p:cNvGrpSpPr/>
        <p:nvPr/>
      </p:nvGrpSpPr>
      <p:grpSpPr>
        <a:xfrm>
          <a:off x="0" y="0"/>
          <a:ext cx="0" cy="0"/>
          <a:chOff x="0" y="0"/>
          <a:chExt cx="0" cy="0"/>
        </a:xfrm>
      </p:grpSpPr>
      <p:pic>
        <p:nvPicPr>
          <p:cNvPr id="72" name="グラフィックス 71">
            <a:extLst>
              <a:ext uri="{FF2B5EF4-FFF2-40B4-BE49-F238E27FC236}">
                <a16:creationId xmlns:a16="http://schemas.microsoft.com/office/drawing/2014/main" id="{B0739C48-3421-C22B-31F7-C9EA9E02F52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1"/>
            <a:ext cx="12191998" cy="6857999"/>
          </a:xfrm>
          <a:prstGeom prst="rect">
            <a:avLst/>
          </a:prstGeom>
        </p:spPr>
      </p:pic>
      <p:sp>
        <p:nvSpPr>
          <p:cNvPr id="2" name="四角形: 角を丸くする 1">
            <a:extLst>
              <a:ext uri="{FF2B5EF4-FFF2-40B4-BE49-F238E27FC236}">
                <a16:creationId xmlns:a16="http://schemas.microsoft.com/office/drawing/2014/main" id="{A801C7EA-8DED-CB07-576B-63B3FF72BDAF}"/>
              </a:ext>
            </a:extLst>
          </p:cNvPr>
          <p:cNvSpPr/>
          <p:nvPr userDrawn="1"/>
        </p:nvSpPr>
        <p:spPr>
          <a:xfrm>
            <a:off x="698500" y="1676401"/>
            <a:ext cx="10795000" cy="3505198"/>
          </a:xfrm>
          <a:prstGeom prst="roundRect">
            <a:avLst>
              <a:gd name="adj" fmla="val 665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4179709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pic>
        <p:nvPicPr>
          <p:cNvPr id="72" name="グラフィックス 71">
            <a:extLst>
              <a:ext uri="{FF2B5EF4-FFF2-40B4-BE49-F238E27FC236}">
                <a16:creationId xmlns:a16="http://schemas.microsoft.com/office/drawing/2014/main" id="{B0739C48-3421-C22B-31F7-C9EA9E02F5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57999"/>
          </a:xfrm>
          <a:prstGeom prst="rect">
            <a:avLst/>
          </a:prstGeom>
        </p:spPr>
      </p:pic>
      <p:pic>
        <p:nvPicPr>
          <p:cNvPr id="70" name="グラフィックス 69">
            <a:extLst>
              <a:ext uri="{FF2B5EF4-FFF2-40B4-BE49-F238E27FC236}">
                <a16:creationId xmlns:a16="http://schemas.microsoft.com/office/drawing/2014/main" id="{35B8E768-D24F-26F7-AA19-E957756A42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6823" y="6050798"/>
            <a:ext cx="1683102" cy="572199"/>
          </a:xfrm>
          <a:prstGeom prst="rect">
            <a:avLst/>
          </a:prstGeom>
        </p:spPr>
      </p:pic>
      <p:pic>
        <p:nvPicPr>
          <p:cNvPr id="3" name="図 2" descr="図形&#10;&#10;AI によって生成されたコンテンツは間違っている可能性があります。">
            <a:extLst>
              <a:ext uri="{FF2B5EF4-FFF2-40B4-BE49-F238E27FC236}">
                <a16:creationId xmlns:a16="http://schemas.microsoft.com/office/drawing/2014/main" id="{FDDE51B1-8B00-B6CB-AB8F-A9A892B0D8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1665" y="191517"/>
            <a:ext cx="1543136" cy="231344"/>
          </a:xfrm>
          <a:prstGeom prst="rect">
            <a:avLst/>
          </a:prstGeom>
        </p:spPr>
      </p:pic>
    </p:spTree>
    <p:extLst>
      <p:ext uri="{BB962C8B-B14F-4D97-AF65-F5344CB8AC3E}">
        <p14:creationId xmlns:p14="http://schemas.microsoft.com/office/powerpoint/2010/main" val="192856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pic>
        <p:nvPicPr>
          <p:cNvPr id="2" name="グラフィックス 71">
            <a:extLst>
              <a:ext uri="{FF2B5EF4-FFF2-40B4-BE49-F238E27FC236}">
                <a16:creationId xmlns:a16="http://schemas.microsoft.com/office/drawing/2014/main" id="{7538032F-21F8-2F05-5779-1E5807E784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57999"/>
          </a:xfrm>
          <a:prstGeom prst="rect">
            <a:avLst/>
          </a:prstGeom>
        </p:spPr>
      </p:pic>
      <p:pic>
        <p:nvPicPr>
          <p:cNvPr id="15" name="グラフィックス 14">
            <a:extLst>
              <a:ext uri="{FF2B5EF4-FFF2-40B4-BE49-F238E27FC236}">
                <a16:creationId xmlns:a16="http://schemas.microsoft.com/office/drawing/2014/main" id="{F5ECAF87-1437-E46A-A2A0-3952CB4AFBC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813212"/>
            <a:ext cx="1547631" cy="369321"/>
          </a:xfrm>
          <a:prstGeom prst="rect">
            <a:avLst/>
          </a:prstGeom>
        </p:spPr>
      </p:pic>
      <p:pic>
        <p:nvPicPr>
          <p:cNvPr id="16" name="グラフィックス 15">
            <a:extLst>
              <a:ext uri="{FF2B5EF4-FFF2-40B4-BE49-F238E27FC236}">
                <a16:creationId xmlns:a16="http://schemas.microsoft.com/office/drawing/2014/main" id="{7927ACA8-2523-60F6-7F0F-66C0561867E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355462" y="806946"/>
            <a:ext cx="247649" cy="353785"/>
          </a:xfrm>
          <a:prstGeom prst="rect">
            <a:avLst/>
          </a:prstGeom>
        </p:spPr>
      </p:pic>
      <p:pic>
        <p:nvPicPr>
          <p:cNvPr id="17" name="グラフィックス 16">
            <a:extLst>
              <a:ext uri="{FF2B5EF4-FFF2-40B4-BE49-F238E27FC236}">
                <a16:creationId xmlns:a16="http://schemas.microsoft.com/office/drawing/2014/main" id="{7542E623-DE00-1773-4F73-F7E38C89FA9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671911" y="551036"/>
            <a:ext cx="1547631" cy="872600"/>
          </a:xfrm>
          <a:prstGeom prst="rect">
            <a:avLst/>
          </a:prstGeom>
        </p:spPr>
      </p:pic>
      <p:sp>
        <p:nvSpPr>
          <p:cNvPr id="18" name="テキスト ボックス 17">
            <a:extLst>
              <a:ext uri="{FF2B5EF4-FFF2-40B4-BE49-F238E27FC236}">
                <a16:creationId xmlns:a16="http://schemas.microsoft.com/office/drawing/2014/main" id="{65C871C2-0F5F-0763-8ECE-217320FA78DC}"/>
              </a:ext>
            </a:extLst>
          </p:cNvPr>
          <p:cNvSpPr txBox="1"/>
          <p:nvPr userDrawn="1"/>
        </p:nvSpPr>
        <p:spPr>
          <a:xfrm>
            <a:off x="1671911" y="835905"/>
            <a:ext cx="954107" cy="400110"/>
          </a:xfrm>
          <a:prstGeom prst="rect">
            <a:avLst/>
          </a:prstGeom>
          <a:noFill/>
        </p:spPr>
        <p:txBody>
          <a:bodyPr wrap="none" rtlCol="0">
            <a:spAutoFit/>
          </a:bodyPr>
          <a:lstStyle/>
          <a:p>
            <a:r>
              <a:rPr kumimoji="1" lang="ja-JP" altLang="en-US" sz="2000" b="1" i="0">
                <a:solidFill>
                  <a:schemeClr val="bg1"/>
                </a:solidFill>
                <a:latin typeface="Yu Gothic" panose="020B0400000000000000" pitchFamily="34" charset="-128"/>
                <a:ea typeface="Yu Gothic" panose="020B0400000000000000" pitchFamily="34" charset="-128"/>
              </a:rPr>
              <a:t>ヒント</a:t>
            </a:r>
          </a:p>
        </p:txBody>
      </p:sp>
      <p:pic>
        <p:nvPicPr>
          <p:cNvPr id="3" name="グラフィックス 2">
            <a:extLst>
              <a:ext uri="{FF2B5EF4-FFF2-40B4-BE49-F238E27FC236}">
                <a16:creationId xmlns:a16="http://schemas.microsoft.com/office/drawing/2014/main" id="{8B31ECC7-7DA2-D533-F8D3-DB9F8E00783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34861" y="6182829"/>
            <a:ext cx="1506853" cy="512280"/>
          </a:xfrm>
          <a:prstGeom prst="rect">
            <a:avLst/>
          </a:prstGeom>
        </p:spPr>
      </p:pic>
      <p:pic>
        <p:nvPicPr>
          <p:cNvPr id="5" name="図 4" descr="図形&#10;&#10;AI によって生成されたコンテンツは間違っている可能性があります。">
            <a:extLst>
              <a:ext uri="{FF2B5EF4-FFF2-40B4-BE49-F238E27FC236}">
                <a16:creationId xmlns:a16="http://schemas.microsoft.com/office/drawing/2014/main" id="{41DD3B3F-FBCA-BA80-C4AD-22EEE761800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71665" y="191517"/>
            <a:ext cx="1543136" cy="231344"/>
          </a:xfrm>
          <a:prstGeom prst="rect">
            <a:avLst/>
          </a:prstGeom>
        </p:spPr>
      </p:pic>
    </p:spTree>
    <p:extLst>
      <p:ext uri="{BB962C8B-B14F-4D97-AF65-F5344CB8AC3E}">
        <p14:creationId xmlns:p14="http://schemas.microsoft.com/office/powerpoint/2010/main" val="117518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6_白紙">
    <p:bg>
      <p:bgPr>
        <a:solidFill>
          <a:schemeClr val="bg1"/>
        </a:solidFill>
        <a:effectLst/>
      </p:bgPr>
    </p:bg>
    <p:spTree>
      <p:nvGrpSpPr>
        <p:cNvPr id="1" name=""/>
        <p:cNvGrpSpPr/>
        <p:nvPr/>
      </p:nvGrpSpPr>
      <p:grpSpPr>
        <a:xfrm>
          <a:off x="0" y="0"/>
          <a:ext cx="0" cy="0"/>
          <a:chOff x="0" y="0"/>
          <a:chExt cx="0" cy="0"/>
        </a:xfrm>
      </p:grpSpPr>
      <p:pic>
        <p:nvPicPr>
          <p:cNvPr id="2" name="グラフィックス 71">
            <a:extLst>
              <a:ext uri="{FF2B5EF4-FFF2-40B4-BE49-F238E27FC236}">
                <a16:creationId xmlns:a16="http://schemas.microsoft.com/office/drawing/2014/main" id="{0F494F19-8BC9-704B-FBEB-AAF095F394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57999"/>
          </a:xfrm>
          <a:prstGeom prst="rect">
            <a:avLst/>
          </a:prstGeom>
        </p:spPr>
      </p:pic>
      <p:sp>
        <p:nvSpPr>
          <p:cNvPr id="8" name="角丸四角形 7">
            <a:extLst>
              <a:ext uri="{FF2B5EF4-FFF2-40B4-BE49-F238E27FC236}">
                <a16:creationId xmlns:a16="http://schemas.microsoft.com/office/drawing/2014/main" id="{86C173F6-988B-DE82-EE3F-5D535E70C657}"/>
              </a:ext>
            </a:extLst>
          </p:cNvPr>
          <p:cNvSpPr/>
          <p:nvPr userDrawn="1"/>
        </p:nvSpPr>
        <p:spPr>
          <a:xfrm>
            <a:off x="0" y="1748530"/>
            <a:ext cx="12192000" cy="5109469"/>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9" name="グラフィックス 8">
            <a:extLst>
              <a:ext uri="{FF2B5EF4-FFF2-40B4-BE49-F238E27FC236}">
                <a16:creationId xmlns:a16="http://schemas.microsoft.com/office/drawing/2014/main" id="{9F77143E-FC25-659A-95D1-7EAFD4D157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4861" y="6182829"/>
            <a:ext cx="1506853" cy="512280"/>
          </a:xfrm>
          <a:prstGeom prst="rect">
            <a:avLst/>
          </a:prstGeom>
        </p:spPr>
      </p:pic>
      <p:pic>
        <p:nvPicPr>
          <p:cNvPr id="4" name="図 3" descr="図形&#10;&#10;AI によって生成されたコンテンツは間違っている可能性があります。">
            <a:extLst>
              <a:ext uri="{FF2B5EF4-FFF2-40B4-BE49-F238E27FC236}">
                <a16:creationId xmlns:a16="http://schemas.microsoft.com/office/drawing/2014/main" id="{4B56FE47-587E-3D0D-CDB0-646791083AF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1665" y="191517"/>
            <a:ext cx="1543136" cy="231344"/>
          </a:xfrm>
          <a:prstGeom prst="rect">
            <a:avLst/>
          </a:prstGeom>
        </p:spPr>
      </p:pic>
    </p:spTree>
    <p:extLst>
      <p:ext uri="{BB962C8B-B14F-4D97-AF65-F5344CB8AC3E}">
        <p14:creationId xmlns:p14="http://schemas.microsoft.com/office/powerpoint/2010/main" val="140009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7_白紙">
    <p:bg>
      <p:bgPr>
        <a:solidFill>
          <a:schemeClr val="bg1"/>
        </a:solidFill>
        <a:effectLst/>
      </p:bgPr>
    </p:bg>
    <p:spTree>
      <p:nvGrpSpPr>
        <p:cNvPr id="1" name=""/>
        <p:cNvGrpSpPr/>
        <p:nvPr/>
      </p:nvGrpSpPr>
      <p:grpSpPr>
        <a:xfrm>
          <a:off x="0" y="0"/>
          <a:ext cx="0" cy="0"/>
          <a:chOff x="0" y="0"/>
          <a:chExt cx="0" cy="0"/>
        </a:xfrm>
      </p:grpSpPr>
      <p:pic>
        <p:nvPicPr>
          <p:cNvPr id="4" name="グラフィックス 3">
            <a:extLst>
              <a:ext uri="{FF2B5EF4-FFF2-40B4-BE49-F238E27FC236}">
                <a16:creationId xmlns:a16="http://schemas.microsoft.com/office/drawing/2014/main" id="{AB408294-CF9B-86F8-8C7C-93CBDC2BFD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4861" y="6182829"/>
            <a:ext cx="1506853" cy="512280"/>
          </a:xfrm>
          <a:prstGeom prst="rect">
            <a:avLst/>
          </a:prstGeom>
        </p:spPr>
      </p:pic>
      <p:pic>
        <p:nvPicPr>
          <p:cNvPr id="3" name="図 2" descr="図形&#10;&#10;AI によって生成されたコンテンツは間違っている可能性があります。">
            <a:extLst>
              <a:ext uri="{FF2B5EF4-FFF2-40B4-BE49-F238E27FC236}">
                <a16:creationId xmlns:a16="http://schemas.microsoft.com/office/drawing/2014/main" id="{9079C885-AC0C-5E0B-8666-7B29C835F9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71665" y="191517"/>
            <a:ext cx="1543136" cy="231344"/>
          </a:xfrm>
          <a:prstGeom prst="rect">
            <a:avLst/>
          </a:prstGeom>
        </p:spPr>
      </p:pic>
    </p:spTree>
    <p:extLst>
      <p:ext uri="{BB962C8B-B14F-4D97-AF65-F5344CB8AC3E}">
        <p14:creationId xmlns:p14="http://schemas.microsoft.com/office/powerpoint/2010/main" val="191800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348005"/>
      </p:ext>
    </p:extLst>
  </p:cSld>
  <p:clrMap bg1="lt1" tx1="dk1" bg2="lt2" tx2="dk2" accent1="accent1" accent2="accent2" accent3="accent3" accent4="accent4" accent5="accent5" accent6="accent6" hlink="hlink" folHlink="folHlink"/>
  <p:sldLayoutIdLst>
    <p:sldLayoutId id="2147483660" r:id="rId1"/>
    <p:sldLayoutId id="2147483667" r:id="rId2"/>
    <p:sldLayoutId id="2147483668" r:id="rId3"/>
    <p:sldLayoutId id="2147483661" r:id="rId4"/>
    <p:sldLayoutId id="2147483662" r:id="rId5"/>
    <p:sldLayoutId id="2147483665" r:id="rId6"/>
    <p:sldLayoutId id="2147483666" r:id="rId7"/>
  </p:sldLayoutIdLst>
  <p:txStyles>
    <p:titleStyle>
      <a:lvl1pPr algn="l" defTabSz="914400" rtl="0" eaLnBrk="1" latinLnBrk="0" hangingPunct="1">
        <a:lnSpc>
          <a:spcPct val="90000"/>
        </a:lnSpc>
        <a:spcBef>
          <a:spcPct val="0"/>
        </a:spcBef>
        <a:buNone/>
        <a:defRPr kumimoji="1" sz="4400" b="1" i="0" kern="1200">
          <a:solidFill>
            <a:schemeClr val="tx1"/>
          </a:solidFill>
          <a:latin typeface="Yu Gothic" panose="020B0400000000000000" pitchFamily="34" charset="-128"/>
          <a:ea typeface="Yu Gothic" panose="020B04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1" i="0"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16ACB33-0EA8-2D99-66F5-95892AF45698}"/>
              </a:ext>
            </a:extLst>
          </p:cNvPr>
          <p:cNvSpPr/>
          <p:nvPr/>
        </p:nvSpPr>
        <p:spPr>
          <a:xfrm>
            <a:off x="1458686" y="2057400"/>
            <a:ext cx="9220200" cy="27214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5" name="グラフィックス 4">
            <a:extLst>
              <a:ext uri="{FF2B5EF4-FFF2-40B4-BE49-F238E27FC236}">
                <a16:creationId xmlns:a16="http://schemas.microsoft.com/office/drawing/2014/main" id="{15484DE5-7A26-0C4D-500F-AB0A02BC12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2870" y="2432049"/>
            <a:ext cx="8491831" cy="1138465"/>
          </a:xfrm>
          <a:prstGeom prst="rect">
            <a:avLst/>
          </a:prstGeom>
        </p:spPr>
      </p:pic>
      <p:sp>
        <p:nvSpPr>
          <p:cNvPr id="6" name="テキスト ボックス 5">
            <a:extLst>
              <a:ext uri="{FF2B5EF4-FFF2-40B4-BE49-F238E27FC236}">
                <a16:creationId xmlns:a16="http://schemas.microsoft.com/office/drawing/2014/main" id="{0D624B1B-18DC-2BB9-3C6F-C9E30A21642D}"/>
              </a:ext>
            </a:extLst>
          </p:cNvPr>
          <p:cNvSpPr txBox="1"/>
          <p:nvPr/>
        </p:nvSpPr>
        <p:spPr>
          <a:xfrm>
            <a:off x="0" y="3945163"/>
            <a:ext cx="12192000" cy="646331"/>
          </a:xfrm>
          <a:prstGeom prst="rect">
            <a:avLst/>
          </a:prstGeom>
          <a:noFill/>
        </p:spPr>
        <p:txBody>
          <a:bodyPr wrap="square">
            <a:spAutoFit/>
          </a:bodyPr>
          <a:lstStyle/>
          <a:p>
            <a:pPr algn="ctr"/>
            <a:r>
              <a:rPr lang="ja-JP" altLang="en-US" sz="3600" b="1" dirty="0">
                <a:latin typeface="Yu Gothic" panose="020B0400000000000000" pitchFamily="34" charset="-128"/>
                <a:ea typeface="Yu Gothic" panose="020B0400000000000000" pitchFamily="34" charset="-128"/>
              </a:rPr>
              <a:t>色を学んで資料づくりに活かそう！</a:t>
            </a:r>
            <a:endParaRPr kumimoji="1" lang="ja-JP" altLang="en-US" sz="3600" b="1" dirty="0">
              <a:latin typeface="Yu Gothic" panose="020B0400000000000000" pitchFamily="34" charset="-128"/>
              <a:ea typeface="Yu Gothic" panose="020B0400000000000000" pitchFamily="34" charset="-128"/>
            </a:endParaRPr>
          </a:p>
        </p:txBody>
      </p:sp>
      <p:sp>
        <p:nvSpPr>
          <p:cNvPr id="2" name="正方形/長方形 1">
            <a:extLst>
              <a:ext uri="{FF2B5EF4-FFF2-40B4-BE49-F238E27FC236}">
                <a16:creationId xmlns:a16="http://schemas.microsoft.com/office/drawing/2014/main" id="{AAB47CC4-40B0-8BF9-708C-B957210B078B}"/>
              </a:ext>
            </a:extLst>
          </p:cNvPr>
          <p:cNvSpPr/>
          <p:nvPr/>
        </p:nvSpPr>
        <p:spPr>
          <a:xfrm>
            <a:off x="7876434" y="5010374"/>
            <a:ext cx="2582758" cy="3539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1700" b="1" dirty="0">
                <a:latin typeface="游ゴシック" panose="020B0400000000000000" pitchFamily="50" charset="-128"/>
                <a:ea typeface="游ゴシック" panose="020B0400000000000000" pitchFamily="50" charset="-128"/>
              </a:rPr>
              <a:t>対象年齢：小学校高学年</a:t>
            </a:r>
          </a:p>
        </p:txBody>
      </p:sp>
    </p:spTree>
    <p:extLst>
      <p:ext uri="{BB962C8B-B14F-4D97-AF65-F5344CB8AC3E}">
        <p14:creationId xmlns:p14="http://schemas.microsoft.com/office/powerpoint/2010/main" val="420453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654DF31-1D40-171C-C5B8-C260FEFD380A}"/>
              </a:ext>
            </a:extLst>
          </p:cNvPr>
          <p:cNvSpPr txBox="1"/>
          <p:nvPr/>
        </p:nvSpPr>
        <p:spPr>
          <a:xfrm>
            <a:off x="848140" y="2923349"/>
            <a:ext cx="5262979" cy="1011302"/>
          </a:xfrm>
          <a:prstGeom prst="rect">
            <a:avLst/>
          </a:prstGeom>
          <a:noFill/>
        </p:spPr>
        <p:txBody>
          <a:bodyPr wrap="none" rtlCol="0">
            <a:spAutoFit/>
          </a:bodyPr>
          <a:lstStyle/>
          <a:p>
            <a:pPr>
              <a:lnSpc>
                <a:spcPct val="150000"/>
              </a:lnSpc>
            </a:pPr>
            <a:r>
              <a:rPr kumimoji="1" lang="ja-JP" altLang="en-US" sz="4400" b="1">
                <a:latin typeface="Yu Gothic" panose="020B0400000000000000" pitchFamily="34" charset="-128"/>
                <a:ea typeface="Yu Gothic" panose="020B0400000000000000" pitchFamily="34" charset="-128"/>
              </a:rPr>
              <a:t>色の数を制限しよう</a:t>
            </a:r>
            <a:endParaRPr kumimoji="1" lang="ja-JP" altLang="en-US" sz="4400" b="1" spc="-300">
              <a:latin typeface="Yu Gothic" panose="020B0400000000000000" pitchFamily="34" charset="-128"/>
              <a:ea typeface="Yu Gothic" panose="020B0400000000000000" pitchFamily="34" charset="-128"/>
            </a:endParaRPr>
          </a:p>
        </p:txBody>
      </p:sp>
      <p:sp>
        <p:nvSpPr>
          <p:cNvPr id="2" name="テキスト ボックス 1">
            <a:extLst>
              <a:ext uri="{FF2B5EF4-FFF2-40B4-BE49-F238E27FC236}">
                <a16:creationId xmlns:a16="http://schemas.microsoft.com/office/drawing/2014/main" id="{735AD658-DC9C-06ED-B538-1EF0A6C4CC1F}"/>
              </a:ext>
            </a:extLst>
          </p:cNvPr>
          <p:cNvSpPr txBox="1"/>
          <p:nvPr/>
        </p:nvSpPr>
        <p:spPr>
          <a:xfrm>
            <a:off x="2439394" y="687725"/>
            <a:ext cx="661261" cy="615553"/>
          </a:xfrm>
          <a:prstGeom prst="rect">
            <a:avLst/>
          </a:prstGeom>
          <a:noFill/>
        </p:spPr>
        <p:txBody>
          <a:bodyPr wrap="square" lIns="0" tIns="0" rIns="0" bIns="0">
            <a:spAutoFit/>
          </a:bodyPr>
          <a:lstStyle/>
          <a:p>
            <a:pPr algn="ctr"/>
            <a:r>
              <a:rPr lang="en-US" altLang="ja-JP" sz="4000" b="1" dirty="0">
                <a:solidFill>
                  <a:schemeClr val="bg1"/>
                </a:solidFill>
                <a:latin typeface="Yu Gothic" panose="020B0400000000000000" pitchFamily="34" charset="-128"/>
                <a:ea typeface="Yu Gothic" panose="020B0400000000000000" pitchFamily="34" charset="-128"/>
              </a:rPr>
              <a:t>3</a:t>
            </a:r>
            <a:endParaRPr kumimoji="1" lang="ja-JP" altLang="en-US" sz="4000" b="1" dirty="0">
              <a:solidFill>
                <a:schemeClr val="bg1"/>
              </a:solidFill>
              <a:latin typeface="Yu Gothic" panose="020B0400000000000000" pitchFamily="34" charset="-128"/>
              <a:ea typeface="Yu Gothic" panose="020B0400000000000000" pitchFamily="34" charset="-128"/>
            </a:endParaRPr>
          </a:p>
        </p:txBody>
      </p:sp>
      <p:grpSp>
        <p:nvGrpSpPr>
          <p:cNvPr id="7" name="グループ化 6">
            <a:extLst>
              <a:ext uri="{FF2B5EF4-FFF2-40B4-BE49-F238E27FC236}">
                <a16:creationId xmlns:a16="http://schemas.microsoft.com/office/drawing/2014/main" id="{543C1E8B-21FE-4E7C-8E44-CC2C6419CDC9}"/>
              </a:ext>
            </a:extLst>
          </p:cNvPr>
          <p:cNvGrpSpPr/>
          <p:nvPr/>
        </p:nvGrpSpPr>
        <p:grpSpPr>
          <a:xfrm>
            <a:off x="848140" y="3051876"/>
            <a:ext cx="5159121" cy="985078"/>
            <a:chOff x="848140" y="2443922"/>
            <a:chExt cx="5159121" cy="985078"/>
          </a:xfrm>
        </p:grpSpPr>
        <p:cxnSp>
          <p:nvCxnSpPr>
            <p:cNvPr id="4" name="直線コネクタ 3">
              <a:extLst>
                <a:ext uri="{FF2B5EF4-FFF2-40B4-BE49-F238E27FC236}">
                  <a16:creationId xmlns:a16="http://schemas.microsoft.com/office/drawing/2014/main" id="{E793706D-BF6F-A8A3-6CAD-17842EF850C8}"/>
                </a:ext>
              </a:extLst>
            </p:cNvPr>
            <p:cNvCxnSpPr>
              <a:cxnSpLocks/>
            </p:cNvCxnSpPr>
            <p:nvPr/>
          </p:nvCxnSpPr>
          <p:spPr>
            <a:xfrm>
              <a:off x="848140" y="2443922"/>
              <a:ext cx="5159121"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5C582B7C-2B8B-BF33-1D6A-ECEB18F866AA}"/>
                </a:ext>
              </a:extLst>
            </p:cNvPr>
            <p:cNvCxnSpPr>
              <a:cxnSpLocks/>
            </p:cNvCxnSpPr>
            <p:nvPr/>
          </p:nvCxnSpPr>
          <p:spPr>
            <a:xfrm>
              <a:off x="848140" y="3429000"/>
              <a:ext cx="5159121"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1" name="グラフィックス 10">
            <a:extLst>
              <a:ext uri="{FF2B5EF4-FFF2-40B4-BE49-F238E27FC236}">
                <a16:creationId xmlns:a16="http://schemas.microsoft.com/office/drawing/2014/main" id="{02C45F96-4FC4-C13C-2A38-570F83F98186}"/>
              </a:ext>
            </a:extLst>
          </p:cNvPr>
          <p:cNvPicPr>
            <a:picLocks noChangeAspect="1"/>
          </p:cNvPicPr>
          <p:nvPr/>
        </p:nvPicPr>
        <p:blipFill>
          <a:blip r:embed="rId2">
            <a:extLst>
              <a:ext uri="{96DAC541-7B7A-43D3-8B79-37D633B846F1}">
                <asvg:svgBlip xmlns:asvg="http://schemas.microsoft.com/office/drawing/2016/SVG/main" r:embed="rId3"/>
              </a:ext>
            </a:extLst>
          </a:blip>
          <a:srcRect b="13148"/>
          <a:stretch/>
        </p:blipFill>
        <p:spPr>
          <a:xfrm>
            <a:off x="5744339" y="1965181"/>
            <a:ext cx="6050247" cy="4892819"/>
          </a:xfrm>
          <a:prstGeom prst="rect">
            <a:avLst/>
          </a:prstGeom>
        </p:spPr>
      </p:pic>
    </p:spTree>
    <p:extLst>
      <p:ext uri="{BB962C8B-B14F-4D97-AF65-F5344CB8AC3E}">
        <p14:creationId xmlns:p14="http://schemas.microsoft.com/office/powerpoint/2010/main" val="138548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BC3A586E-20C3-CC67-9AD7-47852103CB5D}"/>
              </a:ext>
            </a:extLst>
          </p:cNvPr>
          <p:cNvSpPr/>
          <p:nvPr/>
        </p:nvSpPr>
        <p:spPr>
          <a:xfrm>
            <a:off x="545777" y="249550"/>
            <a:ext cx="2243722" cy="482600"/>
          </a:xfrm>
          <a:prstGeom prst="roundRect">
            <a:avLst>
              <a:gd name="adj" fmla="val 1029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kumimoji="1" lang="ja-JP" altLang="en-US" sz="1600" b="1">
                <a:solidFill>
                  <a:schemeClr val="bg1"/>
                </a:solidFill>
                <a:latin typeface="Yu Gothic" panose="020B0400000000000000" pitchFamily="34" charset="-128"/>
                <a:ea typeface="Yu Gothic" panose="020B0400000000000000" pitchFamily="34" charset="-128"/>
              </a:rPr>
              <a:t>色の数を制限しよう</a:t>
            </a:r>
          </a:p>
        </p:txBody>
      </p:sp>
      <p:sp>
        <p:nvSpPr>
          <p:cNvPr id="5" name="正方形/長方形 4">
            <a:extLst>
              <a:ext uri="{FF2B5EF4-FFF2-40B4-BE49-F238E27FC236}">
                <a16:creationId xmlns:a16="http://schemas.microsoft.com/office/drawing/2014/main" id="{505E1D6C-9BA5-C929-B458-091CBF9A848D}"/>
              </a:ext>
            </a:extLst>
          </p:cNvPr>
          <p:cNvSpPr/>
          <p:nvPr/>
        </p:nvSpPr>
        <p:spPr>
          <a:xfrm>
            <a:off x="26233" y="220567"/>
            <a:ext cx="529352" cy="529352"/>
          </a:xfrm>
          <a:prstGeom prst="rect">
            <a:avLst/>
          </a:prstGeom>
          <a:solidFill>
            <a:schemeClr val="bg1"/>
          </a:solidFill>
          <a:ln w="539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1"/>
                </a:solidFill>
                <a:latin typeface="Yu Gothic" panose="020B0400000000000000" pitchFamily="34" charset="-128"/>
                <a:ea typeface="Yu Gothic" panose="020B0400000000000000" pitchFamily="34" charset="-128"/>
              </a:rPr>
              <a:t>3</a:t>
            </a:r>
            <a:endParaRPr kumimoji="1" lang="ja-JP" altLang="en-US" sz="2400" b="1">
              <a:solidFill>
                <a:schemeClr val="accent1"/>
              </a:solidFill>
              <a:latin typeface="Yu Gothic" panose="020B0400000000000000" pitchFamily="34" charset="-128"/>
              <a:ea typeface="Yu Gothic" panose="020B0400000000000000" pitchFamily="34" charset="-128"/>
            </a:endParaRPr>
          </a:p>
        </p:txBody>
      </p:sp>
      <p:sp>
        <p:nvSpPr>
          <p:cNvPr id="22" name="テキスト ボックス 21">
            <a:extLst>
              <a:ext uri="{FF2B5EF4-FFF2-40B4-BE49-F238E27FC236}">
                <a16:creationId xmlns:a16="http://schemas.microsoft.com/office/drawing/2014/main" id="{F5494064-3F39-8093-7D4F-95938F1A1534}"/>
              </a:ext>
            </a:extLst>
          </p:cNvPr>
          <p:cNvSpPr txBox="1"/>
          <p:nvPr/>
        </p:nvSpPr>
        <p:spPr>
          <a:xfrm>
            <a:off x="591759" y="932068"/>
            <a:ext cx="11516621" cy="816462"/>
          </a:xfrm>
          <a:prstGeom prst="rect">
            <a:avLst/>
          </a:prstGeom>
          <a:noFill/>
        </p:spPr>
        <p:txBody>
          <a:bodyPr wrap="square">
            <a:noAutofit/>
          </a:bodyPr>
          <a:lstStyle/>
          <a:p>
            <a:pPr>
              <a:spcBef>
                <a:spcPts val="500"/>
              </a:spcBef>
            </a:pPr>
            <a:r>
              <a:rPr kumimoji="1" lang="ja-JP" altLang="en-US" sz="1600" b="1" i="0" u="none" strike="noStrike" kern="1200" cap="none" spc="-150" normalizeH="0" baseline="0" noProof="0">
                <a:ln>
                  <a:noFill/>
                </a:ln>
                <a:effectLst/>
                <a:uLnTx/>
                <a:uFillTx/>
                <a:latin typeface="+mn-ea"/>
                <a:cs typeface="Microsoft YaHei Light"/>
              </a:rPr>
              <a:t>パソコンでの色の表現は無限です。しかし、たくさんの色を使いすぎると見づらく、色の役割や、何が大事なのかもわかりにくく</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a:ln>
                  <a:noFill/>
                </a:ln>
                <a:effectLst/>
                <a:uLnTx/>
                <a:uFillTx/>
                <a:latin typeface="+mn-ea"/>
                <a:cs typeface="Microsoft YaHei Light"/>
              </a:rPr>
              <a:t>なってしまいます。基本的にはひとつのスライドで３色以内に抑えるのが望ましいです。</a:t>
            </a:r>
          </a:p>
        </p:txBody>
      </p:sp>
      <p:sp>
        <p:nvSpPr>
          <p:cNvPr id="2" name="正方形/長方形 1">
            <a:extLst>
              <a:ext uri="{FF2B5EF4-FFF2-40B4-BE49-F238E27FC236}">
                <a16:creationId xmlns:a16="http://schemas.microsoft.com/office/drawing/2014/main" id="{A789DC35-ED2E-8C19-9A02-B61CD70D2474}"/>
              </a:ext>
            </a:extLst>
          </p:cNvPr>
          <p:cNvSpPr/>
          <p:nvPr/>
        </p:nvSpPr>
        <p:spPr>
          <a:xfrm>
            <a:off x="407520" y="2070288"/>
            <a:ext cx="1027522" cy="29223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サンプル１</a:t>
            </a:r>
          </a:p>
        </p:txBody>
      </p:sp>
      <p:sp>
        <p:nvSpPr>
          <p:cNvPr id="3" name="正方形/長方形 2">
            <a:extLst>
              <a:ext uri="{FF2B5EF4-FFF2-40B4-BE49-F238E27FC236}">
                <a16:creationId xmlns:a16="http://schemas.microsoft.com/office/drawing/2014/main" id="{A03F5D0A-12BA-1A84-718F-943A2858F4B9}"/>
              </a:ext>
            </a:extLst>
          </p:cNvPr>
          <p:cNvSpPr/>
          <p:nvPr/>
        </p:nvSpPr>
        <p:spPr>
          <a:xfrm>
            <a:off x="6166809" y="2070288"/>
            <a:ext cx="1027522" cy="29223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サンプル２</a:t>
            </a:r>
          </a:p>
        </p:txBody>
      </p:sp>
      <p:sp>
        <p:nvSpPr>
          <p:cNvPr id="6" name="テキスト ボックス 5">
            <a:extLst>
              <a:ext uri="{FF2B5EF4-FFF2-40B4-BE49-F238E27FC236}">
                <a16:creationId xmlns:a16="http://schemas.microsoft.com/office/drawing/2014/main" id="{A1D3A25C-F5A2-8AA6-60CD-22BA8E25C443}"/>
              </a:ext>
            </a:extLst>
          </p:cNvPr>
          <p:cNvSpPr txBox="1"/>
          <p:nvPr/>
        </p:nvSpPr>
        <p:spPr>
          <a:xfrm>
            <a:off x="1567255" y="2080562"/>
            <a:ext cx="4455135" cy="292231"/>
          </a:xfrm>
          <a:prstGeom prst="rect">
            <a:avLst/>
          </a:prstGeom>
          <a:noFill/>
        </p:spPr>
        <p:txBody>
          <a:bodyPr wrap="square">
            <a:noAutofit/>
          </a:bodyPr>
          <a:lstStyle/>
          <a:p>
            <a:r>
              <a:rPr lang="ja-JP" altLang="en-US" sz="1600" b="1">
                <a:latin typeface="游ゴシック" panose="020B0400000000000000" pitchFamily="50" charset="-128"/>
                <a:ea typeface="游ゴシック" panose="020B0400000000000000" pitchFamily="50" charset="-128"/>
              </a:rPr>
              <a:t>色を多用した例</a:t>
            </a:r>
            <a:endParaRPr lang="en-US" altLang="ja-JP" sz="16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8547C4D5-23F1-8E26-D8C1-5FD2F02D79C9}"/>
              </a:ext>
            </a:extLst>
          </p:cNvPr>
          <p:cNvSpPr txBox="1"/>
          <p:nvPr/>
        </p:nvSpPr>
        <p:spPr>
          <a:xfrm>
            <a:off x="7329345" y="2088974"/>
            <a:ext cx="4455135" cy="292231"/>
          </a:xfrm>
          <a:prstGeom prst="rect">
            <a:avLst/>
          </a:prstGeom>
          <a:noFill/>
        </p:spPr>
        <p:txBody>
          <a:bodyPr wrap="square">
            <a:noAutofit/>
          </a:bodyPr>
          <a:lstStyle/>
          <a:p>
            <a:r>
              <a:rPr lang="ja-JP" altLang="en-US" sz="1600" b="1">
                <a:latin typeface="游ゴシック" panose="020B0400000000000000" pitchFamily="50" charset="-128"/>
                <a:ea typeface="游ゴシック" panose="020B0400000000000000" pitchFamily="50" charset="-128"/>
              </a:rPr>
              <a:t>色を抑えた例（緑・黒・反転文字の白の</a:t>
            </a:r>
            <a:r>
              <a:rPr lang="en-US" altLang="ja-JP" sz="1600" b="1" dirty="0">
                <a:latin typeface="游ゴシック" panose="020B0400000000000000" pitchFamily="50" charset="-128"/>
                <a:ea typeface="游ゴシック" panose="020B0400000000000000" pitchFamily="50" charset="-128"/>
              </a:rPr>
              <a:t>3</a:t>
            </a:r>
            <a:r>
              <a:rPr lang="ja-JP" altLang="en-US" sz="1600" b="1">
                <a:latin typeface="游ゴシック" panose="020B0400000000000000" pitchFamily="50" charset="-128"/>
                <a:ea typeface="游ゴシック" panose="020B0400000000000000" pitchFamily="50" charset="-128"/>
              </a:rPr>
              <a:t>色）</a:t>
            </a:r>
            <a:endParaRPr lang="en-US" altLang="ja-JP" sz="1600" b="1" dirty="0">
              <a:latin typeface="游ゴシック" panose="020B0400000000000000" pitchFamily="50" charset="-128"/>
              <a:ea typeface="游ゴシック" panose="020B0400000000000000" pitchFamily="50" charset="-128"/>
            </a:endParaRPr>
          </a:p>
        </p:txBody>
      </p:sp>
      <p:pic>
        <p:nvPicPr>
          <p:cNvPr id="9" name="図 8">
            <a:extLst>
              <a:ext uri="{FF2B5EF4-FFF2-40B4-BE49-F238E27FC236}">
                <a16:creationId xmlns:a16="http://schemas.microsoft.com/office/drawing/2014/main" id="{C4C045AC-9B44-F6DB-5A4C-8F58D254F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001" y="2466951"/>
            <a:ext cx="5636480" cy="3170520"/>
          </a:xfrm>
          <a:prstGeom prst="rect">
            <a:avLst/>
          </a:prstGeom>
          <a:ln>
            <a:solidFill>
              <a:schemeClr val="bg1">
                <a:lumMod val="50000"/>
              </a:schemeClr>
            </a:solidFill>
          </a:ln>
        </p:spPr>
      </p:pic>
      <p:pic>
        <p:nvPicPr>
          <p:cNvPr id="10" name="図 9">
            <a:extLst>
              <a:ext uri="{FF2B5EF4-FFF2-40B4-BE49-F238E27FC236}">
                <a16:creationId xmlns:a16="http://schemas.microsoft.com/office/drawing/2014/main" id="{4BF09816-64D8-0B4C-5C26-DC02FB8B2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10" y="2466951"/>
            <a:ext cx="5636480" cy="3170520"/>
          </a:xfrm>
          <a:prstGeom prst="rect">
            <a:avLst/>
          </a:prstGeom>
          <a:ln>
            <a:solidFill>
              <a:schemeClr val="bg1">
                <a:lumMod val="50000"/>
              </a:schemeClr>
            </a:solidFill>
          </a:ln>
        </p:spPr>
      </p:pic>
    </p:spTree>
    <p:extLst>
      <p:ext uri="{BB962C8B-B14F-4D97-AF65-F5344CB8AC3E}">
        <p14:creationId xmlns:p14="http://schemas.microsoft.com/office/powerpoint/2010/main" val="237581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654DF31-1D40-171C-C5B8-C260FEFD380A}"/>
              </a:ext>
            </a:extLst>
          </p:cNvPr>
          <p:cNvSpPr txBox="1"/>
          <p:nvPr/>
        </p:nvSpPr>
        <p:spPr>
          <a:xfrm>
            <a:off x="848140" y="2315395"/>
            <a:ext cx="5262979" cy="2026965"/>
          </a:xfrm>
          <a:prstGeom prst="rect">
            <a:avLst/>
          </a:prstGeom>
          <a:noFill/>
        </p:spPr>
        <p:txBody>
          <a:bodyPr wrap="none" rtlCol="0">
            <a:spAutoFit/>
          </a:bodyPr>
          <a:lstStyle/>
          <a:p>
            <a:pPr>
              <a:lnSpc>
                <a:spcPct val="150000"/>
              </a:lnSpc>
            </a:pPr>
            <a:r>
              <a:rPr kumimoji="1" lang="ja-JP" altLang="en-US" sz="4400" b="1">
                <a:latin typeface="Yu Gothic" panose="020B0400000000000000" pitchFamily="34" charset="-128"/>
                <a:ea typeface="Yu Gothic" panose="020B0400000000000000" pitchFamily="34" charset="-128"/>
              </a:rPr>
              <a:t>アクセントカラーを</a:t>
            </a:r>
          </a:p>
          <a:p>
            <a:pPr>
              <a:lnSpc>
                <a:spcPct val="150000"/>
              </a:lnSpc>
            </a:pPr>
            <a:r>
              <a:rPr kumimoji="1" lang="ja-JP" altLang="en-US" sz="4400" b="1">
                <a:latin typeface="Yu Gothic" panose="020B0400000000000000" pitchFamily="34" charset="-128"/>
                <a:ea typeface="Yu Gothic" panose="020B0400000000000000" pitchFamily="34" charset="-128"/>
              </a:rPr>
              <a:t>設定しよう</a:t>
            </a:r>
          </a:p>
        </p:txBody>
      </p:sp>
      <p:sp>
        <p:nvSpPr>
          <p:cNvPr id="2" name="テキスト ボックス 1">
            <a:extLst>
              <a:ext uri="{FF2B5EF4-FFF2-40B4-BE49-F238E27FC236}">
                <a16:creationId xmlns:a16="http://schemas.microsoft.com/office/drawing/2014/main" id="{735AD658-DC9C-06ED-B538-1EF0A6C4CC1F}"/>
              </a:ext>
            </a:extLst>
          </p:cNvPr>
          <p:cNvSpPr txBox="1"/>
          <p:nvPr/>
        </p:nvSpPr>
        <p:spPr>
          <a:xfrm>
            <a:off x="2439394" y="687725"/>
            <a:ext cx="661261" cy="615553"/>
          </a:xfrm>
          <a:prstGeom prst="rect">
            <a:avLst/>
          </a:prstGeom>
          <a:noFill/>
        </p:spPr>
        <p:txBody>
          <a:bodyPr wrap="square" lIns="0" tIns="0" rIns="0" bIns="0">
            <a:spAutoFit/>
          </a:bodyPr>
          <a:lstStyle/>
          <a:p>
            <a:pPr algn="ctr"/>
            <a:r>
              <a:rPr lang="en-US" altLang="ja-JP" sz="4000" b="1" dirty="0">
                <a:solidFill>
                  <a:schemeClr val="bg1"/>
                </a:solidFill>
                <a:latin typeface="Yu Gothic" panose="020B0400000000000000" pitchFamily="34" charset="-128"/>
                <a:ea typeface="Yu Gothic" panose="020B0400000000000000" pitchFamily="34" charset="-128"/>
              </a:rPr>
              <a:t>4</a:t>
            </a:r>
            <a:endParaRPr kumimoji="1" lang="ja-JP" altLang="en-US" sz="4000" b="1" dirty="0">
              <a:solidFill>
                <a:schemeClr val="bg1"/>
              </a:solidFill>
              <a:latin typeface="Yu Gothic" panose="020B0400000000000000" pitchFamily="34" charset="-128"/>
              <a:ea typeface="Yu Gothic" panose="020B0400000000000000" pitchFamily="34" charset="-128"/>
            </a:endParaRPr>
          </a:p>
        </p:txBody>
      </p:sp>
      <p:grpSp>
        <p:nvGrpSpPr>
          <p:cNvPr id="3" name="グループ化 2">
            <a:extLst>
              <a:ext uri="{FF2B5EF4-FFF2-40B4-BE49-F238E27FC236}">
                <a16:creationId xmlns:a16="http://schemas.microsoft.com/office/drawing/2014/main" id="{D63FD4C3-47D3-0D15-5EF1-8865183AE221}"/>
              </a:ext>
            </a:extLst>
          </p:cNvPr>
          <p:cNvGrpSpPr/>
          <p:nvPr/>
        </p:nvGrpSpPr>
        <p:grpSpPr>
          <a:xfrm>
            <a:off x="848140" y="2443922"/>
            <a:ext cx="5247860" cy="1970156"/>
            <a:chOff x="848140" y="2443922"/>
            <a:chExt cx="5141843" cy="1970156"/>
          </a:xfrm>
        </p:grpSpPr>
        <p:cxnSp>
          <p:nvCxnSpPr>
            <p:cNvPr id="4" name="直線コネクタ 3">
              <a:extLst>
                <a:ext uri="{FF2B5EF4-FFF2-40B4-BE49-F238E27FC236}">
                  <a16:creationId xmlns:a16="http://schemas.microsoft.com/office/drawing/2014/main" id="{E793706D-BF6F-A8A3-6CAD-17842EF850C8}"/>
                </a:ext>
              </a:extLst>
            </p:cNvPr>
            <p:cNvCxnSpPr>
              <a:cxnSpLocks/>
            </p:cNvCxnSpPr>
            <p:nvPr/>
          </p:nvCxnSpPr>
          <p:spPr>
            <a:xfrm>
              <a:off x="848140" y="2443922"/>
              <a:ext cx="514184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5C582B7C-2B8B-BF33-1D6A-ECEB18F866AA}"/>
                </a:ext>
              </a:extLst>
            </p:cNvPr>
            <p:cNvCxnSpPr>
              <a:cxnSpLocks/>
            </p:cNvCxnSpPr>
            <p:nvPr/>
          </p:nvCxnSpPr>
          <p:spPr>
            <a:xfrm>
              <a:off x="848140" y="3429000"/>
              <a:ext cx="514184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直線コネクタ 5">
              <a:extLst>
                <a:ext uri="{FF2B5EF4-FFF2-40B4-BE49-F238E27FC236}">
                  <a16:creationId xmlns:a16="http://schemas.microsoft.com/office/drawing/2014/main" id="{7DFACEA4-6013-C810-CFB0-C13CE1834DEB}"/>
                </a:ext>
              </a:extLst>
            </p:cNvPr>
            <p:cNvCxnSpPr>
              <a:cxnSpLocks/>
            </p:cNvCxnSpPr>
            <p:nvPr/>
          </p:nvCxnSpPr>
          <p:spPr>
            <a:xfrm>
              <a:off x="848140" y="4414078"/>
              <a:ext cx="514184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8" name="グラフィックス 7">
            <a:extLst>
              <a:ext uri="{FF2B5EF4-FFF2-40B4-BE49-F238E27FC236}">
                <a16:creationId xmlns:a16="http://schemas.microsoft.com/office/drawing/2014/main" id="{F0E03A8C-07E5-70A5-A754-C69868CBD0E3}"/>
              </a:ext>
            </a:extLst>
          </p:cNvPr>
          <p:cNvPicPr>
            <a:picLocks noChangeAspect="1"/>
          </p:cNvPicPr>
          <p:nvPr/>
        </p:nvPicPr>
        <p:blipFill>
          <a:blip r:embed="rId2">
            <a:extLst>
              <a:ext uri="{96DAC541-7B7A-43D3-8B79-37D633B846F1}">
                <asvg:svgBlip xmlns:asvg="http://schemas.microsoft.com/office/drawing/2016/SVG/main" r:embed="rId3"/>
              </a:ext>
            </a:extLst>
          </a:blip>
          <a:srcRect b="1203"/>
          <a:stretch/>
        </p:blipFill>
        <p:spPr>
          <a:xfrm>
            <a:off x="6508429" y="2229910"/>
            <a:ext cx="5683571" cy="4628089"/>
          </a:xfrm>
          <a:prstGeom prst="rect">
            <a:avLst/>
          </a:prstGeom>
        </p:spPr>
      </p:pic>
    </p:spTree>
    <p:extLst>
      <p:ext uri="{BB962C8B-B14F-4D97-AF65-F5344CB8AC3E}">
        <p14:creationId xmlns:p14="http://schemas.microsoft.com/office/powerpoint/2010/main" val="425336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BC3A586E-20C3-CC67-9AD7-47852103CB5D}"/>
              </a:ext>
            </a:extLst>
          </p:cNvPr>
          <p:cNvSpPr/>
          <p:nvPr/>
        </p:nvSpPr>
        <p:spPr>
          <a:xfrm>
            <a:off x="545777" y="249550"/>
            <a:ext cx="3262294" cy="482600"/>
          </a:xfrm>
          <a:prstGeom prst="roundRect">
            <a:avLst>
              <a:gd name="adj" fmla="val 1029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kumimoji="1" lang="ja-JP" altLang="en-US" sz="1600" b="1">
                <a:solidFill>
                  <a:schemeClr val="bg1"/>
                </a:solidFill>
                <a:latin typeface="Yu Gothic" panose="020B0400000000000000" pitchFamily="34" charset="-128"/>
                <a:ea typeface="Yu Gothic" panose="020B0400000000000000" pitchFamily="34" charset="-128"/>
              </a:rPr>
              <a:t>アクセントカラーを設定しよう</a:t>
            </a:r>
          </a:p>
        </p:txBody>
      </p:sp>
      <p:sp>
        <p:nvSpPr>
          <p:cNvPr id="5" name="正方形/長方形 4">
            <a:extLst>
              <a:ext uri="{FF2B5EF4-FFF2-40B4-BE49-F238E27FC236}">
                <a16:creationId xmlns:a16="http://schemas.microsoft.com/office/drawing/2014/main" id="{505E1D6C-9BA5-C929-B458-091CBF9A848D}"/>
              </a:ext>
            </a:extLst>
          </p:cNvPr>
          <p:cNvSpPr/>
          <p:nvPr/>
        </p:nvSpPr>
        <p:spPr>
          <a:xfrm>
            <a:off x="26233" y="220567"/>
            <a:ext cx="529352" cy="529352"/>
          </a:xfrm>
          <a:prstGeom prst="rect">
            <a:avLst/>
          </a:prstGeom>
          <a:solidFill>
            <a:schemeClr val="bg1"/>
          </a:solidFill>
          <a:ln w="539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1"/>
                </a:solidFill>
                <a:latin typeface="Yu Gothic" panose="020B0400000000000000" pitchFamily="34" charset="-128"/>
                <a:ea typeface="Yu Gothic" panose="020B0400000000000000" pitchFamily="34" charset="-128"/>
              </a:rPr>
              <a:t>4</a:t>
            </a:r>
            <a:endParaRPr kumimoji="1" lang="ja-JP" altLang="en-US" sz="2400" b="1">
              <a:solidFill>
                <a:schemeClr val="accent1"/>
              </a:solidFill>
              <a:latin typeface="Yu Gothic" panose="020B0400000000000000" pitchFamily="34" charset="-128"/>
              <a:ea typeface="Yu Gothic" panose="020B0400000000000000" pitchFamily="34" charset="-128"/>
            </a:endParaRPr>
          </a:p>
        </p:txBody>
      </p:sp>
      <p:sp>
        <p:nvSpPr>
          <p:cNvPr id="22" name="テキスト ボックス 21">
            <a:extLst>
              <a:ext uri="{FF2B5EF4-FFF2-40B4-BE49-F238E27FC236}">
                <a16:creationId xmlns:a16="http://schemas.microsoft.com/office/drawing/2014/main" id="{F5494064-3F39-8093-7D4F-95938F1A1534}"/>
              </a:ext>
            </a:extLst>
          </p:cNvPr>
          <p:cNvSpPr txBox="1"/>
          <p:nvPr/>
        </p:nvSpPr>
        <p:spPr>
          <a:xfrm>
            <a:off x="591759" y="932068"/>
            <a:ext cx="11516621" cy="816462"/>
          </a:xfrm>
          <a:prstGeom prst="rect">
            <a:avLst/>
          </a:prstGeom>
          <a:noFill/>
        </p:spPr>
        <p:txBody>
          <a:bodyPr wrap="square">
            <a:noAutofit/>
          </a:bodyPr>
          <a:lstStyle/>
          <a:p>
            <a:pPr>
              <a:spcBef>
                <a:spcPts val="500"/>
              </a:spcBef>
            </a:pPr>
            <a:r>
              <a:rPr kumimoji="1" lang="ja-JP" altLang="en-US" sz="1600" b="1" i="0" u="none" strike="noStrike" kern="1200" cap="none" spc="-150" normalizeH="0" baseline="0" noProof="0">
                <a:ln>
                  <a:noFill/>
                </a:ln>
                <a:effectLst/>
                <a:uLnTx/>
                <a:uFillTx/>
                <a:latin typeface="+mn-ea"/>
                <a:cs typeface="Microsoft YaHei Light"/>
              </a:rPr>
              <a:t>色を抑えたうえで、どうしても伝えたい大事な部分は、アクセントとなる色を用いることで目を引き付けることができます。</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a:ln>
                  <a:noFill/>
                </a:ln>
                <a:effectLst/>
                <a:uLnTx/>
                <a:uFillTx/>
                <a:latin typeface="+mn-ea"/>
                <a:cs typeface="Microsoft YaHei Light"/>
              </a:rPr>
              <a:t>図形の色を変えたり、文字の色を変えると、一番伝えたいことに注目させ、しっかり記憶に残すことができます。</a:t>
            </a:r>
          </a:p>
        </p:txBody>
      </p:sp>
      <p:sp>
        <p:nvSpPr>
          <p:cNvPr id="8" name="正方形/長方形 7">
            <a:extLst>
              <a:ext uri="{FF2B5EF4-FFF2-40B4-BE49-F238E27FC236}">
                <a16:creationId xmlns:a16="http://schemas.microsoft.com/office/drawing/2014/main" id="{3B44F586-454A-38CF-3192-DE3B1B394A1F}"/>
              </a:ext>
            </a:extLst>
          </p:cNvPr>
          <p:cNvSpPr/>
          <p:nvPr/>
        </p:nvSpPr>
        <p:spPr>
          <a:xfrm>
            <a:off x="360252" y="2081863"/>
            <a:ext cx="1027522" cy="29223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サンプル１</a:t>
            </a:r>
          </a:p>
        </p:txBody>
      </p:sp>
      <p:sp>
        <p:nvSpPr>
          <p:cNvPr id="11" name="正方形/長方形 10">
            <a:extLst>
              <a:ext uri="{FF2B5EF4-FFF2-40B4-BE49-F238E27FC236}">
                <a16:creationId xmlns:a16="http://schemas.microsoft.com/office/drawing/2014/main" id="{9E5CA1AE-A8E6-4997-E22E-EA93DC5847AF}"/>
              </a:ext>
            </a:extLst>
          </p:cNvPr>
          <p:cNvSpPr/>
          <p:nvPr/>
        </p:nvSpPr>
        <p:spPr>
          <a:xfrm>
            <a:off x="6166809" y="2081863"/>
            <a:ext cx="1027522" cy="29223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サンプル２</a:t>
            </a:r>
          </a:p>
        </p:txBody>
      </p:sp>
      <p:sp>
        <p:nvSpPr>
          <p:cNvPr id="12" name="テキスト ボックス 11">
            <a:extLst>
              <a:ext uri="{FF2B5EF4-FFF2-40B4-BE49-F238E27FC236}">
                <a16:creationId xmlns:a16="http://schemas.microsoft.com/office/drawing/2014/main" id="{7E533A44-48AD-A4CA-3AFB-485A618D528D}"/>
              </a:ext>
            </a:extLst>
          </p:cNvPr>
          <p:cNvSpPr txBox="1"/>
          <p:nvPr/>
        </p:nvSpPr>
        <p:spPr>
          <a:xfrm>
            <a:off x="1387774" y="2081846"/>
            <a:ext cx="4455135" cy="292231"/>
          </a:xfrm>
          <a:prstGeom prst="rect">
            <a:avLst/>
          </a:prstGeom>
          <a:noFill/>
        </p:spPr>
        <p:txBody>
          <a:bodyPr wrap="square">
            <a:noAutofit/>
          </a:bodyPr>
          <a:lstStyle/>
          <a:p>
            <a:r>
              <a:rPr lang="ja-JP" altLang="en-US" sz="1600" b="1">
                <a:latin typeface="游ゴシック" panose="020B0400000000000000" pitchFamily="50" charset="-128"/>
                <a:ea typeface="游ゴシック" panose="020B0400000000000000" pitchFamily="50" charset="-128"/>
              </a:rPr>
              <a:t>緑をベースに赤をアクセントにした例</a:t>
            </a:r>
            <a:endParaRPr lang="en-US" altLang="ja-JP" sz="16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36FE0790-FD67-4E57-A9E8-0479155D8568}"/>
              </a:ext>
            </a:extLst>
          </p:cNvPr>
          <p:cNvSpPr txBox="1"/>
          <p:nvPr/>
        </p:nvSpPr>
        <p:spPr>
          <a:xfrm>
            <a:off x="7194331" y="2081846"/>
            <a:ext cx="4779035" cy="292231"/>
          </a:xfrm>
          <a:prstGeom prst="rect">
            <a:avLst/>
          </a:prstGeom>
          <a:noFill/>
        </p:spPr>
        <p:txBody>
          <a:bodyPr wrap="square">
            <a:noAutofit/>
          </a:bodyPr>
          <a:lstStyle/>
          <a:p>
            <a:r>
              <a:rPr lang="ja-JP" altLang="en-US" sz="1600" b="1">
                <a:latin typeface="游ゴシック" panose="020B0400000000000000" pitchFamily="50" charset="-128"/>
                <a:ea typeface="游ゴシック" panose="020B0400000000000000" pitchFamily="50" charset="-128"/>
              </a:rPr>
              <a:t>伝えたいこと以外の色を目立たないようにした例</a:t>
            </a:r>
            <a:endParaRPr lang="en-US" altLang="ja-JP" sz="1600" b="1" dirty="0">
              <a:latin typeface="游ゴシック" panose="020B0400000000000000" pitchFamily="50" charset="-128"/>
              <a:ea typeface="游ゴシック" panose="020B0400000000000000" pitchFamily="50" charset="-128"/>
            </a:endParaRPr>
          </a:p>
        </p:txBody>
      </p:sp>
      <p:pic>
        <p:nvPicPr>
          <p:cNvPr id="14" name="図 13">
            <a:extLst>
              <a:ext uri="{FF2B5EF4-FFF2-40B4-BE49-F238E27FC236}">
                <a16:creationId xmlns:a16="http://schemas.microsoft.com/office/drawing/2014/main" id="{94F343F0-84A3-1439-4E3A-B06A29ACB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58" y="2473603"/>
            <a:ext cx="5645232" cy="3175443"/>
          </a:xfrm>
          <a:prstGeom prst="rect">
            <a:avLst/>
          </a:prstGeom>
          <a:ln>
            <a:solidFill>
              <a:schemeClr val="bg1">
                <a:lumMod val="50000"/>
              </a:schemeClr>
            </a:solidFill>
          </a:ln>
        </p:spPr>
      </p:pic>
      <p:pic>
        <p:nvPicPr>
          <p:cNvPr id="15" name="図 14">
            <a:extLst>
              <a:ext uri="{FF2B5EF4-FFF2-40B4-BE49-F238E27FC236}">
                <a16:creationId xmlns:a16="http://schemas.microsoft.com/office/drawing/2014/main" id="{225AE4E7-CACD-0265-7E98-8DE7F57A4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807" y="2473603"/>
            <a:ext cx="5645231" cy="3175443"/>
          </a:xfrm>
          <a:prstGeom prst="rect">
            <a:avLst/>
          </a:prstGeom>
          <a:ln>
            <a:solidFill>
              <a:schemeClr val="bg1">
                <a:lumMod val="50000"/>
              </a:schemeClr>
            </a:solidFill>
          </a:ln>
        </p:spPr>
      </p:pic>
    </p:spTree>
    <p:extLst>
      <p:ext uri="{BB962C8B-B14F-4D97-AF65-F5344CB8AC3E}">
        <p14:creationId xmlns:p14="http://schemas.microsoft.com/office/powerpoint/2010/main" val="762913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654DF31-1D40-171C-C5B8-C260FEFD380A}"/>
              </a:ext>
            </a:extLst>
          </p:cNvPr>
          <p:cNvSpPr txBox="1"/>
          <p:nvPr/>
        </p:nvSpPr>
        <p:spPr>
          <a:xfrm>
            <a:off x="848140" y="1794534"/>
            <a:ext cx="4134465" cy="2026965"/>
          </a:xfrm>
          <a:prstGeom prst="rect">
            <a:avLst/>
          </a:prstGeom>
          <a:noFill/>
        </p:spPr>
        <p:txBody>
          <a:bodyPr wrap="none" rtlCol="0">
            <a:spAutoFit/>
          </a:bodyPr>
          <a:lstStyle/>
          <a:p>
            <a:pPr>
              <a:lnSpc>
                <a:spcPct val="150000"/>
              </a:lnSpc>
            </a:pPr>
            <a:r>
              <a:rPr kumimoji="1" lang="ja-JP" altLang="en-US" sz="4400" b="1">
                <a:latin typeface="Yu Gothic" panose="020B0400000000000000" pitchFamily="34" charset="-128"/>
                <a:ea typeface="Yu Gothic" panose="020B0400000000000000" pitchFamily="34" charset="-128"/>
              </a:rPr>
              <a:t>実際に使える</a:t>
            </a:r>
          </a:p>
          <a:p>
            <a:pPr>
              <a:lnSpc>
                <a:spcPct val="150000"/>
              </a:lnSpc>
            </a:pPr>
            <a:r>
              <a:rPr kumimoji="1" lang="ja-JP" altLang="en-US" sz="4400" b="1">
                <a:latin typeface="Yu Gothic" panose="020B0400000000000000" pitchFamily="34" charset="-128"/>
                <a:ea typeface="Yu Gothic" panose="020B0400000000000000" pitchFamily="34" charset="-128"/>
              </a:rPr>
              <a:t>カラーパレット</a:t>
            </a:r>
          </a:p>
        </p:txBody>
      </p:sp>
      <p:sp>
        <p:nvSpPr>
          <p:cNvPr id="2" name="テキスト ボックス 1">
            <a:extLst>
              <a:ext uri="{FF2B5EF4-FFF2-40B4-BE49-F238E27FC236}">
                <a16:creationId xmlns:a16="http://schemas.microsoft.com/office/drawing/2014/main" id="{735AD658-DC9C-06ED-B538-1EF0A6C4CC1F}"/>
              </a:ext>
            </a:extLst>
          </p:cNvPr>
          <p:cNvSpPr txBox="1"/>
          <p:nvPr/>
        </p:nvSpPr>
        <p:spPr>
          <a:xfrm>
            <a:off x="2439394" y="687725"/>
            <a:ext cx="661261" cy="615553"/>
          </a:xfrm>
          <a:prstGeom prst="rect">
            <a:avLst/>
          </a:prstGeom>
          <a:noFill/>
        </p:spPr>
        <p:txBody>
          <a:bodyPr wrap="square" lIns="0" tIns="0" rIns="0" bIns="0">
            <a:spAutoFit/>
          </a:bodyPr>
          <a:lstStyle/>
          <a:p>
            <a:pPr algn="ctr"/>
            <a:r>
              <a:rPr lang="en-US" altLang="ja-JP" sz="4000" b="1" dirty="0">
                <a:solidFill>
                  <a:schemeClr val="bg1"/>
                </a:solidFill>
                <a:latin typeface="Yu Gothic" panose="020B0400000000000000" pitchFamily="34" charset="-128"/>
                <a:ea typeface="Yu Gothic" panose="020B0400000000000000" pitchFamily="34" charset="-128"/>
              </a:rPr>
              <a:t>5</a:t>
            </a:r>
            <a:endParaRPr kumimoji="1" lang="ja-JP" altLang="en-US" sz="4000" b="1" dirty="0">
              <a:solidFill>
                <a:schemeClr val="bg1"/>
              </a:solidFill>
              <a:latin typeface="Yu Gothic" panose="020B0400000000000000" pitchFamily="34" charset="-128"/>
              <a:ea typeface="Yu Gothic" panose="020B0400000000000000" pitchFamily="34" charset="-128"/>
            </a:endParaRPr>
          </a:p>
        </p:txBody>
      </p:sp>
      <p:grpSp>
        <p:nvGrpSpPr>
          <p:cNvPr id="3" name="グループ化 2">
            <a:extLst>
              <a:ext uri="{FF2B5EF4-FFF2-40B4-BE49-F238E27FC236}">
                <a16:creationId xmlns:a16="http://schemas.microsoft.com/office/drawing/2014/main" id="{D63FD4C3-47D3-0D15-5EF1-8865183AE221}"/>
              </a:ext>
            </a:extLst>
          </p:cNvPr>
          <p:cNvGrpSpPr/>
          <p:nvPr/>
        </p:nvGrpSpPr>
        <p:grpSpPr>
          <a:xfrm>
            <a:off x="848140" y="1923061"/>
            <a:ext cx="5247860" cy="2954004"/>
            <a:chOff x="848140" y="2443922"/>
            <a:chExt cx="5141843" cy="2954004"/>
          </a:xfrm>
        </p:grpSpPr>
        <p:cxnSp>
          <p:nvCxnSpPr>
            <p:cNvPr id="4" name="直線コネクタ 3">
              <a:extLst>
                <a:ext uri="{FF2B5EF4-FFF2-40B4-BE49-F238E27FC236}">
                  <a16:creationId xmlns:a16="http://schemas.microsoft.com/office/drawing/2014/main" id="{E793706D-BF6F-A8A3-6CAD-17842EF850C8}"/>
                </a:ext>
              </a:extLst>
            </p:cNvPr>
            <p:cNvCxnSpPr>
              <a:cxnSpLocks/>
            </p:cNvCxnSpPr>
            <p:nvPr/>
          </p:nvCxnSpPr>
          <p:spPr>
            <a:xfrm>
              <a:off x="848140" y="2443922"/>
              <a:ext cx="514184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5C582B7C-2B8B-BF33-1D6A-ECEB18F866AA}"/>
                </a:ext>
              </a:extLst>
            </p:cNvPr>
            <p:cNvCxnSpPr>
              <a:cxnSpLocks/>
            </p:cNvCxnSpPr>
            <p:nvPr/>
          </p:nvCxnSpPr>
          <p:spPr>
            <a:xfrm>
              <a:off x="848140" y="3429000"/>
              <a:ext cx="514184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直線コネクタ 5">
              <a:extLst>
                <a:ext uri="{FF2B5EF4-FFF2-40B4-BE49-F238E27FC236}">
                  <a16:creationId xmlns:a16="http://schemas.microsoft.com/office/drawing/2014/main" id="{7DFACEA4-6013-C810-CFB0-C13CE1834DEB}"/>
                </a:ext>
              </a:extLst>
            </p:cNvPr>
            <p:cNvCxnSpPr>
              <a:cxnSpLocks/>
            </p:cNvCxnSpPr>
            <p:nvPr/>
          </p:nvCxnSpPr>
          <p:spPr>
            <a:xfrm>
              <a:off x="848140" y="4414078"/>
              <a:ext cx="514184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45E80E4D-B2F1-0AA6-9D37-6CF43A2384D4}"/>
                </a:ext>
              </a:extLst>
            </p:cNvPr>
            <p:cNvCxnSpPr>
              <a:cxnSpLocks/>
            </p:cNvCxnSpPr>
            <p:nvPr/>
          </p:nvCxnSpPr>
          <p:spPr>
            <a:xfrm>
              <a:off x="848140" y="5397926"/>
              <a:ext cx="514184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テキスト ボックス 10">
            <a:extLst>
              <a:ext uri="{FF2B5EF4-FFF2-40B4-BE49-F238E27FC236}">
                <a16:creationId xmlns:a16="http://schemas.microsoft.com/office/drawing/2014/main" id="{8030E46D-C257-87E8-48F5-AA7432B330BD}"/>
              </a:ext>
            </a:extLst>
          </p:cNvPr>
          <p:cNvSpPr txBox="1"/>
          <p:nvPr/>
        </p:nvSpPr>
        <p:spPr>
          <a:xfrm>
            <a:off x="627061" y="3967346"/>
            <a:ext cx="4947188" cy="760657"/>
          </a:xfrm>
          <a:prstGeom prst="rect">
            <a:avLst/>
          </a:prstGeom>
          <a:noFill/>
        </p:spPr>
        <p:txBody>
          <a:bodyPr wrap="none" rtlCol="0">
            <a:spAutoFit/>
          </a:bodyPr>
          <a:lstStyle/>
          <a:p>
            <a:pPr>
              <a:lnSpc>
                <a:spcPct val="150000"/>
              </a:lnSpc>
            </a:pPr>
            <a:r>
              <a:rPr kumimoji="1" lang="ja-JP" altLang="en-US" sz="3200" b="1">
                <a:latin typeface="Yu Gothic" panose="020B0400000000000000" pitchFamily="34" charset="-128"/>
                <a:ea typeface="Yu Gothic" panose="020B0400000000000000" pitchFamily="34" charset="-128"/>
              </a:rPr>
              <a:t>（</a:t>
            </a:r>
            <a:r>
              <a:rPr kumimoji="1" lang="en-US" altLang="ja-JP" sz="3200" b="1" dirty="0">
                <a:latin typeface="Yu Gothic" panose="020B0400000000000000" pitchFamily="34" charset="-128"/>
                <a:ea typeface="Yu Gothic" panose="020B0400000000000000" pitchFamily="34" charset="-128"/>
              </a:rPr>
              <a:t>ppt</a:t>
            </a:r>
            <a:r>
              <a:rPr kumimoji="1" lang="ja-JP" altLang="en-US" sz="3200" b="1">
                <a:latin typeface="Yu Gothic" panose="020B0400000000000000" pitchFamily="34" charset="-128"/>
                <a:ea typeface="Yu Gothic" panose="020B0400000000000000" pitchFamily="34" charset="-128"/>
              </a:rPr>
              <a:t>スライド上の付録）</a:t>
            </a:r>
          </a:p>
        </p:txBody>
      </p:sp>
      <p:pic>
        <p:nvPicPr>
          <p:cNvPr id="13" name="グラフィックス 12">
            <a:extLst>
              <a:ext uri="{FF2B5EF4-FFF2-40B4-BE49-F238E27FC236}">
                <a16:creationId xmlns:a16="http://schemas.microsoft.com/office/drawing/2014/main" id="{675CF32F-F7C5-0A79-9C72-2EB1E942A8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3778" y="1654916"/>
            <a:ext cx="5753410" cy="5203084"/>
          </a:xfrm>
          <a:prstGeom prst="rect">
            <a:avLst/>
          </a:prstGeom>
        </p:spPr>
      </p:pic>
    </p:spTree>
    <p:extLst>
      <p:ext uri="{BB962C8B-B14F-4D97-AF65-F5344CB8AC3E}">
        <p14:creationId xmlns:p14="http://schemas.microsoft.com/office/powerpoint/2010/main" val="2603264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BC3A586E-20C3-CC67-9AD7-47852103CB5D}"/>
              </a:ext>
            </a:extLst>
          </p:cNvPr>
          <p:cNvSpPr/>
          <p:nvPr/>
        </p:nvSpPr>
        <p:spPr>
          <a:xfrm>
            <a:off x="545777" y="249550"/>
            <a:ext cx="5297132" cy="482600"/>
          </a:xfrm>
          <a:prstGeom prst="roundRect">
            <a:avLst>
              <a:gd name="adj" fmla="val 1029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kumimoji="1" lang="ja-JP" altLang="en-US" sz="1600" b="1">
                <a:solidFill>
                  <a:schemeClr val="bg1"/>
                </a:solidFill>
                <a:latin typeface="Yu Gothic" panose="020B0400000000000000" pitchFamily="34" charset="-128"/>
                <a:ea typeface="Yu Gothic" panose="020B0400000000000000" pitchFamily="34" charset="-128"/>
              </a:rPr>
              <a:t>実際に使えるカラーパレット（</a:t>
            </a:r>
            <a:r>
              <a:rPr kumimoji="1" lang="en-US" altLang="ja-JP" sz="1600" b="1" dirty="0">
                <a:solidFill>
                  <a:schemeClr val="bg1"/>
                </a:solidFill>
                <a:latin typeface="Yu Gothic" panose="020B0400000000000000" pitchFamily="34" charset="-128"/>
                <a:ea typeface="Yu Gothic" panose="020B0400000000000000" pitchFamily="34" charset="-128"/>
              </a:rPr>
              <a:t>ppt</a:t>
            </a:r>
            <a:r>
              <a:rPr kumimoji="1" lang="ja-JP" altLang="en-US" sz="1600" b="1">
                <a:solidFill>
                  <a:schemeClr val="bg1"/>
                </a:solidFill>
                <a:latin typeface="Yu Gothic" panose="020B0400000000000000" pitchFamily="34" charset="-128"/>
                <a:ea typeface="Yu Gothic" panose="020B0400000000000000" pitchFamily="34" charset="-128"/>
              </a:rPr>
              <a:t>スライド上の付録）</a:t>
            </a:r>
          </a:p>
        </p:txBody>
      </p:sp>
      <p:sp>
        <p:nvSpPr>
          <p:cNvPr id="5" name="正方形/長方形 4">
            <a:extLst>
              <a:ext uri="{FF2B5EF4-FFF2-40B4-BE49-F238E27FC236}">
                <a16:creationId xmlns:a16="http://schemas.microsoft.com/office/drawing/2014/main" id="{505E1D6C-9BA5-C929-B458-091CBF9A848D}"/>
              </a:ext>
            </a:extLst>
          </p:cNvPr>
          <p:cNvSpPr/>
          <p:nvPr/>
        </p:nvSpPr>
        <p:spPr>
          <a:xfrm>
            <a:off x="26233" y="220567"/>
            <a:ext cx="529352" cy="529352"/>
          </a:xfrm>
          <a:prstGeom prst="rect">
            <a:avLst/>
          </a:prstGeom>
          <a:solidFill>
            <a:schemeClr val="bg1"/>
          </a:solidFill>
          <a:ln w="539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1"/>
                </a:solidFill>
                <a:latin typeface="Yu Gothic" panose="020B0400000000000000" pitchFamily="34" charset="-128"/>
                <a:ea typeface="Yu Gothic" panose="020B0400000000000000" pitchFamily="34" charset="-128"/>
              </a:rPr>
              <a:t>5</a:t>
            </a:r>
            <a:endParaRPr kumimoji="1" lang="ja-JP" altLang="en-US" sz="2400" b="1">
              <a:solidFill>
                <a:schemeClr val="accent1"/>
              </a:solidFill>
              <a:latin typeface="Yu Gothic" panose="020B0400000000000000" pitchFamily="34" charset="-128"/>
              <a:ea typeface="Yu Gothic" panose="020B0400000000000000" pitchFamily="34" charset="-128"/>
            </a:endParaRPr>
          </a:p>
        </p:txBody>
      </p:sp>
      <p:sp>
        <p:nvSpPr>
          <p:cNvPr id="22" name="テキスト ボックス 21">
            <a:extLst>
              <a:ext uri="{FF2B5EF4-FFF2-40B4-BE49-F238E27FC236}">
                <a16:creationId xmlns:a16="http://schemas.microsoft.com/office/drawing/2014/main" id="{F5494064-3F39-8093-7D4F-95938F1A1534}"/>
              </a:ext>
            </a:extLst>
          </p:cNvPr>
          <p:cNvSpPr txBox="1"/>
          <p:nvPr/>
        </p:nvSpPr>
        <p:spPr>
          <a:xfrm>
            <a:off x="591759" y="1058574"/>
            <a:ext cx="11516621" cy="482600"/>
          </a:xfrm>
          <a:prstGeom prst="rect">
            <a:avLst/>
          </a:prstGeom>
          <a:noFill/>
        </p:spPr>
        <p:txBody>
          <a:bodyPr wrap="square">
            <a:noAutofit/>
          </a:bodyPr>
          <a:lstStyle/>
          <a:p>
            <a:pPr>
              <a:spcBef>
                <a:spcPts val="500"/>
              </a:spcBef>
            </a:pPr>
            <a:r>
              <a:rPr kumimoji="1" lang="ja-JP" altLang="en-US" sz="1600" b="1" i="0" u="none" strike="noStrike" kern="1200" cap="none" spc="-150" normalizeH="0" baseline="0" noProof="0" dirty="0">
                <a:ln>
                  <a:noFill/>
                </a:ln>
                <a:effectLst/>
                <a:uLnTx/>
                <a:uFillTx/>
                <a:latin typeface="+mn-ea"/>
                <a:cs typeface="Microsoft YaHei Light"/>
              </a:rPr>
              <a:t>メインカラー、サブカラー、そしてアクセントカラーのおすすめの３色をグループにしたカラーパレットを用意しました。</a:t>
            </a:r>
          </a:p>
        </p:txBody>
      </p:sp>
      <p:sp>
        <p:nvSpPr>
          <p:cNvPr id="40" name="正方形/長方形 39">
            <a:extLst>
              <a:ext uri="{FF2B5EF4-FFF2-40B4-BE49-F238E27FC236}">
                <a16:creationId xmlns:a16="http://schemas.microsoft.com/office/drawing/2014/main" id="{01D8B3BE-87A7-0A7E-6930-9F6B71200153}"/>
              </a:ext>
            </a:extLst>
          </p:cNvPr>
          <p:cNvSpPr/>
          <p:nvPr/>
        </p:nvSpPr>
        <p:spPr>
          <a:xfrm>
            <a:off x="2564978" y="4736076"/>
            <a:ext cx="727564" cy="971325"/>
          </a:xfrm>
          <a:prstGeom prst="rect">
            <a:avLst/>
          </a:prstGeom>
          <a:solidFill>
            <a:srgbClr val="4CC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SoeiKakugothicUB" panose="020B0900000000000000" pitchFamily="34" charset="-128"/>
              <a:ea typeface="HGPSoeiKakugothicUB" panose="020B0900000000000000" pitchFamily="34" charset="-128"/>
            </a:endParaRPr>
          </a:p>
        </p:txBody>
      </p:sp>
      <p:sp>
        <p:nvSpPr>
          <p:cNvPr id="41" name="正方形/長方形 40">
            <a:extLst>
              <a:ext uri="{FF2B5EF4-FFF2-40B4-BE49-F238E27FC236}">
                <a16:creationId xmlns:a16="http://schemas.microsoft.com/office/drawing/2014/main" id="{BEF174CF-75C7-5DD7-D7D2-1038A117C775}"/>
              </a:ext>
            </a:extLst>
          </p:cNvPr>
          <p:cNvSpPr/>
          <p:nvPr/>
        </p:nvSpPr>
        <p:spPr>
          <a:xfrm>
            <a:off x="1109851" y="4736076"/>
            <a:ext cx="727564" cy="971325"/>
          </a:xfrm>
          <a:prstGeom prst="rect">
            <a:avLst/>
          </a:prstGeom>
          <a:solidFill>
            <a:srgbClr val="237D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SoeiKakugothicUB" panose="020B0900000000000000" pitchFamily="34" charset="-128"/>
              <a:ea typeface="HGPSoeiKakugothicUB" panose="020B0900000000000000" pitchFamily="34" charset="-128"/>
            </a:endParaRPr>
          </a:p>
        </p:txBody>
      </p:sp>
      <p:sp>
        <p:nvSpPr>
          <p:cNvPr id="45" name="正方形/長方形 44">
            <a:extLst>
              <a:ext uri="{FF2B5EF4-FFF2-40B4-BE49-F238E27FC236}">
                <a16:creationId xmlns:a16="http://schemas.microsoft.com/office/drawing/2014/main" id="{FC232EAB-C8FF-0E41-3D93-817E89C3D210}"/>
              </a:ext>
            </a:extLst>
          </p:cNvPr>
          <p:cNvSpPr/>
          <p:nvPr/>
        </p:nvSpPr>
        <p:spPr>
          <a:xfrm>
            <a:off x="4617333" y="3508085"/>
            <a:ext cx="727564" cy="9713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46" name="正方形/長方形 45">
            <a:extLst>
              <a:ext uri="{FF2B5EF4-FFF2-40B4-BE49-F238E27FC236}">
                <a16:creationId xmlns:a16="http://schemas.microsoft.com/office/drawing/2014/main" id="{38A2468E-7AE2-789A-3956-93F3C36D5558}"/>
              </a:ext>
            </a:extLst>
          </p:cNvPr>
          <p:cNvSpPr/>
          <p:nvPr/>
        </p:nvSpPr>
        <p:spPr>
          <a:xfrm>
            <a:off x="5344897" y="3508085"/>
            <a:ext cx="727564" cy="971325"/>
          </a:xfrm>
          <a:prstGeom prst="rect">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SoeiKakugothicUB" panose="020B0900000000000000" pitchFamily="34" charset="-128"/>
              <a:ea typeface="HGPSoeiKakugothicUB" panose="020B0900000000000000" pitchFamily="34" charset="-128"/>
            </a:endParaRPr>
          </a:p>
        </p:txBody>
      </p:sp>
      <p:sp>
        <p:nvSpPr>
          <p:cNvPr id="47" name="正方形/長方形 46">
            <a:extLst>
              <a:ext uri="{FF2B5EF4-FFF2-40B4-BE49-F238E27FC236}">
                <a16:creationId xmlns:a16="http://schemas.microsoft.com/office/drawing/2014/main" id="{20286924-21B3-A467-4184-DB7C4BC06048}"/>
              </a:ext>
            </a:extLst>
          </p:cNvPr>
          <p:cNvSpPr/>
          <p:nvPr/>
        </p:nvSpPr>
        <p:spPr>
          <a:xfrm>
            <a:off x="3889770" y="3508085"/>
            <a:ext cx="727564" cy="971325"/>
          </a:xfrm>
          <a:prstGeom prst="rect">
            <a:avLst/>
          </a:prstGeom>
          <a:solidFill>
            <a:srgbClr val="0230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54" name="正方形/長方形 53">
            <a:extLst>
              <a:ext uri="{FF2B5EF4-FFF2-40B4-BE49-F238E27FC236}">
                <a16:creationId xmlns:a16="http://schemas.microsoft.com/office/drawing/2014/main" id="{03AB5244-79D3-8532-7456-9F31A8063D4E}"/>
              </a:ext>
            </a:extLst>
          </p:cNvPr>
          <p:cNvSpPr/>
          <p:nvPr/>
        </p:nvSpPr>
        <p:spPr>
          <a:xfrm>
            <a:off x="1837415" y="3508085"/>
            <a:ext cx="727564" cy="971325"/>
          </a:xfrm>
          <a:prstGeom prst="rect">
            <a:avLst/>
          </a:prstGeom>
          <a:solidFill>
            <a:srgbClr val="8ECA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55" name="正方形/長方形 54">
            <a:extLst>
              <a:ext uri="{FF2B5EF4-FFF2-40B4-BE49-F238E27FC236}">
                <a16:creationId xmlns:a16="http://schemas.microsoft.com/office/drawing/2014/main" id="{38C73691-2723-074D-CF24-099DC182D06F}"/>
              </a:ext>
            </a:extLst>
          </p:cNvPr>
          <p:cNvSpPr/>
          <p:nvPr/>
        </p:nvSpPr>
        <p:spPr>
          <a:xfrm>
            <a:off x="2564978" y="3508085"/>
            <a:ext cx="727564" cy="971325"/>
          </a:xfrm>
          <a:prstGeom prst="rect">
            <a:avLst/>
          </a:prstGeom>
          <a:solidFill>
            <a:srgbClr val="0033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56" name="正方形/長方形 55">
            <a:extLst>
              <a:ext uri="{FF2B5EF4-FFF2-40B4-BE49-F238E27FC236}">
                <a16:creationId xmlns:a16="http://schemas.microsoft.com/office/drawing/2014/main" id="{9A516E8F-8AD4-1A2E-ECBB-AECBC44B8684}"/>
              </a:ext>
            </a:extLst>
          </p:cNvPr>
          <p:cNvSpPr/>
          <p:nvPr/>
        </p:nvSpPr>
        <p:spPr>
          <a:xfrm>
            <a:off x="1109851" y="3508085"/>
            <a:ext cx="727564" cy="9713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60" name="正方形/長方形 59">
            <a:extLst>
              <a:ext uri="{FF2B5EF4-FFF2-40B4-BE49-F238E27FC236}">
                <a16:creationId xmlns:a16="http://schemas.microsoft.com/office/drawing/2014/main" id="{451530C7-1C8D-28C1-C717-A9F217631071}"/>
              </a:ext>
            </a:extLst>
          </p:cNvPr>
          <p:cNvSpPr/>
          <p:nvPr/>
        </p:nvSpPr>
        <p:spPr>
          <a:xfrm>
            <a:off x="5339347" y="4736076"/>
            <a:ext cx="727564" cy="971325"/>
          </a:xfrm>
          <a:prstGeom prst="rect">
            <a:avLst/>
          </a:prstGeom>
          <a:solidFill>
            <a:srgbClr val="F4E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61" name="正方形/長方形 60">
            <a:extLst>
              <a:ext uri="{FF2B5EF4-FFF2-40B4-BE49-F238E27FC236}">
                <a16:creationId xmlns:a16="http://schemas.microsoft.com/office/drawing/2014/main" id="{F1815B52-D59D-35D3-FBED-D20AA3851248}"/>
              </a:ext>
            </a:extLst>
          </p:cNvPr>
          <p:cNvSpPr/>
          <p:nvPr/>
        </p:nvSpPr>
        <p:spPr>
          <a:xfrm>
            <a:off x="4617333" y="4736076"/>
            <a:ext cx="727564" cy="97132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62" name="正方形/長方形 61">
            <a:extLst>
              <a:ext uri="{FF2B5EF4-FFF2-40B4-BE49-F238E27FC236}">
                <a16:creationId xmlns:a16="http://schemas.microsoft.com/office/drawing/2014/main" id="{65594F96-94BA-87A1-31E2-BDA88FE6A0B5}"/>
              </a:ext>
            </a:extLst>
          </p:cNvPr>
          <p:cNvSpPr/>
          <p:nvPr/>
        </p:nvSpPr>
        <p:spPr>
          <a:xfrm>
            <a:off x="3889770" y="4736076"/>
            <a:ext cx="727564" cy="971325"/>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67" name="正方形/長方形 66">
            <a:extLst>
              <a:ext uri="{FF2B5EF4-FFF2-40B4-BE49-F238E27FC236}">
                <a16:creationId xmlns:a16="http://schemas.microsoft.com/office/drawing/2014/main" id="{06CC97C6-9B3F-1673-1FFF-1508B2B7E3F3}"/>
              </a:ext>
            </a:extLst>
          </p:cNvPr>
          <p:cNvSpPr/>
          <p:nvPr/>
        </p:nvSpPr>
        <p:spPr>
          <a:xfrm>
            <a:off x="5339347" y="2280093"/>
            <a:ext cx="727564" cy="971325"/>
          </a:xfrm>
          <a:prstGeom prst="rect">
            <a:avLst/>
          </a:prstGeom>
          <a:solidFill>
            <a:srgbClr val="F288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68" name="正方形/長方形 67">
            <a:extLst>
              <a:ext uri="{FF2B5EF4-FFF2-40B4-BE49-F238E27FC236}">
                <a16:creationId xmlns:a16="http://schemas.microsoft.com/office/drawing/2014/main" id="{5F308A94-43D2-67E8-82EB-0C74AB19B76D}"/>
              </a:ext>
            </a:extLst>
          </p:cNvPr>
          <p:cNvSpPr/>
          <p:nvPr/>
        </p:nvSpPr>
        <p:spPr>
          <a:xfrm>
            <a:off x="4617333" y="2280093"/>
            <a:ext cx="727564" cy="97132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69" name="正方形/長方形 68">
            <a:extLst>
              <a:ext uri="{FF2B5EF4-FFF2-40B4-BE49-F238E27FC236}">
                <a16:creationId xmlns:a16="http://schemas.microsoft.com/office/drawing/2014/main" id="{77984247-D4C2-986F-C60D-F4D23F55E595}"/>
              </a:ext>
            </a:extLst>
          </p:cNvPr>
          <p:cNvSpPr/>
          <p:nvPr/>
        </p:nvSpPr>
        <p:spPr>
          <a:xfrm>
            <a:off x="3889770" y="2280093"/>
            <a:ext cx="727564" cy="9713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52" name="正方形/長方形 51">
            <a:extLst>
              <a:ext uri="{FF2B5EF4-FFF2-40B4-BE49-F238E27FC236}">
                <a16:creationId xmlns:a16="http://schemas.microsoft.com/office/drawing/2014/main" id="{0614836C-5D87-761E-3082-A5BD587B5131}"/>
              </a:ext>
            </a:extLst>
          </p:cNvPr>
          <p:cNvSpPr/>
          <p:nvPr/>
        </p:nvSpPr>
        <p:spPr>
          <a:xfrm>
            <a:off x="7409538" y="2280093"/>
            <a:ext cx="727564" cy="97132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53" name="正方形/長方形 52">
            <a:extLst>
              <a:ext uri="{FF2B5EF4-FFF2-40B4-BE49-F238E27FC236}">
                <a16:creationId xmlns:a16="http://schemas.microsoft.com/office/drawing/2014/main" id="{F1546354-A3F7-B151-9550-2834EE55738B}"/>
              </a:ext>
            </a:extLst>
          </p:cNvPr>
          <p:cNvSpPr/>
          <p:nvPr/>
        </p:nvSpPr>
        <p:spPr>
          <a:xfrm>
            <a:off x="6681975" y="2280093"/>
            <a:ext cx="727564" cy="971325"/>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SoeiKakugothicUB" panose="020B0900000000000000" pitchFamily="34" charset="-128"/>
              <a:ea typeface="HGPSoeiKakugothicUB" panose="020B0900000000000000" pitchFamily="34" charset="-128"/>
            </a:endParaRPr>
          </a:p>
        </p:txBody>
      </p:sp>
      <p:sp>
        <p:nvSpPr>
          <p:cNvPr id="70" name="正方形/長方形 69">
            <a:extLst>
              <a:ext uri="{FF2B5EF4-FFF2-40B4-BE49-F238E27FC236}">
                <a16:creationId xmlns:a16="http://schemas.microsoft.com/office/drawing/2014/main" id="{AEA462E0-F698-1251-CDC8-1FCB06DCAFEC}"/>
              </a:ext>
            </a:extLst>
          </p:cNvPr>
          <p:cNvSpPr/>
          <p:nvPr/>
        </p:nvSpPr>
        <p:spPr>
          <a:xfrm>
            <a:off x="8131551" y="2280093"/>
            <a:ext cx="727564" cy="97132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43" name="正方形/長方形 42">
            <a:extLst>
              <a:ext uri="{FF2B5EF4-FFF2-40B4-BE49-F238E27FC236}">
                <a16:creationId xmlns:a16="http://schemas.microsoft.com/office/drawing/2014/main" id="{14820CFE-0C72-425A-98C2-151714E6C882}"/>
              </a:ext>
            </a:extLst>
          </p:cNvPr>
          <p:cNvSpPr/>
          <p:nvPr/>
        </p:nvSpPr>
        <p:spPr>
          <a:xfrm>
            <a:off x="1842965" y="2280093"/>
            <a:ext cx="727564" cy="97132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44" name="正方形/長方形 43">
            <a:extLst>
              <a:ext uri="{FF2B5EF4-FFF2-40B4-BE49-F238E27FC236}">
                <a16:creationId xmlns:a16="http://schemas.microsoft.com/office/drawing/2014/main" id="{66E161D2-E194-14A8-7852-3C3FBDAA93DF}"/>
              </a:ext>
            </a:extLst>
          </p:cNvPr>
          <p:cNvSpPr/>
          <p:nvPr/>
        </p:nvSpPr>
        <p:spPr>
          <a:xfrm>
            <a:off x="1115401" y="2280093"/>
            <a:ext cx="727564" cy="9713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71" name="正方形/長方形 70">
            <a:extLst>
              <a:ext uri="{FF2B5EF4-FFF2-40B4-BE49-F238E27FC236}">
                <a16:creationId xmlns:a16="http://schemas.microsoft.com/office/drawing/2014/main" id="{E4405A4C-BACF-0245-D883-7AAAC86EC087}"/>
              </a:ext>
            </a:extLst>
          </p:cNvPr>
          <p:cNvSpPr/>
          <p:nvPr/>
        </p:nvSpPr>
        <p:spPr>
          <a:xfrm>
            <a:off x="2564978" y="2280093"/>
            <a:ext cx="727564" cy="97132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2" name="正方形/長方形 91">
            <a:extLst>
              <a:ext uri="{FF2B5EF4-FFF2-40B4-BE49-F238E27FC236}">
                <a16:creationId xmlns:a16="http://schemas.microsoft.com/office/drawing/2014/main" id="{D48AF17F-EBB9-264C-7A0B-893EB274D3DF}"/>
              </a:ext>
            </a:extLst>
          </p:cNvPr>
          <p:cNvSpPr/>
          <p:nvPr/>
        </p:nvSpPr>
        <p:spPr>
          <a:xfrm>
            <a:off x="7409538" y="3508085"/>
            <a:ext cx="727564" cy="971325"/>
          </a:xfrm>
          <a:prstGeom prst="rect">
            <a:avLst/>
          </a:prstGeom>
          <a:solidFill>
            <a:srgbClr val="E4D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4" name="正方形/長方形 93">
            <a:extLst>
              <a:ext uri="{FF2B5EF4-FFF2-40B4-BE49-F238E27FC236}">
                <a16:creationId xmlns:a16="http://schemas.microsoft.com/office/drawing/2014/main" id="{F0360D99-9D5E-0420-8747-070C4E69EBAF}"/>
              </a:ext>
            </a:extLst>
          </p:cNvPr>
          <p:cNvSpPr/>
          <p:nvPr/>
        </p:nvSpPr>
        <p:spPr>
          <a:xfrm>
            <a:off x="6681975" y="3508085"/>
            <a:ext cx="727564" cy="97132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7" name="正方形/長方形 96">
            <a:extLst>
              <a:ext uri="{FF2B5EF4-FFF2-40B4-BE49-F238E27FC236}">
                <a16:creationId xmlns:a16="http://schemas.microsoft.com/office/drawing/2014/main" id="{2471C24B-6EA4-9316-E4FA-DA65A5BA4300}"/>
              </a:ext>
            </a:extLst>
          </p:cNvPr>
          <p:cNvSpPr/>
          <p:nvPr/>
        </p:nvSpPr>
        <p:spPr>
          <a:xfrm>
            <a:off x="8131551" y="4736076"/>
            <a:ext cx="727564" cy="971325"/>
          </a:xfrm>
          <a:prstGeom prst="rect">
            <a:avLst/>
          </a:prstGeom>
          <a:solidFill>
            <a:srgbClr val="F5CD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8" name="正方形/長方形 97">
            <a:extLst>
              <a:ext uri="{FF2B5EF4-FFF2-40B4-BE49-F238E27FC236}">
                <a16:creationId xmlns:a16="http://schemas.microsoft.com/office/drawing/2014/main" id="{A8134F8B-82E2-C02F-FF30-DB69D0486D45}"/>
              </a:ext>
            </a:extLst>
          </p:cNvPr>
          <p:cNvSpPr/>
          <p:nvPr/>
        </p:nvSpPr>
        <p:spPr>
          <a:xfrm>
            <a:off x="7409538" y="4736076"/>
            <a:ext cx="727564" cy="971325"/>
          </a:xfrm>
          <a:prstGeom prst="rect">
            <a:avLst/>
          </a:prstGeom>
          <a:solidFill>
            <a:srgbClr val="F288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SoeiKakugothicUB" panose="020B0900000000000000" pitchFamily="34" charset="-128"/>
              <a:ea typeface="HGPSoeiKakugothicUB" panose="020B0900000000000000" pitchFamily="34" charset="-128"/>
            </a:endParaRPr>
          </a:p>
        </p:txBody>
      </p:sp>
      <p:sp>
        <p:nvSpPr>
          <p:cNvPr id="99" name="正方形/長方形 98">
            <a:extLst>
              <a:ext uri="{FF2B5EF4-FFF2-40B4-BE49-F238E27FC236}">
                <a16:creationId xmlns:a16="http://schemas.microsoft.com/office/drawing/2014/main" id="{332E056B-9108-9860-A4A0-2D59E03C2778}"/>
              </a:ext>
            </a:extLst>
          </p:cNvPr>
          <p:cNvSpPr/>
          <p:nvPr/>
        </p:nvSpPr>
        <p:spPr>
          <a:xfrm>
            <a:off x="6681975" y="4736076"/>
            <a:ext cx="727564" cy="9713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100" name="正方形/長方形 99">
            <a:extLst>
              <a:ext uri="{FF2B5EF4-FFF2-40B4-BE49-F238E27FC236}">
                <a16:creationId xmlns:a16="http://schemas.microsoft.com/office/drawing/2014/main" id="{34074709-33E9-0D35-D474-C70ADC084228}"/>
              </a:ext>
            </a:extLst>
          </p:cNvPr>
          <p:cNvSpPr/>
          <p:nvPr/>
        </p:nvSpPr>
        <p:spPr>
          <a:xfrm>
            <a:off x="1834640" y="4736076"/>
            <a:ext cx="727564" cy="97132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SoeiKakugothicUB" panose="020B0900000000000000" pitchFamily="34" charset="-128"/>
              <a:ea typeface="HGPSoeiKakugothicUB" panose="020B0900000000000000" pitchFamily="34" charset="-128"/>
            </a:endParaRPr>
          </a:p>
        </p:txBody>
      </p:sp>
      <p:sp>
        <p:nvSpPr>
          <p:cNvPr id="101" name="正方形/長方形 100">
            <a:extLst>
              <a:ext uri="{FF2B5EF4-FFF2-40B4-BE49-F238E27FC236}">
                <a16:creationId xmlns:a16="http://schemas.microsoft.com/office/drawing/2014/main" id="{378BEE8A-CC2F-32A8-9DBE-CCF07F95646C}"/>
              </a:ext>
            </a:extLst>
          </p:cNvPr>
          <p:cNvSpPr/>
          <p:nvPr/>
        </p:nvSpPr>
        <p:spPr>
          <a:xfrm>
            <a:off x="8131551" y="3508085"/>
            <a:ext cx="727564" cy="97132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103" name="図 102">
            <a:extLst>
              <a:ext uri="{FF2B5EF4-FFF2-40B4-BE49-F238E27FC236}">
                <a16:creationId xmlns:a16="http://schemas.microsoft.com/office/drawing/2014/main" id="{C65EF75F-030D-BA9A-2C6D-C344B59EA3F3}"/>
              </a:ext>
            </a:extLst>
          </p:cNvPr>
          <p:cNvPicPr>
            <a:picLocks noChangeAspect="1"/>
          </p:cNvPicPr>
          <p:nvPr/>
        </p:nvPicPr>
        <p:blipFill>
          <a:blip r:embed="rId2">
            <a:clrChange>
              <a:clrFrom>
                <a:srgbClr val="DEE8E5"/>
              </a:clrFrom>
              <a:clrTo>
                <a:srgbClr val="DEE8E5">
                  <a:alpha val="0"/>
                </a:srgbClr>
              </a:clrTo>
            </a:clrChange>
          </a:blip>
          <a:srcRect l="1509" t="647" r="1749" b="1574"/>
          <a:stretch/>
        </p:blipFill>
        <p:spPr>
          <a:xfrm>
            <a:off x="9378841" y="2289183"/>
            <a:ext cx="1544001" cy="2975301"/>
          </a:xfrm>
          <a:prstGeom prst="rect">
            <a:avLst/>
          </a:prstGeom>
        </p:spPr>
      </p:pic>
      <p:sp>
        <p:nvSpPr>
          <p:cNvPr id="105" name="テキスト ボックス 104">
            <a:extLst>
              <a:ext uri="{FF2B5EF4-FFF2-40B4-BE49-F238E27FC236}">
                <a16:creationId xmlns:a16="http://schemas.microsoft.com/office/drawing/2014/main" id="{65800E85-4D7F-6A34-9A28-ED2B68109074}"/>
              </a:ext>
            </a:extLst>
          </p:cNvPr>
          <p:cNvSpPr txBox="1"/>
          <p:nvPr/>
        </p:nvSpPr>
        <p:spPr>
          <a:xfrm>
            <a:off x="9251841" y="5319808"/>
            <a:ext cx="2031325" cy="479618"/>
          </a:xfrm>
          <a:prstGeom prst="rect">
            <a:avLst/>
          </a:prstGeom>
          <a:noFill/>
        </p:spPr>
        <p:txBody>
          <a:bodyPr wrap="none">
            <a:spAutoFit/>
          </a:bodyPr>
          <a:lstStyle/>
          <a:p>
            <a:pPr>
              <a:spcBef>
                <a:spcPts val="500"/>
              </a:spcBef>
            </a:pPr>
            <a:r>
              <a:rPr kumimoji="1" lang="ja-JP" altLang="en-US" sz="1050" b="1" i="0" u="none" strike="noStrike" kern="1200" cap="none" spc="-150" normalizeH="0" baseline="0" noProof="0" dirty="0">
                <a:ln>
                  <a:noFill/>
                </a:ln>
                <a:effectLst/>
                <a:uLnTx/>
                <a:uFillTx/>
                <a:latin typeface="+mn-ea"/>
                <a:cs typeface="Microsoft YaHei Light"/>
              </a:rPr>
              <a:t>図形の塗りつぶし </a:t>
            </a:r>
            <a:r>
              <a:rPr kumimoji="1" lang="ja-JP" altLang="en-US" sz="1050" i="0" u="none" strike="noStrike" kern="1200" cap="none" spc="-150" normalizeH="0" baseline="0" noProof="0" dirty="0">
                <a:ln>
                  <a:noFill/>
                </a:ln>
                <a:effectLst/>
                <a:uLnTx/>
                <a:uFillTx/>
                <a:latin typeface="+mn-ea"/>
                <a:cs typeface="Microsoft YaHei Light"/>
              </a:rPr>
              <a:t>→ </a:t>
            </a:r>
            <a:r>
              <a:rPr kumimoji="1" lang="ja-JP" altLang="en-US" sz="1050" b="1" i="0" u="none" strike="noStrike" kern="1200" cap="none" spc="-150" normalizeH="0" baseline="0" noProof="0" dirty="0">
                <a:ln>
                  <a:noFill/>
                </a:ln>
                <a:effectLst/>
                <a:uLnTx/>
                <a:uFillTx/>
                <a:latin typeface="+mn-ea"/>
                <a:cs typeface="Microsoft YaHei Light"/>
              </a:rPr>
              <a:t>スポイト</a:t>
            </a:r>
            <a:r>
              <a:rPr kumimoji="1" lang="ja-JP" altLang="en-US" sz="1050" i="0" u="none" strike="noStrike" kern="1200" cap="none" spc="-150" normalizeH="0" baseline="0" noProof="0" dirty="0">
                <a:ln>
                  <a:noFill/>
                </a:ln>
                <a:effectLst/>
                <a:uLnTx/>
                <a:uFillTx/>
                <a:latin typeface="+mn-ea"/>
                <a:cs typeface="Microsoft YaHei Light"/>
              </a:rPr>
              <a:t>を</a:t>
            </a:r>
            <a:endParaRPr kumimoji="1" lang="en-US" altLang="ja-JP" sz="1050" i="0" u="none" strike="noStrike" kern="1200" cap="none" spc="-150" normalizeH="0" baseline="0" noProof="0" dirty="0">
              <a:ln>
                <a:noFill/>
              </a:ln>
              <a:effectLst/>
              <a:uLnTx/>
              <a:uFillTx/>
              <a:latin typeface="+mn-ea"/>
              <a:cs typeface="Microsoft YaHei Light"/>
            </a:endParaRPr>
          </a:p>
          <a:p>
            <a:pPr>
              <a:spcBef>
                <a:spcPts val="500"/>
              </a:spcBef>
            </a:pPr>
            <a:r>
              <a:rPr lang="ja-JP" altLang="en-US" sz="1050" spc="-150" dirty="0">
                <a:latin typeface="+mn-ea"/>
                <a:cs typeface="Microsoft YaHei Light"/>
              </a:rPr>
              <a:t>使用すれば同じ色に変更できます。</a:t>
            </a:r>
            <a:endParaRPr kumimoji="1" lang="ja-JP" altLang="en-US" sz="1050" i="0" u="none" strike="noStrike" kern="1200" cap="none" spc="-150" normalizeH="0" baseline="0" noProof="0" dirty="0">
              <a:ln>
                <a:noFill/>
              </a:ln>
              <a:effectLst/>
              <a:uLnTx/>
              <a:uFillTx/>
              <a:latin typeface="+mn-ea"/>
              <a:cs typeface="Microsoft YaHei Light"/>
            </a:endParaRPr>
          </a:p>
        </p:txBody>
      </p:sp>
      <p:sp>
        <p:nvSpPr>
          <p:cNvPr id="106" name="正方形/長方形 105">
            <a:extLst>
              <a:ext uri="{FF2B5EF4-FFF2-40B4-BE49-F238E27FC236}">
                <a16:creationId xmlns:a16="http://schemas.microsoft.com/office/drawing/2014/main" id="{D1AA5577-0FA4-EDA4-53E6-86379B3591B1}"/>
              </a:ext>
            </a:extLst>
          </p:cNvPr>
          <p:cNvSpPr/>
          <p:nvPr/>
        </p:nvSpPr>
        <p:spPr>
          <a:xfrm>
            <a:off x="9335001" y="4622800"/>
            <a:ext cx="1624014" cy="1727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Tree>
    <p:extLst>
      <p:ext uri="{BB962C8B-B14F-4D97-AF65-F5344CB8AC3E}">
        <p14:creationId xmlns:p14="http://schemas.microsoft.com/office/powerpoint/2010/main" val="187251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DD8FFF4-A87D-E79D-FAA5-968B692A0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449" y="2596576"/>
            <a:ext cx="2922508" cy="350001"/>
          </a:xfrm>
          <a:prstGeom prst="rect">
            <a:avLst/>
          </a:prstGeom>
        </p:spPr>
      </p:pic>
      <p:sp>
        <p:nvSpPr>
          <p:cNvPr id="3" name="テキスト ボックス 2">
            <a:extLst>
              <a:ext uri="{FF2B5EF4-FFF2-40B4-BE49-F238E27FC236}">
                <a16:creationId xmlns:a16="http://schemas.microsoft.com/office/drawing/2014/main" id="{D0B19908-5C3A-0FEB-9596-AE577412E78D}"/>
              </a:ext>
            </a:extLst>
          </p:cNvPr>
          <p:cNvSpPr txBox="1"/>
          <p:nvPr/>
        </p:nvSpPr>
        <p:spPr>
          <a:xfrm>
            <a:off x="1308940" y="3198711"/>
            <a:ext cx="3262432" cy="246221"/>
          </a:xfrm>
          <a:prstGeom prst="rect">
            <a:avLst/>
          </a:prstGeom>
          <a:noFill/>
        </p:spPr>
        <p:txBody>
          <a:bodyPr wrap="none">
            <a:spAutoFit/>
          </a:bodyPr>
          <a:lstStyle/>
          <a:p>
            <a:pPr algn="l"/>
            <a:r>
              <a:rPr lang="ja-JP" altLang="en-US" sz="1000" b="1" i="0" u="none" strike="noStrike" baseline="0" dirty="0">
                <a:latin typeface="游ゴシック" panose="020B0400000000000000" pitchFamily="50" charset="-128"/>
                <a:ea typeface="游ゴシック" panose="020B0400000000000000" pitchFamily="50" charset="-128"/>
              </a:rPr>
              <a:t>資料請求・商品紹介などお気軽にお問合せください。</a:t>
            </a:r>
            <a:endParaRPr lang="ja-JP" altLang="en-US" sz="1000" b="1"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348AEE6B-E4EA-A578-1DB2-80C26755952E}"/>
              </a:ext>
            </a:extLst>
          </p:cNvPr>
          <p:cNvSpPr txBox="1"/>
          <p:nvPr/>
        </p:nvSpPr>
        <p:spPr>
          <a:xfrm>
            <a:off x="1308940" y="3393695"/>
            <a:ext cx="3810659" cy="246221"/>
          </a:xfrm>
          <a:prstGeom prst="rect">
            <a:avLst/>
          </a:prstGeom>
          <a:noFill/>
        </p:spPr>
        <p:txBody>
          <a:bodyPr wrap="none">
            <a:spAutoFit/>
          </a:bodyPr>
          <a:lstStyle/>
          <a:p>
            <a:pPr algn="l"/>
            <a:r>
              <a:rPr lang="ja-JP" altLang="en-US" sz="1000" b="1" i="0" u="none" strike="noStrike" baseline="0" dirty="0">
                <a:latin typeface="游ゴシック" panose="020B0400000000000000" pitchFamily="50" charset="-128"/>
                <a:ea typeface="游ゴシック" panose="020B0400000000000000" pitchFamily="50" charset="-128"/>
              </a:rPr>
              <a:t>◼お問合せ　</a:t>
            </a:r>
            <a:r>
              <a:rPr lang="en-US" altLang="ja-JP" sz="1000" b="1" i="0" u="none" strike="noStrike" baseline="0" dirty="0">
                <a:latin typeface="游ゴシック" panose="020B0400000000000000" pitchFamily="50" charset="-128"/>
                <a:ea typeface="游ゴシック" panose="020B0400000000000000" pitchFamily="50" charset="-128"/>
              </a:rPr>
              <a:t>https://dynabook.com/business/contact.html</a:t>
            </a:r>
            <a:endParaRPr lang="ja-JP" altLang="en-US" sz="1000" b="1" dirty="0">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9725F114-AC0A-7B44-204B-75754363B661}"/>
              </a:ext>
            </a:extLst>
          </p:cNvPr>
          <p:cNvPicPr>
            <a:picLocks noChangeAspect="1"/>
          </p:cNvPicPr>
          <p:nvPr/>
        </p:nvPicPr>
        <p:blipFill>
          <a:blip r:embed="rId3"/>
          <a:stretch>
            <a:fillRect/>
          </a:stretch>
        </p:blipFill>
        <p:spPr>
          <a:xfrm>
            <a:off x="5495144" y="2100959"/>
            <a:ext cx="5597680" cy="2494786"/>
          </a:xfrm>
          <a:prstGeom prst="rect">
            <a:avLst/>
          </a:prstGeom>
        </p:spPr>
      </p:pic>
      <p:sp>
        <p:nvSpPr>
          <p:cNvPr id="8" name="テキスト ボックス 7">
            <a:extLst>
              <a:ext uri="{FF2B5EF4-FFF2-40B4-BE49-F238E27FC236}">
                <a16:creationId xmlns:a16="http://schemas.microsoft.com/office/drawing/2014/main" id="{476873B9-179F-97EF-0D16-31F3370F4F63}"/>
              </a:ext>
            </a:extLst>
          </p:cNvPr>
          <p:cNvSpPr txBox="1"/>
          <p:nvPr/>
        </p:nvSpPr>
        <p:spPr>
          <a:xfrm>
            <a:off x="1308941" y="3821743"/>
            <a:ext cx="3622266" cy="276999"/>
          </a:xfrm>
          <a:prstGeom prst="rect">
            <a:avLst/>
          </a:prstGeom>
          <a:noFill/>
        </p:spPr>
        <p:txBody>
          <a:bodyPr wrap="square">
            <a:spAutoFit/>
          </a:bodyPr>
          <a:lstStyle/>
          <a:p>
            <a:pPr algn="l"/>
            <a:r>
              <a:rPr lang="ja-JP" altLang="en-US" sz="600" i="0" u="none" strike="noStrike" baseline="0" dirty="0">
                <a:latin typeface="游ゴシック" panose="020B0400000000000000" pitchFamily="50" charset="-128"/>
                <a:ea typeface="游ゴシック" panose="020B0400000000000000" pitchFamily="50" charset="-128"/>
              </a:rPr>
              <a:t>●</a:t>
            </a:r>
            <a:r>
              <a:rPr lang="en-US" altLang="ja-JP" sz="600" i="0" u="none" strike="noStrike" baseline="0" dirty="0">
                <a:latin typeface="游ゴシック" panose="020B0400000000000000" pitchFamily="50" charset="-128"/>
                <a:ea typeface="游ゴシック" panose="020B0400000000000000" pitchFamily="50" charset="-128"/>
              </a:rPr>
              <a:t>Microsoft</a:t>
            </a:r>
            <a:r>
              <a:rPr lang="ja-JP" altLang="en-US" sz="600" i="0" u="none" strike="noStrike" baseline="0" dirty="0">
                <a:latin typeface="游ゴシック" panose="020B0400000000000000" pitchFamily="50" charset="-128"/>
                <a:ea typeface="游ゴシック" panose="020B0400000000000000" pitchFamily="50" charset="-128"/>
              </a:rPr>
              <a:t>、</a:t>
            </a:r>
            <a:r>
              <a:rPr lang="en-US" altLang="ja-JP" sz="600" i="0" u="none" strike="noStrike" baseline="0" dirty="0">
                <a:latin typeface="游ゴシック" panose="020B0400000000000000" pitchFamily="50" charset="-128"/>
                <a:ea typeface="游ゴシック" panose="020B0400000000000000" pitchFamily="50" charset="-128"/>
              </a:rPr>
              <a:t>Microsoft PowerPoint</a:t>
            </a:r>
            <a:r>
              <a:rPr lang="ja-JP" altLang="en-US" sz="600" i="0" u="none" strike="noStrike" baseline="0" dirty="0">
                <a:latin typeface="游ゴシック" panose="020B0400000000000000" pitchFamily="50" charset="-128"/>
                <a:ea typeface="游ゴシック" panose="020B0400000000000000" pitchFamily="50" charset="-128"/>
              </a:rPr>
              <a:t>、</a:t>
            </a:r>
            <a:r>
              <a:rPr lang="en-US" altLang="ja-JP" sz="600" i="0" u="none" strike="noStrike" baseline="0" dirty="0">
                <a:latin typeface="游ゴシック" panose="020B0400000000000000" pitchFamily="50" charset="-128"/>
                <a:ea typeface="游ゴシック" panose="020B0400000000000000" pitchFamily="50" charset="-128"/>
              </a:rPr>
              <a:t>Windows</a:t>
            </a:r>
            <a:r>
              <a:rPr lang="ja-JP" altLang="en-US" sz="600" i="0" u="none" strike="noStrike" baseline="0" dirty="0">
                <a:latin typeface="游ゴシック" panose="020B0400000000000000" pitchFamily="50" charset="-128"/>
                <a:ea typeface="游ゴシック" panose="020B0400000000000000" pitchFamily="50" charset="-128"/>
              </a:rPr>
              <a:t>、</a:t>
            </a:r>
            <a:r>
              <a:rPr lang="en-US" altLang="ja-JP" sz="600" i="0" u="none" strike="noStrike" baseline="0" dirty="0">
                <a:latin typeface="游ゴシック" panose="020B0400000000000000" pitchFamily="50" charset="-128"/>
                <a:ea typeface="游ゴシック" panose="020B0400000000000000" pitchFamily="50" charset="-128"/>
              </a:rPr>
              <a:t>Windows</a:t>
            </a:r>
            <a:r>
              <a:rPr lang="ja-JP" altLang="en-US" sz="600" i="0" u="none" strike="noStrike" baseline="0" dirty="0">
                <a:latin typeface="游ゴシック" panose="020B0400000000000000" pitchFamily="50" charset="-128"/>
                <a:ea typeface="游ゴシック" panose="020B0400000000000000" pitchFamily="50" charset="-128"/>
              </a:rPr>
              <a:t>ロゴは、</a:t>
            </a:r>
            <a:endParaRPr lang="en-US" altLang="ja-JP" sz="600" i="0" u="none" strike="noStrike" baseline="0" dirty="0">
              <a:latin typeface="游ゴシック" panose="020B0400000000000000" pitchFamily="50" charset="-128"/>
              <a:ea typeface="游ゴシック" panose="020B0400000000000000" pitchFamily="50" charset="-128"/>
            </a:endParaRPr>
          </a:p>
          <a:p>
            <a:pPr algn="l"/>
            <a:r>
              <a:rPr lang="ja-JP" altLang="en-US" sz="600" dirty="0">
                <a:latin typeface="游ゴシック" panose="020B0400000000000000" pitchFamily="50" charset="-128"/>
                <a:ea typeface="游ゴシック" panose="020B0400000000000000" pitchFamily="50" charset="-128"/>
              </a:rPr>
              <a:t>　</a:t>
            </a:r>
            <a:r>
              <a:rPr lang="ja-JP" altLang="en-US" sz="600" i="0" u="none" strike="noStrike" baseline="0" dirty="0">
                <a:latin typeface="游ゴシック" panose="020B0400000000000000" pitchFamily="50" charset="-128"/>
                <a:ea typeface="游ゴシック" panose="020B0400000000000000" pitchFamily="50" charset="-128"/>
              </a:rPr>
              <a:t>米国</a:t>
            </a:r>
            <a:r>
              <a:rPr lang="en-US" altLang="ja-JP" sz="600" i="0" u="none" strike="noStrike" baseline="0" dirty="0">
                <a:latin typeface="游ゴシック" panose="020B0400000000000000" pitchFamily="50" charset="-128"/>
                <a:ea typeface="游ゴシック" panose="020B0400000000000000" pitchFamily="50" charset="-128"/>
              </a:rPr>
              <a:t>Microsoft Corporation </a:t>
            </a:r>
            <a:r>
              <a:rPr lang="ja-JP" altLang="en-US" sz="600" i="0" u="none" strike="noStrike" baseline="0" dirty="0">
                <a:latin typeface="游ゴシック" panose="020B0400000000000000" pitchFamily="50" charset="-128"/>
                <a:ea typeface="游ゴシック" panose="020B0400000000000000" pitchFamily="50" charset="-128"/>
              </a:rPr>
              <a:t>の米国およびその他の国における登録商標または商標です。</a:t>
            </a:r>
            <a:endParaRPr lang="ja-JP" altLang="en-US" sz="1400"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8C51AD69-DEC6-628B-93F1-FDE91ACD430A}"/>
              </a:ext>
            </a:extLst>
          </p:cNvPr>
          <p:cNvSpPr txBox="1"/>
          <p:nvPr/>
        </p:nvSpPr>
        <p:spPr>
          <a:xfrm>
            <a:off x="1308941" y="4051633"/>
            <a:ext cx="3622266" cy="276999"/>
          </a:xfrm>
          <a:prstGeom prst="rect">
            <a:avLst/>
          </a:prstGeom>
          <a:noFill/>
        </p:spPr>
        <p:txBody>
          <a:bodyPr wrap="square">
            <a:spAutoFit/>
          </a:bodyPr>
          <a:lstStyle/>
          <a:p>
            <a:pPr algn="l"/>
            <a:r>
              <a:rPr lang="ja-JP" altLang="en-US" sz="600" i="0" u="none" strike="noStrike" baseline="0" dirty="0">
                <a:latin typeface="游ゴシック" panose="020B0400000000000000" pitchFamily="50" charset="-128"/>
                <a:ea typeface="游ゴシック" panose="020B0400000000000000" pitchFamily="50" charset="-128"/>
              </a:rPr>
              <a:t>●その他の本資料に記載されている社名・商品名・サービス名などは、</a:t>
            </a:r>
            <a:endParaRPr lang="en-US" altLang="ja-JP" sz="600" i="0" u="none" strike="noStrike" baseline="0" dirty="0">
              <a:latin typeface="游ゴシック" panose="020B0400000000000000" pitchFamily="50" charset="-128"/>
              <a:ea typeface="游ゴシック" panose="020B0400000000000000" pitchFamily="50" charset="-128"/>
            </a:endParaRPr>
          </a:p>
          <a:p>
            <a:pPr algn="l"/>
            <a:r>
              <a:rPr lang="ja-JP" altLang="en-US" sz="600" dirty="0">
                <a:latin typeface="游ゴシック" panose="020B0400000000000000" pitchFamily="50" charset="-128"/>
                <a:ea typeface="游ゴシック" panose="020B0400000000000000" pitchFamily="50" charset="-128"/>
              </a:rPr>
              <a:t>　</a:t>
            </a:r>
            <a:r>
              <a:rPr lang="ja-JP" altLang="en-US" sz="600" i="0" u="none" strike="noStrike" baseline="0" dirty="0">
                <a:latin typeface="游ゴシック" panose="020B0400000000000000" pitchFamily="50" charset="-128"/>
                <a:ea typeface="游ゴシック" panose="020B0400000000000000" pitchFamily="50" charset="-128"/>
              </a:rPr>
              <a:t>それぞれ各社が商標として使用している場合があります。</a:t>
            </a:r>
            <a:endParaRPr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4659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D8B150FD-DC6F-472E-B1C1-6B67B7DB626E}"/>
              </a:ext>
            </a:extLst>
          </p:cNvPr>
          <p:cNvSpPr txBox="1"/>
          <p:nvPr/>
        </p:nvSpPr>
        <p:spPr>
          <a:xfrm>
            <a:off x="0" y="582111"/>
            <a:ext cx="12192000" cy="769441"/>
          </a:xfrm>
          <a:prstGeom prst="rect">
            <a:avLst/>
          </a:prstGeom>
          <a:noFill/>
        </p:spPr>
        <p:txBody>
          <a:bodyPr wrap="square">
            <a:spAutoFit/>
          </a:bodyPr>
          <a:lstStyle/>
          <a:p>
            <a:pPr algn="ctr"/>
            <a:r>
              <a:rPr lang="ja-JP" altLang="en-US" sz="4400" b="1">
                <a:solidFill>
                  <a:schemeClr val="accent4"/>
                </a:solidFill>
                <a:latin typeface="Yu Gothic" panose="020B0400000000000000" pitchFamily="34" charset="-128"/>
                <a:ea typeface="Yu Gothic" panose="020B0400000000000000" pitchFamily="34" charset="-128"/>
              </a:rPr>
              <a:t>色</a:t>
            </a:r>
            <a:r>
              <a:rPr lang="ja-JP" altLang="en-US" sz="4400" b="1">
                <a:latin typeface="Yu Gothic" panose="020B0400000000000000" pitchFamily="34" charset="-128"/>
                <a:ea typeface="Yu Gothic" panose="020B0400000000000000" pitchFamily="34" charset="-128"/>
              </a:rPr>
              <a:t>を</a:t>
            </a:r>
            <a:r>
              <a:rPr lang="ja-JP" altLang="en-US" sz="4400" b="1">
                <a:solidFill>
                  <a:schemeClr val="accent5"/>
                </a:solidFill>
                <a:latin typeface="Yu Gothic" panose="020B0400000000000000" pitchFamily="34" charset="-128"/>
                <a:ea typeface="Yu Gothic" panose="020B0400000000000000" pitchFamily="34" charset="-128"/>
              </a:rPr>
              <a:t>味方</a:t>
            </a:r>
            <a:r>
              <a:rPr lang="ja-JP" altLang="en-US" sz="4400" b="1">
                <a:latin typeface="Yu Gothic" panose="020B0400000000000000" pitchFamily="34" charset="-128"/>
                <a:ea typeface="Yu Gothic" panose="020B0400000000000000" pitchFamily="34" charset="-128"/>
              </a:rPr>
              <a:t>につけよう！</a:t>
            </a:r>
            <a:endParaRPr kumimoji="1" lang="ja-JP" altLang="en-US" sz="4400" b="1" dirty="0">
              <a:latin typeface="Yu Gothic" panose="020B0400000000000000" pitchFamily="34" charset="-128"/>
              <a:ea typeface="Yu Gothic" panose="020B0400000000000000" pitchFamily="34" charset="-128"/>
            </a:endParaRPr>
          </a:p>
        </p:txBody>
      </p:sp>
      <p:grpSp>
        <p:nvGrpSpPr>
          <p:cNvPr id="42" name="グループ化 41">
            <a:extLst>
              <a:ext uri="{FF2B5EF4-FFF2-40B4-BE49-F238E27FC236}">
                <a16:creationId xmlns:a16="http://schemas.microsoft.com/office/drawing/2014/main" id="{082AFFDC-FF92-59C9-5F5A-1D3FF26FD0E9}"/>
              </a:ext>
            </a:extLst>
          </p:cNvPr>
          <p:cNvGrpSpPr/>
          <p:nvPr/>
        </p:nvGrpSpPr>
        <p:grpSpPr>
          <a:xfrm>
            <a:off x="2251113" y="1542361"/>
            <a:ext cx="7689773" cy="760164"/>
            <a:chOff x="1961003" y="1542361"/>
            <a:chExt cx="8174514" cy="760164"/>
          </a:xfrm>
        </p:grpSpPr>
        <p:sp>
          <p:nvSpPr>
            <p:cNvPr id="43" name="正方形/長方形 42">
              <a:extLst>
                <a:ext uri="{FF2B5EF4-FFF2-40B4-BE49-F238E27FC236}">
                  <a16:creationId xmlns:a16="http://schemas.microsoft.com/office/drawing/2014/main" id="{5AD68FD7-C27D-3C2C-11A0-C6523E805971}"/>
                </a:ext>
              </a:extLst>
            </p:cNvPr>
            <p:cNvSpPr/>
            <p:nvPr/>
          </p:nvSpPr>
          <p:spPr>
            <a:xfrm>
              <a:off x="2853368" y="1542361"/>
              <a:ext cx="7282149" cy="7601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r>
                <a:rPr kumimoji="1" lang="ja-JP" altLang="en-US" sz="2000" b="1">
                  <a:solidFill>
                    <a:schemeClr val="tx1"/>
                  </a:solidFill>
                  <a:latin typeface="Yu Gothic" panose="020B0400000000000000" pitchFamily="34" charset="-128"/>
                  <a:ea typeface="Yu Gothic" panose="020B0400000000000000" pitchFamily="34" charset="-128"/>
                </a:rPr>
                <a:t>色が持つ「働き」を学んでみよう</a:t>
              </a:r>
            </a:p>
          </p:txBody>
        </p:sp>
        <p:sp>
          <p:nvSpPr>
            <p:cNvPr id="44" name="正方形/長方形 43">
              <a:extLst>
                <a:ext uri="{FF2B5EF4-FFF2-40B4-BE49-F238E27FC236}">
                  <a16:creationId xmlns:a16="http://schemas.microsoft.com/office/drawing/2014/main" id="{7F6431DE-09B6-51E3-D8CF-834BF45EF7E6}"/>
                </a:ext>
              </a:extLst>
            </p:cNvPr>
            <p:cNvSpPr/>
            <p:nvPr/>
          </p:nvSpPr>
          <p:spPr>
            <a:xfrm>
              <a:off x="1961003" y="1542361"/>
              <a:ext cx="892366" cy="76016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ヒント</a:t>
              </a:r>
              <a:endParaRPr kumimoji="1" lang="en-US" altLang="ja-JP" sz="1200" b="1" dirty="0">
                <a:solidFill>
                  <a:schemeClr val="bg1"/>
                </a:solidFill>
                <a:latin typeface="Yu Gothic" panose="020B0400000000000000" pitchFamily="34" charset="-128"/>
                <a:ea typeface="Yu Gothic" panose="020B0400000000000000" pitchFamily="34" charset="-128"/>
              </a:endParaRPr>
            </a:p>
            <a:p>
              <a:pPr algn="ctr"/>
              <a:r>
                <a:rPr lang="en-US" altLang="ja-JP" sz="2400" b="1" dirty="0">
                  <a:solidFill>
                    <a:schemeClr val="bg1"/>
                  </a:solidFill>
                  <a:latin typeface="Yu Gothic" panose="020B0400000000000000" pitchFamily="34" charset="-128"/>
                  <a:ea typeface="Yu Gothic" panose="020B0400000000000000" pitchFamily="34" charset="-128"/>
                </a:rPr>
                <a:t>1</a:t>
              </a:r>
              <a:endParaRPr kumimoji="1" lang="ja-JP" altLang="en-US" sz="2400" b="1">
                <a:solidFill>
                  <a:schemeClr val="bg1"/>
                </a:solidFill>
                <a:latin typeface="Yu Gothic" panose="020B0400000000000000" pitchFamily="34" charset="-128"/>
                <a:ea typeface="Yu Gothic" panose="020B0400000000000000" pitchFamily="34" charset="-128"/>
              </a:endParaRPr>
            </a:p>
          </p:txBody>
        </p:sp>
      </p:grpSp>
      <p:grpSp>
        <p:nvGrpSpPr>
          <p:cNvPr id="45" name="グループ化 44">
            <a:extLst>
              <a:ext uri="{FF2B5EF4-FFF2-40B4-BE49-F238E27FC236}">
                <a16:creationId xmlns:a16="http://schemas.microsoft.com/office/drawing/2014/main" id="{0226D696-3D03-D03F-E917-AD780F0FCCF6}"/>
              </a:ext>
            </a:extLst>
          </p:cNvPr>
          <p:cNvGrpSpPr/>
          <p:nvPr/>
        </p:nvGrpSpPr>
        <p:grpSpPr>
          <a:xfrm>
            <a:off x="2251113" y="2426465"/>
            <a:ext cx="7689773" cy="760164"/>
            <a:chOff x="1961003" y="1542361"/>
            <a:chExt cx="8174514" cy="760164"/>
          </a:xfrm>
        </p:grpSpPr>
        <p:sp>
          <p:nvSpPr>
            <p:cNvPr id="46" name="正方形/長方形 45">
              <a:extLst>
                <a:ext uri="{FF2B5EF4-FFF2-40B4-BE49-F238E27FC236}">
                  <a16:creationId xmlns:a16="http://schemas.microsoft.com/office/drawing/2014/main" id="{21273715-985F-D143-B25C-154067745610}"/>
                </a:ext>
              </a:extLst>
            </p:cNvPr>
            <p:cNvSpPr/>
            <p:nvPr/>
          </p:nvSpPr>
          <p:spPr>
            <a:xfrm>
              <a:off x="2853368" y="1542361"/>
              <a:ext cx="7282149" cy="7601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r>
                <a:rPr kumimoji="1" lang="ja-JP" altLang="en-US" sz="2000" b="1">
                  <a:solidFill>
                    <a:schemeClr val="tx1"/>
                  </a:solidFill>
                  <a:latin typeface="Yu Gothic" panose="020B0400000000000000" pitchFamily="34" charset="-128"/>
                  <a:ea typeface="Yu Gothic" panose="020B0400000000000000" pitchFamily="34" charset="-128"/>
                </a:rPr>
                <a:t>見やすさ（コントラスト）を意識しよう</a:t>
              </a:r>
            </a:p>
          </p:txBody>
        </p:sp>
        <p:sp>
          <p:nvSpPr>
            <p:cNvPr id="47" name="正方形/長方形 46">
              <a:extLst>
                <a:ext uri="{FF2B5EF4-FFF2-40B4-BE49-F238E27FC236}">
                  <a16:creationId xmlns:a16="http://schemas.microsoft.com/office/drawing/2014/main" id="{E48233A4-BBE2-9AB4-4A47-1CB34F35AE53}"/>
                </a:ext>
              </a:extLst>
            </p:cNvPr>
            <p:cNvSpPr/>
            <p:nvPr/>
          </p:nvSpPr>
          <p:spPr>
            <a:xfrm>
              <a:off x="1961003" y="1542361"/>
              <a:ext cx="892366" cy="76016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ヒント</a:t>
              </a:r>
              <a:endParaRPr kumimoji="1" lang="en-US" altLang="ja-JP" sz="1200" b="1" dirty="0">
                <a:solidFill>
                  <a:schemeClr val="bg1"/>
                </a:solidFill>
                <a:latin typeface="Yu Gothic" panose="020B0400000000000000" pitchFamily="34" charset="-128"/>
                <a:ea typeface="Yu Gothic" panose="020B0400000000000000" pitchFamily="34" charset="-128"/>
              </a:endParaRPr>
            </a:p>
            <a:p>
              <a:pPr algn="ctr"/>
              <a:r>
                <a:rPr lang="en-US" altLang="ja-JP" sz="2400" b="1" dirty="0">
                  <a:solidFill>
                    <a:schemeClr val="bg1"/>
                  </a:solidFill>
                  <a:latin typeface="Yu Gothic" panose="020B0400000000000000" pitchFamily="34" charset="-128"/>
                  <a:ea typeface="Yu Gothic" panose="020B0400000000000000" pitchFamily="34" charset="-128"/>
                </a:rPr>
                <a:t>2</a:t>
              </a:r>
              <a:endParaRPr kumimoji="1" lang="ja-JP" altLang="en-US" sz="2400" b="1">
                <a:solidFill>
                  <a:schemeClr val="bg1"/>
                </a:solidFill>
                <a:latin typeface="Yu Gothic" panose="020B0400000000000000" pitchFamily="34" charset="-128"/>
                <a:ea typeface="Yu Gothic" panose="020B0400000000000000" pitchFamily="34" charset="-128"/>
              </a:endParaRPr>
            </a:p>
          </p:txBody>
        </p:sp>
      </p:grpSp>
      <p:grpSp>
        <p:nvGrpSpPr>
          <p:cNvPr id="48" name="グループ化 47">
            <a:extLst>
              <a:ext uri="{FF2B5EF4-FFF2-40B4-BE49-F238E27FC236}">
                <a16:creationId xmlns:a16="http://schemas.microsoft.com/office/drawing/2014/main" id="{0FCEF819-0971-2F3F-493A-83D4086E17B1}"/>
              </a:ext>
            </a:extLst>
          </p:cNvPr>
          <p:cNvGrpSpPr/>
          <p:nvPr/>
        </p:nvGrpSpPr>
        <p:grpSpPr>
          <a:xfrm>
            <a:off x="2251113" y="3310569"/>
            <a:ext cx="7689773" cy="760164"/>
            <a:chOff x="1961003" y="1542361"/>
            <a:chExt cx="8174514" cy="760164"/>
          </a:xfrm>
        </p:grpSpPr>
        <p:sp>
          <p:nvSpPr>
            <p:cNvPr id="49" name="正方形/長方形 48">
              <a:extLst>
                <a:ext uri="{FF2B5EF4-FFF2-40B4-BE49-F238E27FC236}">
                  <a16:creationId xmlns:a16="http://schemas.microsoft.com/office/drawing/2014/main" id="{755BFB90-CD1E-8544-63A4-DAAEEBD3BB98}"/>
                </a:ext>
              </a:extLst>
            </p:cNvPr>
            <p:cNvSpPr/>
            <p:nvPr/>
          </p:nvSpPr>
          <p:spPr>
            <a:xfrm>
              <a:off x="2853368" y="1542361"/>
              <a:ext cx="7282149" cy="7601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r>
                <a:rPr kumimoji="1" lang="ja-JP" altLang="en-US" sz="2000" b="1">
                  <a:solidFill>
                    <a:schemeClr val="tx1"/>
                  </a:solidFill>
                  <a:latin typeface="Yu Gothic" panose="020B0400000000000000" pitchFamily="34" charset="-128"/>
                  <a:ea typeface="Yu Gothic" panose="020B0400000000000000" pitchFamily="34" charset="-128"/>
                </a:rPr>
                <a:t>色の数を制限しよう</a:t>
              </a:r>
            </a:p>
          </p:txBody>
        </p:sp>
        <p:sp>
          <p:nvSpPr>
            <p:cNvPr id="50" name="正方形/長方形 49">
              <a:extLst>
                <a:ext uri="{FF2B5EF4-FFF2-40B4-BE49-F238E27FC236}">
                  <a16:creationId xmlns:a16="http://schemas.microsoft.com/office/drawing/2014/main" id="{59B9C1D3-57E0-933D-8784-2AAC9D75094D}"/>
                </a:ext>
              </a:extLst>
            </p:cNvPr>
            <p:cNvSpPr/>
            <p:nvPr/>
          </p:nvSpPr>
          <p:spPr>
            <a:xfrm>
              <a:off x="1961003" y="1542361"/>
              <a:ext cx="892366" cy="76016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ヒント</a:t>
              </a:r>
              <a:endParaRPr kumimoji="1" lang="en-US" altLang="ja-JP" sz="1200" b="1" dirty="0">
                <a:solidFill>
                  <a:schemeClr val="bg1"/>
                </a:solidFill>
                <a:latin typeface="Yu Gothic" panose="020B0400000000000000" pitchFamily="34" charset="-128"/>
                <a:ea typeface="Yu Gothic" panose="020B0400000000000000" pitchFamily="34" charset="-128"/>
              </a:endParaRPr>
            </a:p>
            <a:p>
              <a:pPr algn="ctr"/>
              <a:r>
                <a:rPr lang="en-US" altLang="ja-JP" sz="2400" b="1" dirty="0">
                  <a:solidFill>
                    <a:schemeClr val="bg1"/>
                  </a:solidFill>
                  <a:latin typeface="Yu Gothic" panose="020B0400000000000000" pitchFamily="34" charset="-128"/>
                  <a:ea typeface="Yu Gothic" panose="020B0400000000000000" pitchFamily="34" charset="-128"/>
                </a:rPr>
                <a:t>3</a:t>
              </a:r>
              <a:endParaRPr kumimoji="1" lang="ja-JP" altLang="en-US" sz="2400" b="1">
                <a:solidFill>
                  <a:schemeClr val="bg1"/>
                </a:solidFill>
                <a:latin typeface="Yu Gothic" panose="020B0400000000000000" pitchFamily="34" charset="-128"/>
                <a:ea typeface="Yu Gothic" panose="020B0400000000000000" pitchFamily="34" charset="-128"/>
              </a:endParaRPr>
            </a:p>
          </p:txBody>
        </p:sp>
      </p:grpSp>
      <p:grpSp>
        <p:nvGrpSpPr>
          <p:cNvPr id="51" name="グループ化 50">
            <a:extLst>
              <a:ext uri="{FF2B5EF4-FFF2-40B4-BE49-F238E27FC236}">
                <a16:creationId xmlns:a16="http://schemas.microsoft.com/office/drawing/2014/main" id="{34089244-C0D2-DF33-4730-17F04D4F95EA}"/>
              </a:ext>
            </a:extLst>
          </p:cNvPr>
          <p:cNvGrpSpPr/>
          <p:nvPr/>
        </p:nvGrpSpPr>
        <p:grpSpPr>
          <a:xfrm>
            <a:off x="2251113" y="4194672"/>
            <a:ext cx="7689773" cy="760164"/>
            <a:chOff x="1961003" y="1542361"/>
            <a:chExt cx="8174514" cy="760164"/>
          </a:xfrm>
        </p:grpSpPr>
        <p:sp>
          <p:nvSpPr>
            <p:cNvPr id="52" name="正方形/長方形 51">
              <a:extLst>
                <a:ext uri="{FF2B5EF4-FFF2-40B4-BE49-F238E27FC236}">
                  <a16:creationId xmlns:a16="http://schemas.microsoft.com/office/drawing/2014/main" id="{C647BDD2-BBD7-6AE8-C7BF-9D5EFFBB1B26}"/>
                </a:ext>
              </a:extLst>
            </p:cNvPr>
            <p:cNvSpPr/>
            <p:nvPr/>
          </p:nvSpPr>
          <p:spPr>
            <a:xfrm>
              <a:off x="2853368" y="1542361"/>
              <a:ext cx="7282149" cy="7601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r>
                <a:rPr kumimoji="1" lang="ja-JP" altLang="en-US" sz="2000" b="1">
                  <a:solidFill>
                    <a:schemeClr val="tx1"/>
                  </a:solidFill>
                  <a:latin typeface="Yu Gothic" panose="020B0400000000000000" pitchFamily="34" charset="-128"/>
                  <a:ea typeface="Yu Gothic" panose="020B0400000000000000" pitchFamily="34" charset="-128"/>
                </a:rPr>
                <a:t>アクセントカラーを設定しよう</a:t>
              </a:r>
            </a:p>
          </p:txBody>
        </p:sp>
        <p:sp>
          <p:nvSpPr>
            <p:cNvPr id="53" name="正方形/長方形 52">
              <a:extLst>
                <a:ext uri="{FF2B5EF4-FFF2-40B4-BE49-F238E27FC236}">
                  <a16:creationId xmlns:a16="http://schemas.microsoft.com/office/drawing/2014/main" id="{0E9CA89F-FF4A-E5F4-315A-82CBEFE8D5CB}"/>
                </a:ext>
              </a:extLst>
            </p:cNvPr>
            <p:cNvSpPr/>
            <p:nvPr/>
          </p:nvSpPr>
          <p:spPr>
            <a:xfrm>
              <a:off x="1961003" y="1542361"/>
              <a:ext cx="892366" cy="76016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ヒント</a:t>
              </a:r>
              <a:endParaRPr kumimoji="1" lang="en-US" altLang="ja-JP" sz="1200" b="1" dirty="0">
                <a:solidFill>
                  <a:schemeClr val="bg1"/>
                </a:solidFill>
                <a:latin typeface="Yu Gothic" panose="020B0400000000000000" pitchFamily="34" charset="-128"/>
                <a:ea typeface="Yu Gothic" panose="020B0400000000000000" pitchFamily="34" charset="-128"/>
              </a:endParaRPr>
            </a:p>
            <a:p>
              <a:pPr algn="ctr"/>
              <a:r>
                <a:rPr lang="en-US" altLang="ja-JP" sz="2400" b="1" dirty="0">
                  <a:solidFill>
                    <a:schemeClr val="bg1"/>
                  </a:solidFill>
                  <a:latin typeface="Yu Gothic" panose="020B0400000000000000" pitchFamily="34" charset="-128"/>
                  <a:ea typeface="Yu Gothic" panose="020B0400000000000000" pitchFamily="34" charset="-128"/>
                </a:rPr>
                <a:t>4</a:t>
              </a:r>
              <a:endParaRPr kumimoji="1" lang="ja-JP" altLang="en-US" sz="2400" b="1">
                <a:solidFill>
                  <a:schemeClr val="bg1"/>
                </a:solidFill>
                <a:latin typeface="Yu Gothic" panose="020B0400000000000000" pitchFamily="34" charset="-128"/>
                <a:ea typeface="Yu Gothic" panose="020B0400000000000000" pitchFamily="34" charset="-128"/>
              </a:endParaRPr>
            </a:p>
          </p:txBody>
        </p:sp>
      </p:grpSp>
      <p:grpSp>
        <p:nvGrpSpPr>
          <p:cNvPr id="54" name="グループ化 53">
            <a:extLst>
              <a:ext uri="{FF2B5EF4-FFF2-40B4-BE49-F238E27FC236}">
                <a16:creationId xmlns:a16="http://schemas.microsoft.com/office/drawing/2014/main" id="{5E971871-F99F-D4B7-C52E-63C3FC356AB6}"/>
              </a:ext>
            </a:extLst>
          </p:cNvPr>
          <p:cNvGrpSpPr/>
          <p:nvPr/>
        </p:nvGrpSpPr>
        <p:grpSpPr>
          <a:xfrm>
            <a:off x="2251113" y="5078775"/>
            <a:ext cx="7689773" cy="760164"/>
            <a:chOff x="1961003" y="1542361"/>
            <a:chExt cx="8174514" cy="760164"/>
          </a:xfrm>
        </p:grpSpPr>
        <p:sp>
          <p:nvSpPr>
            <p:cNvPr id="55" name="正方形/長方形 54">
              <a:extLst>
                <a:ext uri="{FF2B5EF4-FFF2-40B4-BE49-F238E27FC236}">
                  <a16:creationId xmlns:a16="http://schemas.microsoft.com/office/drawing/2014/main" id="{6070BB60-7545-1D77-BCEF-5992757DA63B}"/>
                </a:ext>
              </a:extLst>
            </p:cNvPr>
            <p:cNvSpPr/>
            <p:nvPr/>
          </p:nvSpPr>
          <p:spPr>
            <a:xfrm>
              <a:off x="2853368" y="1542361"/>
              <a:ext cx="7282149" cy="7601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r>
                <a:rPr kumimoji="1" lang="ja-JP" altLang="en-US" sz="2000" b="1">
                  <a:solidFill>
                    <a:schemeClr val="tx1"/>
                  </a:solidFill>
                  <a:latin typeface="Yu Gothic" panose="020B0400000000000000" pitchFamily="34" charset="-128"/>
                  <a:ea typeface="Yu Gothic" panose="020B0400000000000000" pitchFamily="34" charset="-128"/>
                </a:rPr>
                <a:t>実際に使えるカラーパレット（</a:t>
              </a:r>
              <a:r>
                <a:rPr kumimoji="1" lang="en-US" altLang="ja-JP" sz="2000" b="1" dirty="0">
                  <a:solidFill>
                    <a:schemeClr val="tx1"/>
                  </a:solidFill>
                  <a:latin typeface="Yu Gothic" panose="020B0400000000000000" pitchFamily="34" charset="-128"/>
                  <a:ea typeface="Yu Gothic" panose="020B0400000000000000" pitchFamily="34" charset="-128"/>
                </a:rPr>
                <a:t>ppt</a:t>
              </a:r>
              <a:r>
                <a:rPr kumimoji="1" lang="ja-JP" altLang="en-US" sz="2000" b="1">
                  <a:solidFill>
                    <a:schemeClr val="tx1"/>
                  </a:solidFill>
                  <a:latin typeface="Yu Gothic" panose="020B0400000000000000" pitchFamily="34" charset="-128"/>
                  <a:ea typeface="Yu Gothic" panose="020B0400000000000000" pitchFamily="34" charset="-128"/>
                </a:rPr>
                <a:t>スライド上の付録）</a:t>
              </a:r>
            </a:p>
          </p:txBody>
        </p:sp>
        <p:sp>
          <p:nvSpPr>
            <p:cNvPr id="56" name="正方形/長方形 55">
              <a:extLst>
                <a:ext uri="{FF2B5EF4-FFF2-40B4-BE49-F238E27FC236}">
                  <a16:creationId xmlns:a16="http://schemas.microsoft.com/office/drawing/2014/main" id="{38D49216-3EF9-F964-5D9F-EE5535B9E87E}"/>
                </a:ext>
              </a:extLst>
            </p:cNvPr>
            <p:cNvSpPr/>
            <p:nvPr/>
          </p:nvSpPr>
          <p:spPr>
            <a:xfrm>
              <a:off x="1961003" y="1542361"/>
              <a:ext cx="892366" cy="76016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ヒント</a:t>
              </a:r>
              <a:endParaRPr kumimoji="1" lang="en-US" altLang="ja-JP" sz="1200" b="1" dirty="0">
                <a:solidFill>
                  <a:schemeClr val="bg1"/>
                </a:solidFill>
                <a:latin typeface="Yu Gothic" panose="020B0400000000000000" pitchFamily="34" charset="-128"/>
                <a:ea typeface="Yu Gothic" panose="020B0400000000000000" pitchFamily="34" charset="-128"/>
              </a:endParaRPr>
            </a:p>
            <a:p>
              <a:pPr algn="ctr"/>
              <a:r>
                <a:rPr lang="en-US" altLang="ja-JP" sz="2400" b="1" dirty="0">
                  <a:solidFill>
                    <a:schemeClr val="bg1"/>
                  </a:solidFill>
                  <a:latin typeface="Yu Gothic" panose="020B0400000000000000" pitchFamily="34" charset="-128"/>
                  <a:ea typeface="Yu Gothic" panose="020B0400000000000000" pitchFamily="34" charset="-128"/>
                </a:rPr>
                <a:t>5</a:t>
              </a:r>
              <a:endParaRPr kumimoji="1" lang="ja-JP" altLang="en-US" sz="2400" b="1">
                <a:solidFill>
                  <a:schemeClr val="bg1"/>
                </a:solidFill>
                <a:latin typeface="Yu Gothic" panose="020B0400000000000000" pitchFamily="34" charset="-128"/>
                <a:ea typeface="Yu Gothic" panose="020B0400000000000000" pitchFamily="34" charset="-128"/>
              </a:endParaRPr>
            </a:p>
          </p:txBody>
        </p:sp>
      </p:grpSp>
    </p:spTree>
    <p:extLst>
      <p:ext uri="{BB962C8B-B14F-4D97-AF65-F5344CB8AC3E}">
        <p14:creationId xmlns:p14="http://schemas.microsoft.com/office/powerpoint/2010/main" val="14527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654DF31-1D40-171C-C5B8-C260FEFD380A}"/>
              </a:ext>
            </a:extLst>
          </p:cNvPr>
          <p:cNvSpPr txBox="1"/>
          <p:nvPr/>
        </p:nvSpPr>
        <p:spPr>
          <a:xfrm>
            <a:off x="848140" y="2315395"/>
            <a:ext cx="5262979" cy="2026965"/>
          </a:xfrm>
          <a:prstGeom prst="rect">
            <a:avLst/>
          </a:prstGeom>
          <a:noFill/>
        </p:spPr>
        <p:txBody>
          <a:bodyPr wrap="none" rtlCol="0">
            <a:spAutoFit/>
          </a:bodyPr>
          <a:lstStyle/>
          <a:p>
            <a:pPr>
              <a:lnSpc>
                <a:spcPct val="150000"/>
              </a:lnSpc>
            </a:pPr>
            <a:r>
              <a:rPr kumimoji="1" lang="ja-JP" altLang="en-US" sz="4400" b="1">
                <a:latin typeface="Yu Gothic" panose="020B0400000000000000" pitchFamily="34" charset="-128"/>
                <a:ea typeface="Yu Gothic" panose="020B0400000000000000" pitchFamily="34" charset="-128"/>
              </a:rPr>
              <a:t>色が持つ</a:t>
            </a:r>
            <a:r>
              <a:rPr kumimoji="1" lang="ja-JP" altLang="en-US" sz="4400" b="1" spc="-300">
                <a:latin typeface="Yu Gothic" panose="020B0400000000000000" pitchFamily="34" charset="-128"/>
                <a:ea typeface="Yu Gothic" panose="020B0400000000000000" pitchFamily="34" charset="-128"/>
              </a:rPr>
              <a:t>「</a:t>
            </a:r>
            <a:r>
              <a:rPr kumimoji="1" lang="ja-JP" altLang="en-US" sz="4400" b="1">
                <a:latin typeface="Yu Gothic" panose="020B0400000000000000" pitchFamily="34" charset="-128"/>
                <a:ea typeface="Yu Gothic" panose="020B0400000000000000" pitchFamily="34" charset="-128"/>
              </a:rPr>
              <a:t>働き」を</a:t>
            </a:r>
          </a:p>
          <a:p>
            <a:pPr>
              <a:lnSpc>
                <a:spcPct val="150000"/>
              </a:lnSpc>
            </a:pPr>
            <a:r>
              <a:rPr kumimoji="1" lang="ja-JP" altLang="en-US" sz="4400" b="1">
                <a:latin typeface="Yu Gothic" panose="020B0400000000000000" pitchFamily="34" charset="-128"/>
                <a:ea typeface="Yu Gothic" panose="020B0400000000000000" pitchFamily="34" charset="-128"/>
              </a:rPr>
              <a:t>学んでみよう</a:t>
            </a:r>
          </a:p>
        </p:txBody>
      </p:sp>
      <p:sp>
        <p:nvSpPr>
          <p:cNvPr id="2" name="テキスト ボックス 1">
            <a:extLst>
              <a:ext uri="{FF2B5EF4-FFF2-40B4-BE49-F238E27FC236}">
                <a16:creationId xmlns:a16="http://schemas.microsoft.com/office/drawing/2014/main" id="{735AD658-DC9C-06ED-B538-1EF0A6C4CC1F}"/>
              </a:ext>
            </a:extLst>
          </p:cNvPr>
          <p:cNvSpPr txBox="1"/>
          <p:nvPr/>
        </p:nvSpPr>
        <p:spPr>
          <a:xfrm>
            <a:off x="2439394" y="687725"/>
            <a:ext cx="661261" cy="615553"/>
          </a:xfrm>
          <a:prstGeom prst="rect">
            <a:avLst/>
          </a:prstGeom>
          <a:noFill/>
        </p:spPr>
        <p:txBody>
          <a:bodyPr wrap="square" lIns="0" tIns="0" rIns="0" bIns="0">
            <a:spAutoFit/>
          </a:bodyPr>
          <a:lstStyle/>
          <a:p>
            <a:pPr algn="ctr"/>
            <a:r>
              <a:rPr lang="en-US" altLang="ja-JP" sz="4000" b="1" dirty="0">
                <a:solidFill>
                  <a:schemeClr val="bg1"/>
                </a:solidFill>
                <a:latin typeface="Yu Gothic" panose="020B0400000000000000" pitchFamily="34" charset="-128"/>
                <a:ea typeface="Yu Gothic" panose="020B0400000000000000" pitchFamily="34" charset="-128"/>
              </a:rPr>
              <a:t>1</a:t>
            </a:r>
            <a:endParaRPr kumimoji="1" lang="ja-JP" altLang="en-US" sz="4000" b="1" dirty="0">
              <a:solidFill>
                <a:schemeClr val="bg1"/>
              </a:solidFill>
              <a:latin typeface="Yu Gothic" panose="020B0400000000000000" pitchFamily="34" charset="-128"/>
              <a:ea typeface="Yu Gothic" panose="020B0400000000000000" pitchFamily="34" charset="-128"/>
            </a:endParaRPr>
          </a:p>
        </p:txBody>
      </p:sp>
      <p:grpSp>
        <p:nvGrpSpPr>
          <p:cNvPr id="8" name="グループ化 7">
            <a:extLst>
              <a:ext uri="{FF2B5EF4-FFF2-40B4-BE49-F238E27FC236}">
                <a16:creationId xmlns:a16="http://schemas.microsoft.com/office/drawing/2014/main" id="{BDD80EB6-C902-6184-EF1D-09C65C0A75F6}"/>
              </a:ext>
            </a:extLst>
          </p:cNvPr>
          <p:cNvGrpSpPr/>
          <p:nvPr/>
        </p:nvGrpSpPr>
        <p:grpSpPr>
          <a:xfrm>
            <a:off x="848140" y="2443922"/>
            <a:ext cx="5141843" cy="1970156"/>
            <a:chOff x="848140" y="2443922"/>
            <a:chExt cx="5141843" cy="1970156"/>
          </a:xfrm>
        </p:grpSpPr>
        <p:cxnSp>
          <p:nvCxnSpPr>
            <p:cNvPr id="4" name="直線コネクタ 3">
              <a:extLst>
                <a:ext uri="{FF2B5EF4-FFF2-40B4-BE49-F238E27FC236}">
                  <a16:creationId xmlns:a16="http://schemas.microsoft.com/office/drawing/2014/main" id="{E793706D-BF6F-A8A3-6CAD-17842EF850C8}"/>
                </a:ext>
              </a:extLst>
            </p:cNvPr>
            <p:cNvCxnSpPr>
              <a:cxnSpLocks/>
            </p:cNvCxnSpPr>
            <p:nvPr/>
          </p:nvCxnSpPr>
          <p:spPr>
            <a:xfrm>
              <a:off x="848140" y="2443922"/>
              <a:ext cx="514184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5C582B7C-2B8B-BF33-1D6A-ECEB18F866AA}"/>
                </a:ext>
              </a:extLst>
            </p:cNvPr>
            <p:cNvCxnSpPr>
              <a:cxnSpLocks/>
            </p:cNvCxnSpPr>
            <p:nvPr/>
          </p:nvCxnSpPr>
          <p:spPr>
            <a:xfrm>
              <a:off x="848140" y="3429000"/>
              <a:ext cx="514184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直線コネクタ 5">
              <a:extLst>
                <a:ext uri="{FF2B5EF4-FFF2-40B4-BE49-F238E27FC236}">
                  <a16:creationId xmlns:a16="http://schemas.microsoft.com/office/drawing/2014/main" id="{7DFACEA4-6013-C810-CFB0-C13CE1834DEB}"/>
                </a:ext>
              </a:extLst>
            </p:cNvPr>
            <p:cNvCxnSpPr>
              <a:cxnSpLocks/>
            </p:cNvCxnSpPr>
            <p:nvPr/>
          </p:nvCxnSpPr>
          <p:spPr>
            <a:xfrm>
              <a:off x="848140" y="4414078"/>
              <a:ext cx="514184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7" name="グラフィックス 6">
            <a:extLst>
              <a:ext uri="{FF2B5EF4-FFF2-40B4-BE49-F238E27FC236}">
                <a16:creationId xmlns:a16="http://schemas.microsoft.com/office/drawing/2014/main" id="{05F99D1B-47CA-52DB-9BAB-CEE2C51CC9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92120" y="1201008"/>
            <a:ext cx="4459917" cy="5659365"/>
          </a:xfrm>
          <a:prstGeom prst="rect">
            <a:avLst/>
          </a:prstGeom>
        </p:spPr>
      </p:pic>
    </p:spTree>
    <p:extLst>
      <p:ext uri="{BB962C8B-B14F-4D97-AF65-F5344CB8AC3E}">
        <p14:creationId xmlns:p14="http://schemas.microsoft.com/office/powerpoint/2010/main" val="1636496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BC3A586E-20C3-CC67-9AD7-47852103CB5D}"/>
              </a:ext>
            </a:extLst>
          </p:cNvPr>
          <p:cNvSpPr/>
          <p:nvPr/>
        </p:nvSpPr>
        <p:spPr>
          <a:xfrm>
            <a:off x="545777" y="249550"/>
            <a:ext cx="3551344" cy="482600"/>
          </a:xfrm>
          <a:prstGeom prst="roundRect">
            <a:avLst>
              <a:gd name="adj" fmla="val 1029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kumimoji="1" lang="ja-JP" altLang="en-US" sz="1600" b="1">
                <a:solidFill>
                  <a:schemeClr val="bg1"/>
                </a:solidFill>
                <a:latin typeface="Yu Gothic" panose="020B0400000000000000" pitchFamily="34" charset="-128"/>
                <a:ea typeface="Yu Gothic" panose="020B0400000000000000" pitchFamily="34" charset="-128"/>
              </a:rPr>
              <a:t>色が持つ「働き」を学んでみよう</a:t>
            </a:r>
          </a:p>
        </p:txBody>
      </p:sp>
      <p:sp>
        <p:nvSpPr>
          <p:cNvPr id="5" name="正方形/長方形 4">
            <a:extLst>
              <a:ext uri="{FF2B5EF4-FFF2-40B4-BE49-F238E27FC236}">
                <a16:creationId xmlns:a16="http://schemas.microsoft.com/office/drawing/2014/main" id="{505E1D6C-9BA5-C929-B458-091CBF9A848D}"/>
              </a:ext>
            </a:extLst>
          </p:cNvPr>
          <p:cNvSpPr/>
          <p:nvPr/>
        </p:nvSpPr>
        <p:spPr>
          <a:xfrm>
            <a:off x="26233" y="220567"/>
            <a:ext cx="529352" cy="529352"/>
          </a:xfrm>
          <a:prstGeom prst="rect">
            <a:avLst/>
          </a:prstGeom>
          <a:solidFill>
            <a:schemeClr val="bg1"/>
          </a:solidFill>
          <a:ln w="539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1"/>
                </a:solidFill>
                <a:latin typeface="Yu Gothic" panose="020B0400000000000000" pitchFamily="34" charset="-128"/>
                <a:ea typeface="Yu Gothic" panose="020B0400000000000000" pitchFamily="34" charset="-128"/>
              </a:rPr>
              <a:t>1</a:t>
            </a:r>
            <a:endParaRPr kumimoji="1" lang="ja-JP" altLang="en-US" sz="2400" b="1">
              <a:solidFill>
                <a:schemeClr val="accent1"/>
              </a:solidFill>
              <a:latin typeface="Yu Gothic" panose="020B0400000000000000" pitchFamily="34" charset="-128"/>
              <a:ea typeface="Yu Gothic" panose="020B0400000000000000" pitchFamily="34" charset="-128"/>
            </a:endParaRPr>
          </a:p>
        </p:txBody>
      </p:sp>
      <p:sp>
        <p:nvSpPr>
          <p:cNvPr id="8" name="テキスト ボックス 7">
            <a:extLst>
              <a:ext uri="{FF2B5EF4-FFF2-40B4-BE49-F238E27FC236}">
                <a16:creationId xmlns:a16="http://schemas.microsoft.com/office/drawing/2014/main" id="{990403D5-6FAE-2C8C-51E2-6762AD204E19}"/>
              </a:ext>
            </a:extLst>
          </p:cNvPr>
          <p:cNvSpPr txBox="1"/>
          <p:nvPr/>
        </p:nvSpPr>
        <p:spPr>
          <a:xfrm>
            <a:off x="4313588" y="2013853"/>
            <a:ext cx="3448381" cy="523220"/>
          </a:xfrm>
          <a:prstGeom prst="rect">
            <a:avLst/>
          </a:prstGeom>
          <a:noFill/>
        </p:spPr>
        <p:txBody>
          <a:bodyPr wrap="none">
            <a:spAutoFit/>
          </a:bodyPr>
          <a:lstStyle/>
          <a:p>
            <a:pPr algn="ctr"/>
            <a:r>
              <a:rPr lang="ja-JP" altLang="en-US" sz="2800" b="1" dirty="0">
                <a:latin typeface="游ゴシック" panose="020B0400000000000000" pitchFamily="50" charset="-128"/>
                <a:ea typeface="游ゴシック" panose="020B0400000000000000" pitchFamily="50" charset="-128"/>
              </a:rPr>
              <a:t>色の働き </a:t>
            </a:r>
            <a:r>
              <a:rPr lang="en-US" altLang="ja-JP" sz="2800" b="1" dirty="0">
                <a:latin typeface="游ゴシック" panose="020B0400000000000000" pitchFamily="50" charset="-128"/>
                <a:ea typeface="游ゴシック" panose="020B0400000000000000" pitchFamily="50" charset="-128"/>
              </a:rPr>
              <a:t>[</a:t>
            </a:r>
            <a:r>
              <a:rPr lang="ja-JP" altLang="en-US" sz="2800" b="1" dirty="0">
                <a:latin typeface="游ゴシック" panose="020B0400000000000000" pitchFamily="50" charset="-128"/>
                <a:ea typeface="游ゴシック" panose="020B0400000000000000" pitchFamily="50" charset="-128"/>
              </a:rPr>
              <a:t>色の温度</a:t>
            </a:r>
            <a:r>
              <a:rPr lang="en-US" altLang="ja-JP" sz="2800" b="1" dirty="0">
                <a:latin typeface="游ゴシック" panose="020B0400000000000000" pitchFamily="50" charset="-128"/>
                <a:ea typeface="游ゴシック" panose="020B0400000000000000" pitchFamily="50" charset="-128"/>
              </a:rPr>
              <a:t>]</a:t>
            </a:r>
          </a:p>
        </p:txBody>
      </p:sp>
      <p:sp>
        <p:nvSpPr>
          <p:cNvPr id="9" name="正方形/長方形 8">
            <a:extLst>
              <a:ext uri="{FF2B5EF4-FFF2-40B4-BE49-F238E27FC236}">
                <a16:creationId xmlns:a16="http://schemas.microsoft.com/office/drawing/2014/main" id="{ED6DAF59-041A-B6AF-D762-3A4DBD400109}"/>
              </a:ext>
            </a:extLst>
          </p:cNvPr>
          <p:cNvSpPr/>
          <p:nvPr/>
        </p:nvSpPr>
        <p:spPr>
          <a:xfrm>
            <a:off x="742395" y="2667630"/>
            <a:ext cx="3354730" cy="137024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Yu Gothic" panose="020B0400000000000000" pitchFamily="34" charset="-128"/>
                <a:ea typeface="Yu Gothic" panose="020B0400000000000000" pitchFamily="34" charset="-128"/>
              </a:rPr>
              <a:t>暖色</a:t>
            </a:r>
          </a:p>
        </p:txBody>
      </p:sp>
      <p:sp>
        <p:nvSpPr>
          <p:cNvPr id="10" name="正方形/長方形 9">
            <a:extLst>
              <a:ext uri="{FF2B5EF4-FFF2-40B4-BE49-F238E27FC236}">
                <a16:creationId xmlns:a16="http://schemas.microsoft.com/office/drawing/2014/main" id="{21DCC167-E96F-7A84-869E-3FADE9FE011D}"/>
              </a:ext>
            </a:extLst>
          </p:cNvPr>
          <p:cNvSpPr/>
          <p:nvPr/>
        </p:nvSpPr>
        <p:spPr>
          <a:xfrm>
            <a:off x="4338578" y="2667630"/>
            <a:ext cx="3354730" cy="137024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b="1">
                <a:latin typeface="Yu Gothic" panose="020B0400000000000000" pitchFamily="34" charset="-128"/>
                <a:ea typeface="Yu Gothic" panose="020B0400000000000000" pitchFamily="34" charset="-128"/>
              </a:rPr>
              <a:t>寒色</a:t>
            </a:r>
          </a:p>
        </p:txBody>
      </p:sp>
      <p:sp>
        <p:nvSpPr>
          <p:cNvPr id="11" name="正方形/長方形 10">
            <a:extLst>
              <a:ext uri="{FF2B5EF4-FFF2-40B4-BE49-F238E27FC236}">
                <a16:creationId xmlns:a16="http://schemas.microsoft.com/office/drawing/2014/main" id="{A249A6D8-38A0-6662-CBBE-633D6883C783}"/>
              </a:ext>
            </a:extLst>
          </p:cNvPr>
          <p:cNvSpPr/>
          <p:nvPr/>
        </p:nvSpPr>
        <p:spPr>
          <a:xfrm>
            <a:off x="7934761" y="2656042"/>
            <a:ext cx="3354730" cy="1370245"/>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Yu Gothic" panose="020B0400000000000000" pitchFamily="34" charset="-128"/>
                <a:ea typeface="Yu Gothic" panose="020B0400000000000000" pitchFamily="34" charset="-128"/>
              </a:rPr>
              <a:t>中性色</a:t>
            </a:r>
          </a:p>
        </p:txBody>
      </p:sp>
      <p:sp>
        <p:nvSpPr>
          <p:cNvPr id="12" name="正方形/長方形 11">
            <a:extLst>
              <a:ext uri="{FF2B5EF4-FFF2-40B4-BE49-F238E27FC236}">
                <a16:creationId xmlns:a16="http://schemas.microsoft.com/office/drawing/2014/main" id="{BBB3338F-183A-28FD-DD6C-413BE9F0183C}"/>
              </a:ext>
            </a:extLst>
          </p:cNvPr>
          <p:cNvSpPr/>
          <p:nvPr/>
        </p:nvSpPr>
        <p:spPr>
          <a:xfrm>
            <a:off x="742395" y="3863449"/>
            <a:ext cx="3354730" cy="86679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rtlCol="0" anchor="ctr"/>
          <a:lstStyle/>
          <a:p>
            <a:pPr algn="ctr"/>
            <a:r>
              <a:rPr kumimoji="1" lang="ja-JP" altLang="en-US" sz="1600" b="1" dirty="0">
                <a:latin typeface="Yu Gothic" panose="020B0400000000000000" pitchFamily="34" charset="-128"/>
                <a:ea typeface="Yu Gothic" panose="020B0400000000000000" pitchFamily="34" charset="-128"/>
              </a:rPr>
              <a:t>赤、オレンジ、黄色などの</a:t>
            </a:r>
            <a:endParaRPr kumimoji="1" lang="en-US" altLang="ja-JP" sz="1600" b="1" dirty="0">
              <a:latin typeface="Yu Gothic" panose="020B0400000000000000" pitchFamily="34" charset="-128"/>
              <a:ea typeface="Yu Gothic" panose="020B0400000000000000" pitchFamily="34" charset="-128"/>
            </a:endParaRPr>
          </a:p>
          <a:p>
            <a:pPr algn="ctr"/>
            <a:r>
              <a:rPr kumimoji="1" lang="ja-JP" altLang="en-US" sz="1600" b="1" dirty="0">
                <a:latin typeface="Yu Gothic" panose="020B0400000000000000" pitchFamily="34" charset="-128"/>
                <a:ea typeface="Yu Gothic" panose="020B0400000000000000" pitchFamily="34" charset="-128"/>
              </a:rPr>
              <a:t>暖かさを感じる色。</a:t>
            </a:r>
          </a:p>
        </p:txBody>
      </p:sp>
      <p:sp>
        <p:nvSpPr>
          <p:cNvPr id="13" name="正方形/長方形 12">
            <a:extLst>
              <a:ext uri="{FF2B5EF4-FFF2-40B4-BE49-F238E27FC236}">
                <a16:creationId xmlns:a16="http://schemas.microsoft.com/office/drawing/2014/main" id="{37941320-78F2-6A04-7D34-FF4C6E2EDF9E}"/>
              </a:ext>
            </a:extLst>
          </p:cNvPr>
          <p:cNvSpPr/>
          <p:nvPr/>
        </p:nvSpPr>
        <p:spPr>
          <a:xfrm>
            <a:off x="4338578" y="3863449"/>
            <a:ext cx="3354730" cy="866790"/>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rtlCol="0" anchor="ctr"/>
          <a:lstStyle/>
          <a:p>
            <a:pPr algn="ctr"/>
            <a:r>
              <a:rPr lang="ja-JP" altLang="en-US" sz="1600" b="1" dirty="0">
                <a:latin typeface="Yu Gothic" panose="020B0400000000000000" pitchFamily="34" charset="-128"/>
                <a:ea typeface="Yu Gothic" panose="020B0400000000000000" pitchFamily="34" charset="-128"/>
              </a:rPr>
              <a:t>青、青緑、青紫</a:t>
            </a:r>
            <a:r>
              <a:rPr kumimoji="1" lang="ja-JP" altLang="en-US" sz="1600" b="1" dirty="0">
                <a:latin typeface="Yu Gothic" panose="020B0400000000000000" pitchFamily="34" charset="-128"/>
                <a:ea typeface="Yu Gothic" panose="020B0400000000000000" pitchFamily="34" charset="-128"/>
              </a:rPr>
              <a:t>など</a:t>
            </a:r>
            <a:br>
              <a:rPr lang="en-US" altLang="ja-JP" sz="1600" b="1" dirty="0">
                <a:latin typeface="Yu Gothic" panose="020B0400000000000000" pitchFamily="34" charset="-128"/>
                <a:ea typeface="Yu Gothic" panose="020B0400000000000000" pitchFamily="34" charset="-128"/>
              </a:rPr>
            </a:br>
            <a:r>
              <a:rPr lang="ja-JP" altLang="en-US" sz="1600" b="1" dirty="0">
                <a:latin typeface="Yu Gothic" panose="020B0400000000000000" pitchFamily="34" charset="-128"/>
                <a:ea typeface="Yu Gothic" panose="020B0400000000000000" pitchFamily="34" charset="-128"/>
              </a:rPr>
              <a:t>冷たさ、</a:t>
            </a:r>
            <a:r>
              <a:rPr kumimoji="1" lang="ja-JP" altLang="en-US" sz="1600" b="1" dirty="0">
                <a:latin typeface="Yu Gothic" panose="020B0400000000000000" pitchFamily="34" charset="-128"/>
                <a:ea typeface="Yu Gothic" panose="020B0400000000000000" pitchFamily="34" charset="-128"/>
              </a:rPr>
              <a:t>涼しさを感じる色。</a:t>
            </a:r>
          </a:p>
        </p:txBody>
      </p:sp>
      <p:sp>
        <p:nvSpPr>
          <p:cNvPr id="14" name="正方形/長方形 13">
            <a:extLst>
              <a:ext uri="{FF2B5EF4-FFF2-40B4-BE49-F238E27FC236}">
                <a16:creationId xmlns:a16="http://schemas.microsoft.com/office/drawing/2014/main" id="{0C704540-508A-71A7-485A-A47CC7521D03}"/>
              </a:ext>
            </a:extLst>
          </p:cNvPr>
          <p:cNvSpPr/>
          <p:nvPr/>
        </p:nvSpPr>
        <p:spPr>
          <a:xfrm>
            <a:off x="7934761" y="3863449"/>
            <a:ext cx="3354730" cy="86679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rtlCol="0" anchor="ctr"/>
          <a:lstStyle/>
          <a:p>
            <a:pPr algn="ctr"/>
            <a:r>
              <a:rPr kumimoji="1" lang="ja-JP" altLang="en-US" sz="1600" b="1" dirty="0">
                <a:latin typeface="Yu Gothic" panose="020B0400000000000000" pitchFamily="34" charset="-128"/>
                <a:ea typeface="Yu Gothic" panose="020B0400000000000000" pitchFamily="34" charset="-128"/>
              </a:rPr>
              <a:t>黄緑、紫、グレーなど</a:t>
            </a:r>
            <a:endParaRPr kumimoji="1" lang="en-US" altLang="ja-JP" sz="1600" b="1" dirty="0">
              <a:latin typeface="Yu Gothic" panose="020B0400000000000000" pitchFamily="34" charset="-128"/>
              <a:ea typeface="Yu Gothic" panose="020B0400000000000000" pitchFamily="34" charset="-128"/>
            </a:endParaRPr>
          </a:p>
          <a:p>
            <a:pPr algn="ctr"/>
            <a:r>
              <a:rPr kumimoji="1" lang="ja-JP" altLang="en-US" sz="1600" b="1" dirty="0">
                <a:latin typeface="Yu Gothic" panose="020B0400000000000000" pitchFamily="34" charset="-128"/>
                <a:ea typeface="Yu Gothic" panose="020B0400000000000000" pitchFamily="34" charset="-128"/>
              </a:rPr>
              <a:t>暖色にも寒色にも属さない、</a:t>
            </a:r>
            <a:endParaRPr kumimoji="1" lang="en-US" altLang="ja-JP" sz="1600" b="1" dirty="0">
              <a:latin typeface="Yu Gothic" panose="020B0400000000000000" pitchFamily="34" charset="-128"/>
              <a:ea typeface="Yu Gothic" panose="020B0400000000000000" pitchFamily="34" charset="-128"/>
            </a:endParaRPr>
          </a:p>
          <a:p>
            <a:pPr algn="ctr"/>
            <a:r>
              <a:rPr lang="ja-JP" altLang="en-US" sz="1600" b="1" dirty="0">
                <a:latin typeface="Yu Gothic" panose="020B0400000000000000" pitchFamily="34" charset="-128"/>
                <a:ea typeface="Yu Gothic" panose="020B0400000000000000" pitchFamily="34" charset="-128"/>
              </a:rPr>
              <a:t>温度を感じない色</a:t>
            </a:r>
            <a:endParaRPr kumimoji="1" lang="en-US" altLang="ja-JP" sz="1600" b="1" dirty="0">
              <a:latin typeface="Yu Gothic" panose="020B0400000000000000" pitchFamily="34" charset="-128"/>
              <a:ea typeface="Yu Gothic" panose="020B0400000000000000" pitchFamily="34" charset="-128"/>
            </a:endParaRPr>
          </a:p>
        </p:txBody>
      </p:sp>
      <p:sp>
        <p:nvSpPr>
          <p:cNvPr id="15" name="テキスト ボックス 14">
            <a:extLst>
              <a:ext uri="{FF2B5EF4-FFF2-40B4-BE49-F238E27FC236}">
                <a16:creationId xmlns:a16="http://schemas.microsoft.com/office/drawing/2014/main" id="{7BE6C496-B49C-FDE8-EC6E-88D1948AD4CF}"/>
              </a:ext>
            </a:extLst>
          </p:cNvPr>
          <p:cNvSpPr txBox="1"/>
          <p:nvPr/>
        </p:nvSpPr>
        <p:spPr>
          <a:xfrm>
            <a:off x="742394" y="4879492"/>
            <a:ext cx="3354727" cy="584775"/>
          </a:xfrm>
          <a:prstGeom prst="rect">
            <a:avLst/>
          </a:prstGeom>
          <a:noFill/>
        </p:spPr>
        <p:txBody>
          <a:bodyPr wrap="square">
            <a:spAutoFit/>
          </a:bodyPr>
          <a:lstStyle/>
          <a:p>
            <a:r>
              <a:rPr lang="ja-JP" altLang="en-US" sz="1600" b="1">
                <a:latin typeface="Yu Gothic" panose="020B0400000000000000" pitchFamily="34" charset="-128"/>
                <a:ea typeface="Yu Gothic" panose="020B0400000000000000" pitchFamily="34" charset="-128"/>
              </a:rPr>
              <a:t>●活発でエネルギッシュ</a:t>
            </a:r>
            <a:endParaRPr lang="en-US" altLang="ja-JP" sz="1600" b="1" dirty="0">
              <a:latin typeface="Yu Gothic" panose="020B0400000000000000" pitchFamily="34" charset="-128"/>
              <a:ea typeface="Yu Gothic" panose="020B0400000000000000" pitchFamily="34" charset="-128"/>
            </a:endParaRPr>
          </a:p>
          <a:p>
            <a:r>
              <a:rPr lang="ja-JP" altLang="en-US" sz="1600" b="1">
                <a:latin typeface="Yu Gothic" panose="020B0400000000000000" pitchFamily="34" charset="-128"/>
                <a:ea typeface="Yu Gothic" panose="020B0400000000000000" pitchFamily="34" charset="-128"/>
              </a:rPr>
              <a:t>●親しみやすさや情熱</a:t>
            </a:r>
            <a:endParaRPr lang="ja-JP" altLang="en-US" sz="1200">
              <a:latin typeface="Yu Gothic Medium" panose="020B0400000000000000" pitchFamily="34" charset="-128"/>
              <a:ea typeface="Yu Gothic Medium" panose="020B0400000000000000" pitchFamily="34" charset="-128"/>
            </a:endParaRPr>
          </a:p>
        </p:txBody>
      </p:sp>
      <p:sp>
        <p:nvSpPr>
          <p:cNvPr id="16" name="テキスト ボックス 15">
            <a:extLst>
              <a:ext uri="{FF2B5EF4-FFF2-40B4-BE49-F238E27FC236}">
                <a16:creationId xmlns:a16="http://schemas.microsoft.com/office/drawing/2014/main" id="{BDE0827B-DF9E-79B8-2BE4-89F33B9F8EEA}"/>
              </a:ext>
            </a:extLst>
          </p:cNvPr>
          <p:cNvSpPr txBox="1"/>
          <p:nvPr/>
        </p:nvSpPr>
        <p:spPr>
          <a:xfrm>
            <a:off x="4274454" y="4845332"/>
            <a:ext cx="3418853" cy="584775"/>
          </a:xfrm>
          <a:prstGeom prst="rect">
            <a:avLst/>
          </a:prstGeom>
          <a:noFill/>
        </p:spPr>
        <p:txBody>
          <a:bodyPr wrap="square">
            <a:spAutoFit/>
          </a:bodyPr>
          <a:lstStyle/>
          <a:p>
            <a:r>
              <a:rPr lang="ja-JP" altLang="en-US" sz="1600" b="1">
                <a:latin typeface="Yu Gothic" panose="020B0400000000000000" pitchFamily="34" charset="-128"/>
                <a:ea typeface="Yu Gothic" panose="020B0400000000000000" pitchFamily="34" charset="-128"/>
              </a:rPr>
              <a:t>●落ち着きや冷静さ</a:t>
            </a:r>
            <a:endParaRPr lang="en-US" altLang="ja-JP" sz="1600" b="1" dirty="0">
              <a:latin typeface="Yu Gothic" panose="020B0400000000000000" pitchFamily="34" charset="-128"/>
              <a:ea typeface="Yu Gothic" panose="020B0400000000000000" pitchFamily="34" charset="-128"/>
            </a:endParaRPr>
          </a:p>
          <a:p>
            <a:r>
              <a:rPr lang="ja-JP" altLang="en-US" sz="1600" b="1">
                <a:latin typeface="Yu Gothic" panose="020B0400000000000000" pitchFamily="34" charset="-128"/>
                <a:ea typeface="Yu Gothic" panose="020B0400000000000000" pitchFamily="34" charset="-128"/>
              </a:rPr>
              <a:t>●集中力を高める</a:t>
            </a:r>
            <a:endParaRPr lang="en-US" altLang="ja-JP" sz="1600" b="1" dirty="0">
              <a:latin typeface="Yu Gothic" panose="020B0400000000000000" pitchFamily="34" charset="-128"/>
              <a:ea typeface="Yu Gothic" panose="020B0400000000000000" pitchFamily="34" charset="-128"/>
            </a:endParaRPr>
          </a:p>
        </p:txBody>
      </p:sp>
      <p:sp>
        <p:nvSpPr>
          <p:cNvPr id="17" name="テキスト ボックス 16">
            <a:extLst>
              <a:ext uri="{FF2B5EF4-FFF2-40B4-BE49-F238E27FC236}">
                <a16:creationId xmlns:a16="http://schemas.microsoft.com/office/drawing/2014/main" id="{B874589F-A345-41D1-30A2-7A755D954269}"/>
              </a:ext>
            </a:extLst>
          </p:cNvPr>
          <p:cNvSpPr txBox="1"/>
          <p:nvPr/>
        </p:nvSpPr>
        <p:spPr>
          <a:xfrm>
            <a:off x="7934760" y="4875920"/>
            <a:ext cx="3354727" cy="584775"/>
          </a:xfrm>
          <a:prstGeom prst="rect">
            <a:avLst/>
          </a:prstGeom>
          <a:noFill/>
        </p:spPr>
        <p:txBody>
          <a:bodyPr wrap="square">
            <a:spAutoFit/>
          </a:bodyPr>
          <a:lstStyle/>
          <a:p>
            <a:r>
              <a:rPr lang="ja-JP" altLang="en-US" sz="1600" b="1" dirty="0">
                <a:latin typeface="Yu Gothic" panose="020B0400000000000000" pitchFamily="34" charset="-128"/>
                <a:ea typeface="Yu Gothic" panose="020B0400000000000000" pitchFamily="34" charset="-128"/>
              </a:rPr>
              <a:t>●中立的な印象</a:t>
            </a:r>
            <a:endParaRPr lang="en-US" altLang="ja-JP" sz="1600" b="1" dirty="0">
              <a:latin typeface="Yu Gothic" panose="020B0400000000000000" pitchFamily="34" charset="-128"/>
              <a:ea typeface="Yu Gothic" panose="020B0400000000000000" pitchFamily="34" charset="-128"/>
            </a:endParaRPr>
          </a:p>
          <a:p>
            <a:r>
              <a:rPr lang="ja-JP" altLang="en-US" sz="1600" b="1" dirty="0">
                <a:latin typeface="Yu Gothic" panose="020B0400000000000000" pitchFamily="34" charset="-128"/>
                <a:ea typeface="Yu Gothic" panose="020B0400000000000000" pitchFamily="34" charset="-128"/>
              </a:rPr>
              <a:t>●刺激が少なく穏やかな印象</a:t>
            </a:r>
            <a:endParaRPr lang="ja-JP" altLang="en-US" sz="1200" b="1" dirty="0">
              <a:latin typeface="Yu Gothic" panose="020B0400000000000000" pitchFamily="34" charset="-128"/>
              <a:ea typeface="Yu Gothic" panose="020B0400000000000000" pitchFamily="34" charset="-128"/>
            </a:endParaRPr>
          </a:p>
        </p:txBody>
      </p:sp>
      <p:sp>
        <p:nvSpPr>
          <p:cNvPr id="19" name="テキスト ボックス 18">
            <a:extLst>
              <a:ext uri="{FF2B5EF4-FFF2-40B4-BE49-F238E27FC236}">
                <a16:creationId xmlns:a16="http://schemas.microsoft.com/office/drawing/2014/main" id="{C17AF697-3274-C060-6AF6-2BDD0B71D8F4}"/>
              </a:ext>
            </a:extLst>
          </p:cNvPr>
          <p:cNvSpPr txBox="1"/>
          <p:nvPr/>
        </p:nvSpPr>
        <p:spPr>
          <a:xfrm>
            <a:off x="742395" y="5464267"/>
            <a:ext cx="3354728" cy="461665"/>
          </a:xfrm>
          <a:prstGeom prst="rect">
            <a:avLst/>
          </a:prstGeom>
          <a:noFill/>
        </p:spPr>
        <p:txBody>
          <a:bodyPr wrap="square">
            <a:spAutoFit/>
          </a:bodyPr>
          <a:lstStyle/>
          <a:p>
            <a:r>
              <a:rPr lang="ja-JP" altLang="en-US" sz="1200">
                <a:latin typeface="Yu Gothic Medium" panose="020B0400000000000000" pitchFamily="34" charset="-128"/>
                <a:ea typeface="Yu Gothic Medium" panose="020B0400000000000000" pitchFamily="34" charset="-128"/>
              </a:rPr>
              <a:t>広告や飲食店のデザインに使われ、</a:t>
            </a:r>
            <a:endParaRPr lang="en-US" altLang="ja-JP" sz="1200" dirty="0">
              <a:latin typeface="Yu Gothic Medium" panose="020B0400000000000000" pitchFamily="34" charset="-128"/>
              <a:ea typeface="Yu Gothic Medium" panose="020B0400000000000000" pitchFamily="34" charset="-128"/>
            </a:endParaRPr>
          </a:p>
          <a:p>
            <a:r>
              <a:rPr lang="ja-JP" altLang="en-US" sz="1200">
                <a:latin typeface="Yu Gothic Medium" panose="020B0400000000000000" pitchFamily="34" charset="-128"/>
                <a:ea typeface="Yu Gothic Medium" panose="020B0400000000000000" pitchFamily="34" charset="-128"/>
              </a:rPr>
              <a:t>食欲増進やポジティブな感情を促進します。</a:t>
            </a:r>
          </a:p>
        </p:txBody>
      </p:sp>
      <p:sp>
        <p:nvSpPr>
          <p:cNvPr id="20" name="テキスト ボックス 19">
            <a:extLst>
              <a:ext uri="{FF2B5EF4-FFF2-40B4-BE49-F238E27FC236}">
                <a16:creationId xmlns:a16="http://schemas.microsoft.com/office/drawing/2014/main" id="{F1FFE975-0486-A0AA-89D5-68A4174C9800}"/>
              </a:ext>
            </a:extLst>
          </p:cNvPr>
          <p:cNvSpPr txBox="1"/>
          <p:nvPr/>
        </p:nvSpPr>
        <p:spPr>
          <a:xfrm>
            <a:off x="4274454" y="5464267"/>
            <a:ext cx="3354729" cy="461665"/>
          </a:xfrm>
          <a:prstGeom prst="rect">
            <a:avLst/>
          </a:prstGeom>
          <a:noFill/>
        </p:spPr>
        <p:txBody>
          <a:bodyPr wrap="square">
            <a:spAutoFit/>
          </a:bodyPr>
          <a:lstStyle/>
          <a:p>
            <a:r>
              <a:rPr lang="ja-JP" altLang="en-US" sz="1200">
                <a:latin typeface="Yu Gothic" panose="020B0400000000000000" pitchFamily="34" charset="-128"/>
                <a:ea typeface="Yu Gothic" panose="020B0400000000000000" pitchFamily="34" charset="-128"/>
              </a:rPr>
              <a:t>医療機関や学習スペースで、リラックス効果や集中を促す目的で使用されます。</a:t>
            </a:r>
          </a:p>
        </p:txBody>
      </p:sp>
      <p:sp>
        <p:nvSpPr>
          <p:cNvPr id="21" name="テキスト ボックス 20">
            <a:extLst>
              <a:ext uri="{FF2B5EF4-FFF2-40B4-BE49-F238E27FC236}">
                <a16:creationId xmlns:a16="http://schemas.microsoft.com/office/drawing/2014/main" id="{E0817F1D-9A85-A811-99BD-B3CA1EFDE2F5}"/>
              </a:ext>
            </a:extLst>
          </p:cNvPr>
          <p:cNvSpPr txBox="1"/>
          <p:nvPr/>
        </p:nvSpPr>
        <p:spPr>
          <a:xfrm>
            <a:off x="7934760" y="5464267"/>
            <a:ext cx="3514845" cy="461665"/>
          </a:xfrm>
          <a:prstGeom prst="rect">
            <a:avLst/>
          </a:prstGeom>
          <a:noFill/>
        </p:spPr>
        <p:txBody>
          <a:bodyPr wrap="square">
            <a:spAutoFit/>
          </a:bodyPr>
          <a:lstStyle/>
          <a:p>
            <a:r>
              <a:rPr lang="ja-JP" altLang="en-US" sz="1200">
                <a:latin typeface="Yu Gothic" panose="020B0400000000000000" pitchFamily="34" charset="-128"/>
                <a:ea typeface="Yu Gothic" panose="020B0400000000000000" pitchFamily="34" charset="-128"/>
              </a:rPr>
              <a:t>インテリアに良く利用され、コーディネートの</a:t>
            </a:r>
            <a:endParaRPr lang="en-US" altLang="ja-JP" sz="1200" dirty="0">
              <a:latin typeface="Yu Gothic" panose="020B0400000000000000" pitchFamily="34" charset="-128"/>
              <a:ea typeface="Yu Gothic" panose="020B0400000000000000" pitchFamily="34" charset="-128"/>
            </a:endParaRPr>
          </a:p>
          <a:p>
            <a:r>
              <a:rPr lang="ja-JP" altLang="en-US" sz="1200">
                <a:latin typeface="Yu Gothic" panose="020B0400000000000000" pitchFamily="34" charset="-128"/>
                <a:ea typeface="Yu Gothic" panose="020B0400000000000000" pitchFamily="34" charset="-128"/>
              </a:rPr>
              <a:t>中で中立的な役割を果たします。</a:t>
            </a:r>
          </a:p>
        </p:txBody>
      </p:sp>
      <p:sp>
        <p:nvSpPr>
          <p:cNvPr id="22" name="テキスト ボックス 21">
            <a:extLst>
              <a:ext uri="{FF2B5EF4-FFF2-40B4-BE49-F238E27FC236}">
                <a16:creationId xmlns:a16="http://schemas.microsoft.com/office/drawing/2014/main" id="{F5494064-3F39-8093-7D4F-95938F1A1534}"/>
              </a:ext>
            </a:extLst>
          </p:cNvPr>
          <p:cNvSpPr txBox="1"/>
          <p:nvPr/>
        </p:nvSpPr>
        <p:spPr>
          <a:xfrm>
            <a:off x="591759" y="932068"/>
            <a:ext cx="11516621" cy="816462"/>
          </a:xfrm>
          <a:prstGeom prst="rect">
            <a:avLst/>
          </a:prstGeom>
          <a:noFill/>
        </p:spPr>
        <p:txBody>
          <a:bodyPr wrap="square">
            <a:noAutofit/>
          </a:bodyPr>
          <a:lstStyle/>
          <a:p>
            <a:pPr>
              <a:spcBef>
                <a:spcPts val="500"/>
              </a:spcBef>
            </a:pPr>
            <a:r>
              <a:rPr kumimoji="1" lang="ja-JP" altLang="en-US" sz="1600" b="1" i="0" u="none" strike="noStrike" kern="1200" cap="none" spc="-150" normalizeH="0" baseline="0" noProof="0">
                <a:ln>
                  <a:noFill/>
                </a:ln>
                <a:effectLst/>
                <a:uLnTx/>
                <a:uFillTx/>
                <a:latin typeface="+mn-ea"/>
                <a:cs typeface="Microsoft YaHei Light"/>
              </a:rPr>
              <a:t>私たちは無意識のレベルで色から多くの影響を受けています。色が持つ働きを知ることで、どのようなときにどのような色を</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a:ln>
                  <a:noFill/>
                </a:ln>
                <a:effectLst/>
                <a:uLnTx/>
                <a:uFillTx/>
                <a:latin typeface="+mn-ea"/>
                <a:cs typeface="Microsoft YaHei Light"/>
              </a:rPr>
              <a:t>使えばよいかを理解でき、わかりやすく伝わりやすい資料を作ることができます。</a:t>
            </a:r>
            <a:endParaRPr kumimoji="1" lang="ja-JP" altLang="en-US" sz="1600" b="1" i="0" u="none" strike="noStrike" kern="1200" cap="none" spc="-150" normalizeH="0" baseline="0" noProof="0" dirty="0">
              <a:ln>
                <a:noFill/>
              </a:ln>
              <a:effectLst/>
              <a:uLnTx/>
              <a:uFillTx/>
              <a:latin typeface="+mn-ea"/>
              <a:cs typeface="Microsoft YaHei Light"/>
            </a:endParaRPr>
          </a:p>
        </p:txBody>
      </p:sp>
    </p:spTree>
    <p:extLst>
      <p:ext uri="{BB962C8B-B14F-4D97-AF65-F5344CB8AC3E}">
        <p14:creationId xmlns:p14="http://schemas.microsoft.com/office/powerpoint/2010/main" val="40293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BC3A586E-20C3-CC67-9AD7-47852103CB5D}"/>
              </a:ext>
            </a:extLst>
          </p:cNvPr>
          <p:cNvSpPr/>
          <p:nvPr/>
        </p:nvSpPr>
        <p:spPr>
          <a:xfrm>
            <a:off x="545777" y="249550"/>
            <a:ext cx="3551344" cy="482600"/>
          </a:xfrm>
          <a:prstGeom prst="roundRect">
            <a:avLst>
              <a:gd name="adj" fmla="val 1029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kumimoji="1" lang="ja-JP" altLang="en-US" sz="1600" b="1">
                <a:solidFill>
                  <a:schemeClr val="bg1"/>
                </a:solidFill>
                <a:latin typeface="Yu Gothic" panose="020B0400000000000000" pitchFamily="34" charset="-128"/>
                <a:ea typeface="Yu Gothic" panose="020B0400000000000000" pitchFamily="34" charset="-128"/>
              </a:rPr>
              <a:t>色が持つ「働き」を学んでみよう</a:t>
            </a:r>
          </a:p>
        </p:txBody>
      </p:sp>
      <p:sp>
        <p:nvSpPr>
          <p:cNvPr id="5" name="正方形/長方形 4">
            <a:extLst>
              <a:ext uri="{FF2B5EF4-FFF2-40B4-BE49-F238E27FC236}">
                <a16:creationId xmlns:a16="http://schemas.microsoft.com/office/drawing/2014/main" id="{505E1D6C-9BA5-C929-B458-091CBF9A848D}"/>
              </a:ext>
            </a:extLst>
          </p:cNvPr>
          <p:cNvSpPr/>
          <p:nvPr/>
        </p:nvSpPr>
        <p:spPr>
          <a:xfrm>
            <a:off x="26233" y="220567"/>
            <a:ext cx="529352" cy="529352"/>
          </a:xfrm>
          <a:prstGeom prst="rect">
            <a:avLst/>
          </a:prstGeom>
          <a:solidFill>
            <a:schemeClr val="bg1"/>
          </a:solidFill>
          <a:ln w="539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1"/>
                </a:solidFill>
                <a:latin typeface="Yu Gothic" panose="020B0400000000000000" pitchFamily="34" charset="-128"/>
                <a:ea typeface="Yu Gothic" panose="020B0400000000000000" pitchFamily="34" charset="-128"/>
              </a:rPr>
              <a:t>1</a:t>
            </a:r>
            <a:endParaRPr kumimoji="1" lang="ja-JP" altLang="en-US" sz="2400" b="1">
              <a:solidFill>
                <a:schemeClr val="accent1"/>
              </a:solidFill>
              <a:latin typeface="Yu Gothic" panose="020B0400000000000000" pitchFamily="34" charset="-128"/>
              <a:ea typeface="Yu Gothic" panose="020B0400000000000000" pitchFamily="34" charset="-128"/>
            </a:endParaRPr>
          </a:p>
        </p:txBody>
      </p:sp>
      <p:sp>
        <p:nvSpPr>
          <p:cNvPr id="22" name="テキスト ボックス 21">
            <a:extLst>
              <a:ext uri="{FF2B5EF4-FFF2-40B4-BE49-F238E27FC236}">
                <a16:creationId xmlns:a16="http://schemas.microsoft.com/office/drawing/2014/main" id="{F5494064-3F39-8093-7D4F-95938F1A1534}"/>
              </a:ext>
            </a:extLst>
          </p:cNvPr>
          <p:cNvSpPr txBox="1"/>
          <p:nvPr/>
        </p:nvSpPr>
        <p:spPr>
          <a:xfrm>
            <a:off x="591759" y="932068"/>
            <a:ext cx="11516621" cy="816462"/>
          </a:xfrm>
          <a:prstGeom prst="rect">
            <a:avLst/>
          </a:prstGeom>
          <a:noFill/>
        </p:spPr>
        <p:txBody>
          <a:bodyPr wrap="square">
            <a:noAutofit/>
          </a:bodyPr>
          <a:lstStyle/>
          <a:p>
            <a:pPr>
              <a:spcBef>
                <a:spcPts val="500"/>
              </a:spcBef>
            </a:pPr>
            <a:r>
              <a:rPr kumimoji="1" lang="ja-JP" altLang="en-US" sz="1600" b="1" i="0" u="none" strike="noStrike" kern="1200" cap="none" spc="-150" normalizeH="0" baseline="0" noProof="0">
                <a:ln>
                  <a:noFill/>
                </a:ln>
                <a:effectLst/>
                <a:uLnTx/>
                <a:uFillTx/>
                <a:latin typeface="+mn-ea"/>
                <a:cs typeface="Microsoft YaHei Light"/>
              </a:rPr>
              <a:t>私たちは無意識のレベルで色から多くの影響を受けています。色が持つ働きを知ることで、どのようなときにどのような色を</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a:ln>
                  <a:noFill/>
                </a:ln>
                <a:effectLst/>
                <a:uLnTx/>
                <a:uFillTx/>
                <a:latin typeface="+mn-ea"/>
                <a:cs typeface="Microsoft YaHei Light"/>
              </a:rPr>
              <a:t>使えばよいかを理解でき、わかりやすく伝わりやすい資料を作ることができます。</a:t>
            </a:r>
          </a:p>
        </p:txBody>
      </p:sp>
      <p:sp>
        <p:nvSpPr>
          <p:cNvPr id="32" name="正方形/長方形 31">
            <a:extLst>
              <a:ext uri="{FF2B5EF4-FFF2-40B4-BE49-F238E27FC236}">
                <a16:creationId xmlns:a16="http://schemas.microsoft.com/office/drawing/2014/main" id="{A6968EAF-C489-B593-679C-93DD1D3BF489}"/>
              </a:ext>
            </a:extLst>
          </p:cNvPr>
          <p:cNvSpPr/>
          <p:nvPr/>
        </p:nvSpPr>
        <p:spPr>
          <a:xfrm>
            <a:off x="2928562" y="2640030"/>
            <a:ext cx="2998008" cy="1391616"/>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600" b="1">
              <a:latin typeface="Yu Gothic" panose="020B0400000000000000" pitchFamily="34" charset="-128"/>
              <a:ea typeface="Yu Gothic" panose="020B0400000000000000" pitchFamily="34" charset="-128"/>
            </a:endParaRPr>
          </a:p>
        </p:txBody>
      </p:sp>
      <p:sp>
        <p:nvSpPr>
          <p:cNvPr id="33" name="正方形/長方形 32">
            <a:extLst>
              <a:ext uri="{FF2B5EF4-FFF2-40B4-BE49-F238E27FC236}">
                <a16:creationId xmlns:a16="http://schemas.microsoft.com/office/drawing/2014/main" id="{0F5A82A1-B269-6A11-0C64-46EC33DFB90F}"/>
              </a:ext>
            </a:extLst>
          </p:cNvPr>
          <p:cNvSpPr/>
          <p:nvPr/>
        </p:nvSpPr>
        <p:spPr>
          <a:xfrm>
            <a:off x="2928562" y="4272838"/>
            <a:ext cx="2998008" cy="1391616"/>
          </a:xfrm>
          <a:prstGeom prst="rect">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600" b="1">
              <a:latin typeface="Yu Gothic" panose="020B0400000000000000" pitchFamily="34" charset="-128"/>
              <a:ea typeface="Yu Gothic" panose="020B0400000000000000" pitchFamily="34" charset="-128"/>
            </a:endParaRPr>
          </a:p>
        </p:txBody>
      </p:sp>
      <p:sp>
        <p:nvSpPr>
          <p:cNvPr id="34" name="正方形/長方形 33">
            <a:extLst>
              <a:ext uri="{FF2B5EF4-FFF2-40B4-BE49-F238E27FC236}">
                <a16:creationId xmlns:a16="http://schemas.microsoft.com/office/drawing/2014/main" id="{74F708FF-0B8B-BACF-008B-2265F080B654}"/>
              </a:ext>
            </a:extLst>
          </p:cNvPr>
          <p:cNvSpPr/>
          <p:nvPr/>
        </p:nvSpPr>
        <p:spPr>
          <a:xfrm>
            <a:off x="8381518" y="2640030"/>
            <a:ext cx="2998008" cy="1391616"/>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600" b="1">
              <a:latin typeface="Yu Gothic" panose="020B0400000000000000" pitchFamily="34" charset="-128"/>
              <a:ea typeface="Yu Gothic" panose="020B0400000000000000" pitchFamily="34" charset="-128"/>
            </a:endParaRPr>
          </a:p>
        </p:txBody>
      </p:sp>
      <p:sp>
        <p:nvSpPr>
          <p:cNvPr id="35" name="正方形/長方形 34">
            <a:extLst>
              <a:ext uri="{FF2B5EF4-FFF2-40B4-BE49-F238E27FC236}">
                <a16:creationId xmlns:a16="http://schemas.microsoft.com/office/drawing/2014/main" id="{3F8E0A75-E27E-DFE2-7C70-D9495EAA5A61}"/>
              </a:ext>
            </a:extLst>
          </p:cNvPr>
          <p:cNvSpPr/>
          <p:nvPr/>
        </p:nvSpPr>
        <p:spPr>
          <a:xfrm>
            <a:off x="8381518" y="4272838"/>
            <a:ext cx="2998008" cy="1391616"/>
          </a:xfrm>
          <a:prstGeom prst="rect">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600" b="1">
              <a:latin typeface="Yu Gothic" panose="020B0400000000000000" pitchFamily="34" charset="-128"/>
              <a:ea typeface="Yu Gothic" panose="020B0400000000000000" pitchFamily="34" charset="-128"/>
            </a:endParaRPr>
          </a:p>
        </p:txBody>
      </p:sp>
      <p:sp>
        <p:nvSpPr>
          <p:cNvPr id="36" name="正方形/長方形 35">
            <a:extLst>
              <a:ext uri="{FF2B5EF4-FFF2-40B4-BE49-F238E27FC236}">
                <a16:creationId xmlns:a16="http://schemas.microsoft.com/office/drawing/2014/main" id="{7DD6166E-C223-C778-462A-50EE8B25A6EB}"/>
              </a:ext>
            </a:extLst>
          </p:cNvPr>
          <p:cNvSpPr/>
          <p:nvPr/>
        </p:nvSpPr>
        <p:spPr>
          <a:xfrm>
            <a:off x="844802" y="2640030"/>
            <a:ext cx="2083760" cy="1391616"/>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a:latin typeface="Yu Gothic" panose="020B0400000000000000" pitchFamily="34" charset="-128"/>
                <a:ea typeface="Yu Gothic" panose="020B0400000000000000" pitchFamily="34" charset="-128"/>
              </a:rPr>
              <a:t>赤</a:t>
            </a:r>
          </a:p>
        </p:txBody>
      </p:sp>
      <p:sp>
        <p:nvSpPr>
          <p:cNvPr id="37" name="正方形/長方形 36">
            <a:extLst>
              <a:ext uri="{FF2B5EF4-FFF2-40B4-BE49-F238E27FC236}">
                <a16:creationId xmlns:a16="http://schemas.microsoft.com/office/drawing/2014/main" id="{1274DFF6-6574-D174-2CCC-5ABA8DCEE251}"/>
              </a:ext>
            </a:extLst>
          </p:cNvPr>
          <p:cNvSpPr/>
          <p:nvPr/>
        </p:nvSpPr>
        <p:spPr>
          <a:xfrm>
            <a:off x="844802" y="4272838"/>
            <a:ext cx="2083760" cy="1391616"/>
          </a:xfrm>
          <a:prstGeom prst="rect">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a:latin typeface="Yu Gothic" panose="020B0400000000000000" pitchFamily="34" charset="-128"/>
                <a:ea typeface="Yu Gothic" panose="020B0400000000000000" pitchFamily="34" charset="-128"/>
              </a:rPr>
              <a:t>青</a:t>
            </a:r>
          </a:p>
        </p:txBody>
      </p:sp>
      <p:sp>
        <p:nvSpPr>
          <p:cNvPr id="38" name="テキスト ボックス 37">
            <a:extLst>
              <a:ext uri="{FF2B5EF4-FFF2-40B4-BE49-F238E27FC236}">
                <a16:creationId xmlns:a16="http://schemas.microsoft.com/office/drawing/2014/main" id="{E61B9BA6-3663-4003-93F1-E0228C729D24}"/>
              </a:ext>
            </a:extLst>
          </p:cNvPr>
          <p:cNvSpPr txBox="1"/>
          <p:nvPr/>
        </p:nvSpPr>
        <p:spPr>
          <a:xfrm>
            <a:off x="2986205" y="2751431"/>
            <a:ext cx="2882721" cy="830997"/>
          </a:xfrm>
          <a:prstGeom prst="rect">
            <a:avLst/>
          </a:prstGeom>
          <a:noFill/>
        </p:spPr>
        <p:txBody>
          <a:bodyPr wrap="square">
            <a:spAutoFit/>
          </a:bodyPr>
          <a:lstStyle/>
          <a:p>
            <a:r>
              <a:rPr lang="ja-JP" altLang="en-US" sz="1600" b="1">
                <a:latin typeface="Yu Gothic" panose="020B0400000000000000" pitchFamily="34" charset="-128"/>
                <a:ea typeface="Yu Gothic" panose="020B0400000000000000" pitchFamily="34" charset="-128"/>
              </a:rPr>
              <a:t>●情熱</a:t>
            </a:r>
            <a:endParaRPr lang="en-US" altLang="ja-JP" sz="1600" b="1" dirty="0">
              <a:latin typeface="Yu Gothic" panose="020B0400000000000000" pitchFamily="34" charset="-128"/>
              <a:ea typeface="Yu Gothic" panose="020B0400000000000000" pitchFamily="34" charset="-128"/>
            </a:endParaRPr>
          </a:p>
          <a:p>
            <a:r>
              <a:rPr lang="ja-JP" altLang="en-US" sz="1600" b="1">
                <a:latin typeface="Yu Gothic" panose="020B0400000000000000" pitchFamily="34" charset="-128"/>
                <a:ea typeface="Yu Gothic" panose="020B0400000000000000" pitchFamily="34" charset="-128"/>
              </a:rPr>
              <a:t>●エネルギー</a:t>
            </a:r>
            <a:endParaRPr lang="en-US" altLang="ja-JP" sz="1600" b="1" dirty="0">
              <a:latin typeface="Yu Gothic" panose="020B0400000000000000" pitchFamily="34" charset="-128"/>
              <a:ea typeface="Yu Gothic" panose="020B0400000000000000" pitchFamily="34" charset="-128"/>
            </a:endParaRPr>
          </a:p>
          <a:p>
            <a:r>
              <a:rPr lang="ja-JP" altLang="en-US" sz="1600" b="1">
                <a:latin typeface="Yu Gothic" panose="020B0400000000000000" pitchFamily="34" charset="-128"/>
                <a:ea typeface="Yu Gothic" panose="020B0400000000000000" pitchFamily="34" charset="-128"/>
              </a:rPr>
              <a:t>●危険</a:t>
            </a:r>
            <a:endParaRPr lang="ja-JP" altLang="en-US" sz="1200" b="1">
              <a:latin typeface="Yu Gothic" panose="020B0400000000000000" pitchFamily="34" charset="-128"/>
              <a:ea typeface="Yu Gothic" panose="020B0400000000000000" pitchFamily="34" charset="-128"/>
            </a:endParaRPr>
          </a:p>
        </p:txBody>
      </p:sp>
      <p:sp>
        <p:nvSpPr>
          <p:cNvPr id="39" name="テキスト ボックス 38">
            <a:extLst>
              <a:ext uri="{FF2B5EF4-FFF2-40B4-BE49-F238E27FC236}">
                <a16:creationId xmlns:a16="http://schemas.microsoft.com/office/drawing/2014/main" id="{CB6732AD-8F67-D358-8DEF-FBB0DA589D7A}"/>
              </a:ext>
            </a:extLst>
          </p:cNvPr>
          <p:cNvSpPr txBox="1"/>
          <p:nvPr/>
        </p:nvSpPr>
        <p:spPr>
          <a:xfrm>
            <a:off x="2998641" y="4421852"/>
            <a:ext cx="2998008" cy="830997"/>
          </a:xfrm>
          <a:prstGeom prst="rect">
            <a:avLst/>
          </a:prstGeom>
          <a:noFill/>
        </p:spPr>
        <p:txBody>
          <a:bodyPr wrap="square">
            <a:spAutoFit/>
          </a:bodyPr>
          <a:lstStyle/>
          <a:p>
            <a:r>
              <a:rPr lang="ja-JP" altLang="en-US" sz="1600" b="1">
                <a:latin typeface="Yu Gothic" panose="020B0400000000000000" pitchFamily="34" charset="-128"/>
                <a:ea typeface="Yu Gothic" panose="020B0400000000000000" pitchFamily="34" charset="-128"/>
              </a:rPr>
              <a:t>●冷静</a:t>
            </a:r>
            <a:endParaRPr lang="en-US" altLang="ja-JP" sz="1600" b="1" dirty="0">
              <a:latin typeface="Yu Gothic" panose="020B0400000000000000" pitchFamily="34" charset="-128"/>
              <a:ea typeface="Yu Gothic" panose="020B0400000000000000" pitchFamily="34" charset="-128"/>
            </a:endParaRPr>
          </a:p>
          <a:p>
            <a:r>
              <a:rPr lang="ja-JP" altLang="en-US" sz="1600" b="1">
                <a:latin typeface="Yu Gothic" panose="020B0400000000000000" pitchFamily="34" charset="-128"/>
                <a:ea typeface="Yu Gothic" panose="020B0400000000000000" pitchFamily="34" charset="-128"/>
              </a:rPr>
              <a:t>●信頼</a:t>
            </a:r>
            <a:endParaRPr lang="en-US" altLang="ja-JP" sz="1600" b="1" dirty="0">
              <a:latin typeface="Yu Gothic" panose="020B0400000000000000" pitchFamily="34" charset="-128"/>
              <a:ea typeface="Yu Gothic" panose="020B0400000000000000" pitchFamily="34" charset="-128"/>
            </a:endParaRPr>
          </a:p>
          <a:p>
            <a:r>
              <a:rPr lang="ja-JP" altLang="en-US" sz="1600" b="1">
                <a:latin typeface="Yu Gothic" panose="020B0400000000000000" pitchFamily="34" charset="-128"/>
                <a:ea typeface="Yu Gothic" panose="020B0400000000000000" pitchFamily="34" charset="-128"/>
              </a:rPr>
              <a:t>●知性</a:t>
            </a:r>
            <a:endParaRPr lang="en-US" altLang="ja-JP" sz="1200" b="1" dirty="0">
              <a:latin typeface="Yu Gothic" panose="020B0400000000000000" pitchFamily="34" charset="-128"/>
              <a:ea typeface="Yu Gothic" panose="020B0400000000000000" pitchFamily="34" charset="-128"/>
            </a:endParaRPr>
          </a:p>
        </p:txBody>
      </p:sp>
      <p:sp>
        <p:nvSpPr>
          <p:cNvPr id="40" name="正方形/長方形 39">
            <a:extLst>
              <a:ext uri="{FF2B5EF4-FFF2-40B4-BE49-F238E27FC236}">
                <a16:creationId xmlns:a16="http://schemas.microsoft.com/office/drawing/2014/main" id="{2231A18E-8B37-00A4-9788-1CBAD7C464BF}"/>
              </a:ext>
            </a:extLst>
          </p:cNvPr>
          <p:cNvSpPr/>
          <p:nvPr/>
        </p:nvSpPr>
        <p:spPr>
          <a:xfrm>
            <a:off x="6297758" y="2640030"/>
            <a:ext cx="2083760" cy="139161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a:latin typeface="Yu Gothic" panose="020B0400000000000000" pitchFamily="34" charset="-128"/>
                <a:ea typeface="Yu Gothic" panose="020B0400000000000000" pitchFamily="34" charset="-128"/>
              </a:rPr>
              <a:t>オレンジ</a:t>
            </a:r>
          </a:p>
        </p:txBody>
      </p:sp>
      <p:sp>
        <p:nvSpPr>
          <p:cNvPr id="41" name="正方形/長方形 40">
            <a:extLst>
              <a:ext uri="{FF2B5EF4-FFF2-40B4-BE49-F238E27FC236}">
                <a16:creationId xmlns:a16="http://schemas.microsoft.com/office/drawing/2014/main" id="{26A82591-1FE1-3BB6-E05F-F50058CB5B6E}"/>
              </a:ext>
            </a:extLst>
          </p:cNvPr>
          <p:cNvSpPr/>
          <p:nvPr/>
        </p:nvSpPr>
        <p:spPr>
          <a:xfrm>
            <a:off x="6297758" y="4272838"/>
            <a:ext cx="2083760" cy="1391616"/>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a:latin typeface="Yu Gothic" panose="020B0400000000000000" pitchFamily="34" charset="-128"/>
                <a:ea typeface="Yu Gothic" panose="020B0400000000000000" pitchFamily="34" charset="-128"/>
              </a:rPr>
              <a:t>緑</a:t>
            </a:r>
          </a:p>
        </p:txBody>
      </p:sp>
      <p:sp>
        <p:nvSpPr>
          <p:cNvPr id="42" name="テキスト ボックス 41">
            <a:extLst>
              <a:ext uri="{FF2B5EF4-FFF2-40B4-BE49-F238E27FC236}">
                <a16:creationId xmlns:a16="http://schemas.microsoft.com/office/drawing/2014/main" id="{09EFA259-CD6D-D30B-9229-E18AD9E278E4}"/>
              </a:ext>
            </a:extLst>
          </p:cNvPr>
          <p:cNvSpPr txBox="1"/>
          <p:nvPr/>
        </p:nvSpPr>
        <p:spPr>
          <a:xfrm>
            <a:off x="8451597" y="2754325"/>
            <a:ext cx="2943831" cy="830997"/>
          </a:xfrm>
          <a:prstGeom prst="rect">
            <a:avLst/>
          </a:prstGeom>
          <a:noFill/>
        </p:spPr>
        <p:txBody>
          <a:bodyPr wrap="square">
            <a:spAutoFit/>
          </a:bodyPr>
          <a:lstStyle/>
          <a:p>
            <a:r>
              <a:rPr lang="ja-JP" altLang="en-US" sz="1600" b="1">
                <a:latin typeface="Yu Gothic" panose="020B0400000000000000" pitchFamily="34" charset="-128"/>
                <a:ea typeface="Yu Gothic" panose="020B0400000000000000" pitchFamily="34" charset="-128"/>
              </a:rPr>
              <a:t>●活力</a:t>
            </a:r>
            <a:endParaRPr lang="en-US" altLang="ja-JP" sz="1600" b="1" dirty="0">
              <a:latin typeface="Yu Gothic" panose="020B0400000000000000" pitchFamily="34" charset="-128"/>
              <a:ea typeface="Yu Gothic" panose="020B0400000000000000" pitchFamily="34" charset="-128"/>
            </a:endParaRPr>
          </a:p>
          <a:p>
            <a:r>
              <a:rPr lang="ja-JP" altLang="en-US" sz="1600" b="1">
                <a:latin typeface="Yu Gothic" panose="020B0400000000000000" pitchFamily="34" charset="-128"/>
                <a:ea typeface="Yu Gothic" panose="020B0400000000000000" pitchFamily="34" charset="-128"/>
              </a:rPr>
              <a:t>●友情</a:t>
            </a:r>
            <a:endParaRPr lang="en-US" altLang="ja-JP" sz="1600" b="1" dirty="0">
              <a:latin typeface="Yu Gothic" panose="020B0400000000000000" pitchFamily="34" charset="-128"/>
              <a:ea typeface="Yu Gothic" panose="020B0400000000000000" pitchFamily="34" charset="-128"/>
            </a:endParaRPr>
          </a:p>
          <a:p>
            <a:r>
              <a:rPr lang="ja-JP" altLang="en-US" sz="1600" b="1">
                <a:latin typeface="Yu Gothic" panose="020B0400000000000000" pitchFamily="34" charset="-128"/>
                <a:ea typeface="Yu Gothic" panose="020B0400000000000000" pitchFamily="34" charset="-128"/>
              </a:rPr>
              <a:t>●暖かさ</a:t>
            </a:r>
            <a:endParaRPr lang="ja-JP" altLang="en-US" sz="1200" b="1">
              <a:latin typeface="Yu Gothic" panose="020B0400000000000000" pitchFamily="34" charset="-128"/>
              <a:ea typeface="Yu Gothic" panose="020B0400000000000000" pitchFamily="34" charset="-128"/>
            </a:endParaRPr>
          </a:p>
        </p:txBody>
      </p:sp>
      <p:sp>
        <p:nvSpPr>
          <p:cNvPr id="43" name="テキスト ボックス 42">
            <a:extLst>
              <a:ext uri="{FF2B5EF4-FFF2-40B4-BE49-F238E27FC236}">
                <a16:creationId xmlns:a16="http://schemas.microsoft.com/office/drawing/2014/main" id="{05348383-924C-4A8B-BD3D-9AA82246B22D}"/>
              </a:ext>
            </a:extLst>
          </p:cNvPr>
          <p:cNvSpPr txBox="1"/>
          <p:nvPr/>
        </p:nvSpPr>
        <p:spPr>
          <a:xfrm>
            <a:off x="8451597" y="4414322"/>
            <a:ext cx="2927929" cy="830997"/>
          </a:xfrm>
          <a:prstGeom prst="rect">
            <a:avLst/>
          </a:prstGeom>
          <a:noFill/>
        </p:spPr>
        <p:txBody>
          <a:bodyPr wrap="square">
            <a:spAutoFit/>
          </a:bodyPr>
          <a:lstStyle/>
          <a:p>
            <a:r>
              <a:rPr lang="ja-JP" altLang="en-US" sz="1600" b="1">
                <a:latin typeface="Yu Gothic" panose="020B0400000000000000" pitchFamily="34" charset="-128"/>
                <a:ea typeface="Yu Gothic" panose="020B0400000000000000" pitchFamily="34" charset="-128"/>
              </a:rPr>
              <a:t>●自然</a:t>
            </a:r>
            <a:endParaRPr lang="en-US" altLang="ja-JP" sz="1600" b="1" dirty="0">
              <a:latin typeface="Yu Gothic" panose="020B0400000000000000" pitchFamily="34" charset="-128"/>
              <a:ea typeface="Yu Gothic" panose="020B0400000000000000" pitchFamily="34" charset="-128"/>
            </a:endParaRPr>
          </a:p>
          <a:p>
            <a:r>
              <a:rPr lang="ja-JP" altLang="en-US" sz="1600" b="1">
                <a:latin typeface="Yu Gothic" panose="020B0400000000000000" pitchFamily="34" charset="-128"/>
                <a:ea typeface="Yu Gothic" panose="020B0400000000000000" pitchFamily="34" charset="-128"/>
              </a:rPr>
              <a:t>●調和</a:t>
            </a:r>
            <a:endParaRPr lang="en-US" altLang="ja-JP" sz="1600" b="1" dirty="0">
              <a:latin typeface="Yu Gothic" panose="020B0400000000000000" pitchFamily="34" charset="-128"/>
              <a:ea typeface="Yu Gothic" panose="020B0400000000000000" pitchFamily="34" charset="-128"/>
            </a:endParaRPr>
          </a:p>
          <a:p>
            <a:r>
              <a:rPr lang="ja-JP" altLang="en-US" sz="1600" b="1">
                <a:latin typeface="Yu Gothic" panose="020B0400000000000000" pitchFamily="34" charset="-128"/>
                <a:ea typeface="Yu Gothic" panose="020B0400000000000000" pitchFamily="34" charset="-128"/>
              </a:rPr>
              <a:t>●癒やし</a:t>
            </a:r>
            <a:endParaRPr lang="ja-JP" altLang="en-US" sz="1200" b="1">
              <a:latin typeface="Yu Gothic" panose="020B0400000000000000" pitchFamily="34" charset="-128"/>
              <a:ea typeface="Yu Gothic" panose="020B0400000000000000" pitchFamily="34" charset="-128"/>
            </a:endParaRPr>
          </a:p>
        </p:txBody>
      </p:sp>
      <p:sp>
        <p:nvSpPr>
          <p:cNvPr id="44" name="テキスト ボックス 43">
            <a:extLst>
              <a:ext uri="{FF2B5EF4-FFF2-40B4-BE49-F238E27FC236}">
                <a16:creationId xmlns:a16="http://schemas.microsoft.com/office/drawing/2014/main" id="{F47FD179-57B3-ACEC-D550-DFC4B248BA4A}"/>
              </a:ext>
            </a:extLst>
          </p:cNvPr>
          <p:cNvSpPr txBox="1"/>
          <p:nvPr/>
        </p:nvSpPr>
        <p:spPr>
          <a:xfrm>
            <a:off x="3015557" y="3630598"/>
            <a:ext cx="2882721" cy="276999"/>
          </a:xfrm>
          <a:prstGeom prst="rect">
            <a:avLst/>
          </a:prstGeom>
          <a:noFill/>
        </p:spPr>
        <p:txBody>
          <a:bodyPr wrap="square">
            <a:spAutoFit/>
          </a:bodyPr>
          <a:lstStyle/>
          <a:p>
            <a:r>
              <a:rPr lang="ja-JP" altLang="en-US" sz="1200" b="1">
                <a:latin typeface="Yu Gothic" panose="020B0400000000000000" pitchFamily="34" charset="-128"/>
                <a:ea typeface="Yu Gothic" panose="020B0400000000000000" pitchFamily="34" charset="-128"/>
              </a:rPr>
              <a:t>広告、ファッション、緊急サイン</a:t>
            </a:r>
          </a:p>
        </p:txBody>
      </p:sp>
      <p:sp>
        <p:nvSpPr>
          <p:cNvPr id="45" name="テキスト ボックス 44">
            <a:extLst>
              <a:ext uri="{FF2B5EF4-FFF2-40B4-BE49-F238E27FC236}">
                <a16:creationId xmlns:a16="http://schemas.microsoft.com/office/drawing/2014/main" id="{CA16BC26-DAD3-26E7-8738-75F6F93A0918}"/>
              </a:ext>
            </a:extLst>
          </p:cNvPr>
          <p:cNvSpPr txBox="1"/>
          <p:nvPr/>
        </p:nvSpPr>
        <p:spPr>
          <a:xfrm>
            <a:off x="2998641" y="5252849"/>
            <a:ext cx="2927929" cy="276999"/>
          </a:xfrm>
          <a:prstGeom prst="rect">
            <a:avLst/>
          </a:prstGeom>
          <a:noFill/>
        </p:spPr>
        <p:txBody>
          <a:bodyPr wrap="square">
            <a:spAutoFit/>
          </a:bodyPr>
          <a:lstStyle/>
          <a:p>
            <a:r>
              <a:rPr lang="ja-JP" altLang="en-US" sz="1200" b="1">
                <a:latin typeface="Yu Gothic" panose="020B0400000000000000" pitchFamily="34" charset="-128"/>
                <a:ea typeface="Yu Gothic" panose="020B0400000000000000" pitchFamily="34" charset="-128"/>
              </a:rPr>
              <a:t>医療機関や学習環境など</a:t>
            </a:r>
          </a:p>
        </p:txBody>
      </p:sp>
      <p:sp>
        <p:nvSpPr>
          <p:cNvPr id="46" name="テキスト ボックス 45">
            <a:extLst>
              <a:ext uri="{FF2B5EF4-FFF2-40B4-BE49-F238E27FC236}">
                <a16:creationId xmlns:a16="http://schemas.microsoft.com/office/drawing/2014/main" id="{8C59541E-A83E-0E4D-B681-EA797505CD3F}"/>
              </a:ext>
            </a:extLst>
          </p:cNvPr>
          <p:cNvSpPr txBox="1"/>
          <p:nvPr/>
        </p:nvSpPr>
        <p:spPr>
          <a:xfrm>
            <a:off x="8451597" y="3629568"/>
            <a:ext cx="2943831" cy="278029"/>
          </a:xfrm>
          <a:prstGeom prst="rect">
            <a:avLst/>
          </a:prstGeom>
          <a:noFill/>
        </p:spPr>
        <p:txBody>
          <a:bodyPr wrap="square">
            <a:spAutoFit/>
          </a:bodyPr>
          <a:lstStyle/>
          <a:p>
            <a:r>
              <a:rPr lang="ja-JP" altLang="en-US" sz="1200" b="1">
                <a:latin typeface="Yu Gothic" panose="020B0400000000000000" pitchFamily="34" charset="-128"/>
                <a:ea typeface="Yu Gothic" panose="020B0400000000000000" pitchFamily="34" charset="-128"/>
              </a:rPr>
              <a:t>食品関係、イベントや広告</a:t>
            </a:r>
          </a:p>
        </p:txBody>
      </p:sp>
      <p:sp>
        <p:nvSpPr>
          <p:cNvPr id="47" name="テキスト ボックス 46">
            <a:extLst>
              <a:ext uri="{FF2B5EF4-FFF2-40B4-BE49-F238E27FC236}">
                <a16:creationId xmlns:a16="http://schemas.microsoft.com/office/drawing/2014/main" id="{6CAF438F-A5E1-E5C8-D2EA-8544836C0EDA}"/>
              </a:ext>
            </a:extLst>
          </p:cNvPr>
          <p:cNvSpPr txBox="1"/>
          <p:nvPr/>
        </p:nvSpPr>
        <p:spPr>
          <a:xfrm>
            <a:off x="8451597" y="5245319"/>
            <a:ext cx="2998008" cy="276999"/>
          </a:xfrm>
          <a:prstGeom prst="rect">
            <a:avLst/>
          </a:prstGeom>
          <a:noFill/>
        </p:spPr>
        <p:txBody>
          <a:bodyPr wrap="square">
            <a:spAutoFit/>
          </a:bodyPr>
          <a:lstStyle/>
          <a:p>
            <a:r>
              <a:rPr lang="ja-JP" altLang="en-US" sz="1200" b="1">
                <a:latin typeface="Yu Gothic" panose="020B0400000000000000" pitchFamily="34" charset="-128"/>
                <a:ea typeface="Yu Gothic" panose="020B0400000000000000" pitchFamily="34" charset="-128"/>
              </a:rPr>
              <a:t>環境デザイン、エコ、健康関連</a:t>
            </a:r>
          </a:p>
        </p:txBody>
      </p:sp>
      <p:sp>
        <p:nvSpPr>
          <p:cNvPr id="2" name="テキスト ボックス 1">
            <a:extLst>
              <a:ext uri="{FF2B5EF4-FFF2-40B4-BE49-F238E27FC236}">
                <a16:creationId xmlns:a16="http://schemas.microsoft.com/office/drawing/2014/main" id="{4DAEA650-B74A-1E8C-856D-792535A2F506}"/>
              </a:ext>
            </a:extLst>
          </p:cNvPr>
          <p:cNvSpPr txBox="1"/>
          <p:nvPr/>
        </p:nvSpPr>
        <p:spPr>
          <a:xfrm>
            <a:off x="3954518" y="2013853"/>
            <a:ext cx="4166526" cy="523220"/>
          </a:xfrm>
          <a:prstGeom prst="rect">
            <a:avLst/>
          </a:prstGeom>
          <a:noFill/>
        </p:spPr>
        <p:txBody>
          <a:bodyPr wrap="none">
            <a:spAutoFit/>
          </a:bodyPr>
          <a:lstStyle/>
          <a:p>
            <a:pPr algn="ctr"/>
            <a:r>
              <a:rPr lang="ja-JP" altLang="en-US" sz="2800" b="1" dirty="0">
                <a:latin typeface="游ゴシック" panose="020B0400000000000000" pitchFamily="50" charset="-128"/>
                <a:ea typeface="游ゴシック" panose="020B0400000000000000" pitchFamily="50" charset="-128"/>
              </a:rPr>
              <a:t>色の働き </a:t>
            </a:r>
            <a:r>
              <a:rPr lang="en-US" altLang="ja-JP" sz="2800" b="1" dirty="0">
                <a:latin typeface="游ゴシック" panose="020B0400000000000000" pitchFamily="50" charset="-128"/>
                <a:ea typeface="游ゴシック" panose="020B0400000000000000" pitchFamily="50" charset="-128"/>
              </a:rPr>
              <a:t>[</a:t>
            </a:r>
            <a:r>
              <a:rPr lang="ja-JP" altLang="en-US" sz="2800" b="1" dirty="0">
                <a:latin typeface="游ゴシック" panose="020B0400000000000000" pitchFamily="50" charset="-128"/>
                <a:ea typeface="游ゴシック" panose="020B0400000000000000" pitchFamily="50" charset="-128"/>
              </a:rPr>
              <a:t>色の感情効果</a:t>
            </a:r>
            <a:r>
              <a:rPr lang="en-US" altLang="ja-JP" sz="2800" b="1"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11790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BC3A586E-20C3-CC67-9AD7-47852103CB5D}"/>
              </a:ext>
            </a:extLst>
          </p:cNvPr>
          <p:cNvSpPr/>
          <p:nvPr/>
        </p:nvSpPr>
        <p:spPr>
          <a:xfrm>
            <a:off x="545777" y="249550"/>
            <a:ext cx="3551344" cy="482600"/>
          </a:xfrm>
          <a:prstGeom prst="roundRect">
            <a:avLst>
              <a:gd name="adj" fmla="val 1029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kumimoji="1" lang="ja-JP" altLang="en-US" sz="1600" b="1">
                <a:solidFill>
                  <a:schemeClr val="bg1"/>
                </a:solidFill>
                <a:latin typeface="Yu Gothic" panose="020B0400000000000000" pitchFamily="34" charset="-128"/>
                <a:ea typeface="Yu Gothic" panose="020B0400000000000000" pitchFamily="34" charset="-128"/>
              </a:rPr>
              <a:t>色が持つ「働き」を学んでみよう</a:t>
            </a:r>
          </a:p>
        </p:txBody>
      </p:sp>
      <p:sp>
        <p:nvSpPr>
          <p:cNvPr id="5" name="正方形/長方形 4">
            <a:extLst>
              <a:ext uri="{FF2B5EF4-FFF2-40B4-BE49-F238E27FC236}">
                <a16:creationId xmlns:a16="http://schemas.microsoft.com/office/drawing/2014/main" id="{505E1D6C-9BA5-C929-B458-091CBF9A848D}"/>
              </a:ext>
            </a:extLst>
          </p:cNvPr>
          <p:cNvSpPr/>
          <p:nvPr/>
        </p:nvSpPr>
        <p:spPr>
          <a:xfrm>
            <a:off x="26233" y="220567"/>
            <a:ext cx="529352" cy="529352"/>
          </a:xfrm>
          <a:prstGeom prst="rect">
            <a:avLst/>
          </a:prstGeom>
          <a:solidFill>
            <a:schemeClr val="bg1"/>
          </a:solidFill>
          <a:ln w="539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1"/>
                </a:solidFill>
                <a:latin typeface="Yu Gothic" panose="020B0400000000000000" pitchFamily="34" charset="-128"/>
                <a:ea typeface="Yu Gothic" panose="020B0400000000000000" pitchFamily="34" charset="-128"/>
              </a:rPr>
              <a:t>1</a:t>
            </a:r>
            <a:endParaRPr kumimoji="1" lang="ja-JP" altLang="en-US" sz="2400" b="1">
              <a:solidFill>
                <a:schemeClr val="accent1"/>
              </a:solidFill>
              <a:latin typeface="Yu Gothic" panose="020B0400000000000000" pitchFamily="34" charset="-128"/>
              <a:ea typeface="Yu Gothic" panose="020B0400000000000000" pitchFamily="34" charset="-128"/>
            </a:endParaRPr>
          </a:p>
        </p:txBody>
      </p:sp>
      <p:sp>
        <p:nvSpPr>
          <p:cNvPr id="22" name="テキスト ボックス 21">
            <a:extLst>
              <a:ext uri="{FF2B5EF4-FFF2-40B4-BE49-F238E27FC236}">
                <a16:creationId xmlns:a16="http://schemas.microsoft.com/office/drawing/2014/main" id="{F5494064-3F39-8093-7D4F-95938F1A1534}"/>
              </a:ext>
            </a:extLst>
          </p:cNvPr>
          <p:cNvSpPr txBox="1"/>
          <p:nvPr/>
        </p:nvSpPr>
        <p:spPr>
          <a:xfrm>
            <a:off x="591759" y="932068"/>
            <a:ext cx="11516621" cy="816462"/>
          </a:xfrm>
          <a:prstGeom prst="rect">
            <a:avLst/>
          </a:prstGeom>
          <a:noFill/>
        </p:spPr>
        <p:txBody>
          <a:bodyPr wrap="square">
            <a:noAutofit/>
          </a:bodyPr>
          <a:lstStyle/>
          <a:p>
            <a:pPr>
              <a:spcBef>
                <a:spcPts val="500"/>
              </a:spcBef>
            </a:pPr>
            <a:r>
              <a:rPr kumimoji="1" lang="ja-JP" altLang="en-US" sz="1600" b="1" i="0" u="none" strike="noStrike" kern="1200" cap="none" spc="-150" normalizeH="0" baseline="0" noProof="0">
                <a:ln>
                  <a:noFill/>
                </a:ln>
                <a:effectLst/>
                <a:uLnTx/>
                <a:uFillTx/>
                <a:latin typeface="+mn-ea"/>
                <a:cs typeface="Microsoft YaHei Light"/>
              </a:rPr>
              <a:t>色の使い方には慣れ親しんだルールがあります。好きな色だからといって、一般的なルールと異なる使い方をしてしまうと、</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a:ln>
                  <a:noFill/>
                </a:ln>
                <a:effectLst/>
                <a:uLnTx/>
                <a:uFillTx/>
                <a:latin typeface="+mn-ea"/>
                <a:cs typeface="Microsoft YaHei Light"/>
              </a:rPr>
              <a:t>見ている人を混乱させたり、誤解を招いてしまう可能性が出てくるので注意が必要です。</a:t>
            </a:r>
          </a:p>
        </p:txBody>
      </p:sp>
      <p:sp>
        <p:nvSpPr>
          <p:cNvPr id="2" name="左右矢印 1">
            <a:extLst>
              <a:ext uri="{FF2B5EF4-FFF2-40B4-BE49-F238E27FC236}">
                <a16:creationId xmlns:a16="http://schemas.microsoft.com/office/drawing/2014/main" id="{F1863EC2-B95A-2841-79DE-DDAE4494CF05}"/>
              </a:ext>
            </a:extLst>
          </p:cNvPr>
          <p:cNvSpPr/>
          <p:nvPr/>
        </p:nvSpPr>
        <p:spPr>
          <a:xfrm>
            <a:off x="3373803" y="2931556"/>
            <a:ext cx="479265" cy="266258"/>
          </a:xfrm>
          <a:prstGeom prst="lef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3" name="円/楕円 2">
            <a:extLst>
              <a:ext uri="{FF2B5EF4-FFF2-40B4-BE49-F238E27FC236}">
                <a16:creationId xmlns:a16="http://schemas.microsoft.com/office/drawing/2014/main" id="{470D9B6D-4C75-237D-EBB6-97C8B5EA1EC9}"/>
              </a:ext>
            </a:extLst>
          </p:cNvPr>
          <p:cNvSpPr/>
          <p:nvPr/>
        </p:nvSpPr>
        <p:spPr>
          <a:xfrm>
            <a:off x="1583595" y="2229417"/>
            <a:ext cx="1682752" cy="1682752"/>
          </a:xfrm>
          <a:prstGeom prst="ellipse">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 name="円/楕円 8">
            <a:extLst>
              <a:ext uri="{FF2B5EF4-FFF2-40B4-BE49-F238E27FC236}">
                <a16:creationId xmlns:a16="http://schemas.microsoft.com/office/drawing/2014/main" id="{A05EF6DE-DBFA-AFD1-FF3C-2D37652C5358}"/>
              </a:ext>
            </a:extLst>
          </p:cNvPr>
          <p:cNvSpPr/>
          <p:nvPr/>
        </p:nvSpPr>
        <p:spPr>
          <a:xfrm>
            <a:off x="3960524" y="2229417"/>
            <a:ext cx="1682752" cy="1682752"/>
          </a:xfrm>
          <a:prstGeom prst="ellipse">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grpSp>
        <p:nvGrpSpPr>
          <p:cNvPr id="10" name="グループ化 9">
            <a:extLst>
              <a:ext uri="{FF2B5EF4-FFF2-40B4-BE49-F238E27FC236}">
                <a16:creationId xmlns:a16="http://schemas.microsoft.com/office/drawing/2014/main" id="{09989FBA-CF7D-3FD3-0779-459EA40035CA}"/>
              </a:ext>
            </a:extLst>
          </p:cNvPr>
          <p:cNvGrpSpPr/>
          <p:nvPr/>
        </p:nvGrpSpPr>
        <p:grpSpPr>
          <a:xfrm>
            <a:off x="4377102" y="2666109"/>
            <a:ext cx="832763" cy="832763"/>
            <a:chOff x="4302972" y="2874339"/>
            <a:chExt cx="1170468" cy="1170468"/>
          </a:xfrm>
        </p:grpSpPr>
        <p:grpSp>
          <p:nvGrpSpPr>
            <p:cNvPr id="11" name="グループ化 10">
              <a:extLst>
                <a:ext uri="{FF2B5EF4-FFF2-40B4-BE49-F238E27FC236}">
                  <a16:creationId xmlns:a16="http://schemas.microsoft.com/office/drawing/2014/main" id="{671B6022-BD26-CEF8-82FE-A69F1C5B3F61}"/>
                </a:ext>
              </a:extLst>
            </p:cNvPr>
            <p:cNvGrpSpPr/>
            <p:nvPr/>
          </p:nvGrpSpPr>
          <p:grpSpPr>
            <a:xfrm>
              <a:off x="4302972" y="2874339"/>
              <a:ext cx="1170468" cy="1170468"/>
              <a:chOff x="3821061" y="4726680"/>
              <a:chExt cx="1170468" cy="1170468"/>
            </a:xfrm>
          </p:grpSpPr>
          <p:sp>
            <p:nvSpPr>
              <p:cNvPr id="13" name="正方形/長方形 12">
                <a:extLst>
                  <a:ext uri="{FF2B5EF4-FFF2-40B4-BE49-F238E27FC236}">
                    <a16:creationId xmlns:a16="http://schemas.microsoft.com/office/drawing/2014/main" id="{141D1AD7-3FE6-E830-13A5-2D5B2C0DF134}"/>
                  </a:ext>
                </a:extLst>
              </p:cNvPr>
              <p:cNvSpPr/>
              <p:nvPr/>
            </p:nvSpPr>
            <p:spPr>
              <a:xfrm>
                <a:off x="3821061" y="4726680"/>
                <a:ext cx="1170468" cy="117046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14" name="正方形/長方形 13">
                <a:extLst>
                  <a:ext uri="{FF2B5EF4-FFF2-40B4-BE49-F238E27FC236}">
                    <a16:creationId xmlns:a16="http://schemas.microsoft.com/office/drawing/2014/main" id="{EAC09A08-4C73-8AFF-8B2D-D7B2C1CA8362}"/>
                  </a:ext>
                </a:extLst>
              </p:cNvPr>
              <p:cNvSpPr/>
              <p:nvPr/>
            </p:nvSpPr>
            <p:spPr>
              <a:xfrm>
                <a:off x="4077129" y="4917801"/>
                <a:ext cx="644147" cy="9793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grpSp>
        <p:pic>
          <p:nvPicPr>
            <p:cNvPr id="12" name="グラフィックス 11" descr="歩く 単色塗りつぶし">
              <a:extLst>
                <a:ext uri="{FF2B5EF4-FFF2-40B4-BE49-F238E27FC236}">
                  <a16:creationId xmlns:a16="http://schemas.microsoft.com/office/drawing/2014/main" id="{1D58191B-7B75-0DC4-D571-293199D555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65840">
              <a:off x="4442258" y="3065460"/>
              <a:ext cx="914400" cy="914400"/>
            </a:xfrm>
            <a:prstGeom prst="rect">
              <a:avLst/>
            </a:prstGeom>
          </p:spPr>
        </p:pic>
      </p:grpSp>
      <p:grpSp>
        <p:nvGrpSpPr>
          <p:cNvPr id="15" name="グループ化 14">
            <a:extLst>
              <a:ext uri="{FF2B5EF4-FFF2-40B4-BE49-F238E27FC236}">
                <a16:creationId xmlns:a16="http://schemas.microsoft.com/office/drawing/2014/main" id="{9EFC5755-384C-1AAA-6226-F46DA9640BAD}"/>
              </a:ext>
            </a:extLst>
          </p:cNvPr>
          <p:cNvGrpSpPr/>
          <p:nvPr/>
        </p:nvGrpSpPr>
        <p:grpSpPr>
          <a:xfrm>
            <a:off x="1999040" y="2666109"/>
            <a:ext cx="832763" cy="832763"/>
            <a:chOff x="1718516" y="2874339"/>
            <a:chExt cx="1170468" cy="1170468"/>
          </a:xfrm>
        </p:grpSpPr>
        <p:grpSp>
          <p:nvGrpSpPr>
            <p:cNvPr id="16" name="グループ化 15">
              <a:extLst>
                <a:ext uri="{FF2B5EF4-FFF2-40B4-BE49-F238E27FC236}">
                  <a16:creationId xmlns:a16="http://schemas.microsoft.com/office/drawing/2014/main" id="{EA810142-F463-814F-E2B4-2F952514A415}"/>
                </a:ext>
              </a:extLst>
            </p:cNvPr>
            <p:cNvGrpSpPr/>
            <p:nvPr/>
          </p:nvGrpSpPr>
          <p:grpSpPr>
            <a:xfrm>
              <a:off x="1718516" y="2874339"/>
              <a:ext cx="1170468" cy="1170468"/>
              <a:chOff x="3821061" y="4726680"/>
              <a:chExt cx="1170468" cy="1170468"/>
            </a:xfrm>
          </p:grpSpPr>
          <p:sp>
            <p:nvSpPr>
              <p:cNvPr id="18" name="正方形/長方形 17">
                <a:extLst>
                  <a:ext uri="{FF2B5EF4-FFF2-40B4-BE49-F238E27FC236}">
                    <a16:creationId xmlns:a16="http://schemas.microsoft.com/office/drawing/2014/main" id="{73506426-7D30-BBCF-A5CA-9DBAE9F607B6}"/>
                  </a:ext>
                </a:extLst>
              </p:cNvPr>
              <p:cNvSpPr/>
              <p:nvPr/>
            </p:nvSpPr>
            <p:spPr>
              <a:xfrm>
                <a:off x="3821061" y="4726680"/>
                <a:ext cx="1170468" cy="1170468"/>
              </a:xfrm>
              <a:prstGeom prst="rect">
                <a:avLst/>
              </a:prstGeom>
              <a:solidFill>
                <a:srgbClr val="1181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19" name="正方形/長方形 18">
                <a:extLst>
                  <a:ext uri="{FF2B5EF4-FFF2-40B4-BE49-F238E27FC236}">
                    <a16:creationId xmlns:a16="http://schemas.microsoft.com/office/drawing/2014/main" id="{565A7D5D-A3B3-7EF0-D186-91FBE5F1849A}"/>
                  </a:ext>
                </a:extLst>
              </p:cNvPr>
              <p:cNvSpPr/>
              <p:nvPr/>
            </p:nvSpPr>
            <p:spPr>
              <a:xfrm>
                <a:off x="4077129" y="4917801"/>
                <a:ext cx="644147" cy="9793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grpSp>
        <p:pic>
          <p:nvPicPr>
            <p:cNvPr id="17" name="グラフィックス 16" descr="歩く 単色塗りつぶし">
              <a:extLst>
                <a:ext uri="{FF2B5EF4-FFF2-40B4-BE49-F238E27FC236}">
                  <a16:creationId xmlns:a16="http://schemas.microsoft.com/office/drawing/2014/main" id="{1DF5703A-62FD-F42F-4FA4-7E16E9C0F4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5840">
              <a:off x="1857802" y="3065460"/>
              <a:ext cx="914400" cy="914400"/>
            </a:xfrm>
            <a:prstGeom prst="rect">
              <a:avLst/>
            </a:prstGeom>
          </p:spPr>
        </p:pic>
      </p:grpSp>
      <p:sp>
        <p:nvSpPr>
          <p:cNvPr id="20" name="左右矢印 19">
            <a:extLst>
              <a:ext uri="{FF2B5EF4-FFF2-40B4-BE49-F238E27FC236}">
                <a16:creationId xmlns:a16="http://schemas.microsoft.com/office/drawing/2014/main" id="{1FA32FEB-7F68-2B2D-F89F-2E255F2CBDF6}"/>
              </a:ext>
            </a:extLst>
          </p:cNvPr>
          <p:cNvSpPr/>
          <p:nvPr/>
        </p:nvSpPr>
        <p:spPr>
          <a:xfrm>
            <a:off x="8338931" y="2931556"/>
            <a:ext cx="479265" cy="266258"/>
          </a:xfrm>
          <a:prstGeom prst="lef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21" name="円/楕円 20">
            <a:extLst>
              <a:ext uri="{FF2B5EF4-FFF2-40B4-BE49-F238E27FC236}">
                <a16:creationId xmlns:a16="http://schemas.microsoft.com/office/drawing/2014/main" id="{F9284640-BD97-4CE6-F243-34A737D7CD9F}"/>
              </a:ext>
            </a:extLst>
          </p:cNvPr>
          <p:cNvSpPr/>
          <p:nvPr/>
        </p:nvSpPr>
        <p:spPr>
          <a:xfrm>
            <a:off x="6548722" y="2229417"/>
            <a:ext cx="1682752" cy="1682752"/>
          </a:xfrm>
          <a:prstGeom prst="ellipse">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23" name="円/楕円 22">
            <a:extLst>
              <a:ext uri="{FF2B5EF4-FFF2-40B4-BE49-F238E27FC236}">
                <a16:creationId xmlns:a16="http://schemas.microsoft.com/office/drawing/2014/main" id="{E188A89D-4322-4EF8-5D3C-CC0CD4088201}"/>
              </a:ext>
            </a:extLst>
          </p:cNvPr>
          <p:cNvSpPr/>
          <p:nvPr/>
        </p:nvSpPr>
        <p:spPr>
          <a:xfrm>
            <a:off x="8925652" y="2229417"/>
            <a:ext cx="1682752" cy="1682752"/>
          </a:xfrm>
          <a:prstGeom prst="ellipse">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24" name="グラフィックス 23" descr="男性 単色塗りつぶし">
            <a:extLst>
              <a:ext uri="{FF2B5EF4-FFF2-40B4-BE49-F238E27FC236}">
                <a16:creationId xmlns:a16="http://schemas.microsoft.com/office/drawing/2014/main" id="{FB071CF4-DFFD-8681-AF8D-A4C8233696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33733" y="2777126"/>
            <a:ext cx="841376" cy="841376"/>
          </a:xfrm>
          <a:prstGeom prst="rect">
            <a:avLst/>
          </a:prstGeom>
        </p:spPr>
      </p:pic>
      <p:pic>
        <p:nvPicPr>
          <p:cNvPr id="25" name="グラフィックス 24" descr="女性 単色塗りつぶし">
            <a:extLst>
              <a:ext uri="{FF2B5EF4-FFF2-40B4-BE49-F238E27FC236}">
                <a16:creationId xmlns:a16="http://schemas.microsoft.com/office/drawing/2014/main" id="{91D0D5E4-921E-B56B-53A8-7DF63DEF1B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09548" y="2771017"/>
            <a:ext cx="841376" cy="841376"/>
          </a:xfrm>
          <a:prstGeom prst="rect">
            <a:avLst/>
          </a:prstGeom>
        </p:spPr>
      </p:pic>
      <p:pic>
        <p:nvPicPr>
          <p:cNvPr id="26" name="グラフィックス 25" descr="男性 単色塗りつぶし">
            <a:extLst>
              <a:ext uri="{FF2B5EF4-FFF2-40B4-BE49-F238E27FC236}">
                <a16:creationId xmlns:a16="http://schemas.microsoft.com/office/drawing/2014/main" id="{0E7B865C-4F5D-91F7-8954-58E5365A35E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07218" y="2783235"/>
            <a:ext cx="841376" cy="841376"/>
          </a:xfrm>
          <a:prstGeom prst="rect">
            <a:avLst/>
          </a:prstGeom>
        </p:spPr>
      </p:pic>
      <p:pic>
        <p:nvPicPr>
          <p:cNvPr id="27" name="グラフィックス 26" descr="女性 単色塗りつぶし">
            <a:extLst>
              <a:ext uri="{FF2B5EF4-FFF2-40B4-BE49-F238E27FC236}">
                <a16:creationId xmlns:a16="http://schemas.microsoft.com/office/drawing/2014/main" id="{2085A066-5BDC-147B-8223-8166BF56DD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83033" y="2777126"/>
            <a:ext cx="841376" cy="841376"/>
          </a:xfrm>
          <a:prstGeom prst="rect">
            <a:avLst/>
          </a:prstGeom>
        </p:spPr>
      </p:pic>
      <p:sp>
        <p:nvSpPr>
          <p:cNvPr id="28" name="左右矢印 27">
            <a:extLst>
              <a:ext uri="{FF2B5EF4-FFF2-40B4-BE49-F238E27FC236}">
                <a16:creationId xmlns:a16="http://schemas.microsoft.com/office/drawing/2014/main" id="{5A3B0973-0B45-8FF9-EBB4-7779FA8AC4F7}"/>
              </a:ext>
            </a:extLst>
          </p:cNvPr>
          <p:cNvSpPr/>
          <p:nvPr/>
        </p:nvSpPr>
        <p:spPr>
          <a:xfrm>
            <a:off x="3373803" y="4945318"/>
            <a:ext cx="479265" cy="266258"/>
          </a:xfrm>
          <a:prstGeom prst="lef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29" name="円/楕円 28">
            <a:extLst>
              <a:ext uri="{FF2B5EF4-FFF2-40B4-BE49-F238E27FC236}">
                <a16:creationId xmlns:a16="http://schemas.microsoft.com/office/drawing/2014/main" id="{89FFCDEE-A679-4214-26C5-A7DFC4A38152}"/>
              </a:ext>
            </a:extLst>
          </p:cNvPr>
          <p:cNvSpPr/>
          <p:nvPr/>
        </p:nvSpPr>
        <p:spPr>
          <a:xfrm>
            <a:off x="1583595" y="4243180"/>
            <a:ext cx="1682752" cy="1682752"/>
          </a:xfrm>
          <a:prstGeom prst="ellipse">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30" name="円/楕円 29">
            <a:extLst>
              <a:ext uri="{FF2B5EF4-FFF2-40B4-BE49-F238E27FC236}">
                <a16:creationId xmlns:a16="http://schemas.microsoft.com/office/drawing/2014/main" id="{1814C08E-A5AE-D0DE-E731-6071213FC60C}"/>
              </a:ext>
            </a:extLst>
          </p:cNvPr>
          <p:cNvSpPr/>
          <p:nvPr/>
        </p:nvSpPr>
        <p:spPr>
          <a:xfrm>
            <a:off x="3960524" y="4243180"/>
            <a:ext cx="1682752" cy="1682752"/>
          </a:xfrm>
          <a:prstGeom prst="ellipse">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31" name="左右矢印 30">
            <a:extLst>
              <a:ext uri="{FF2B5EF4-FFF2-40B4-BE49-F238E27FC236}">
                <a16:creationId xmlns:a16="http://schemas.microsoft.com/office/drawing/2014/main" id="{909D756E-5FD2-433C-DD39-6391201E23DA}"/>
              </a:ext>
            </a:extLst>
          </p:cNvPr>
          <p:cNvSpPr/>
          <p:nvPr/>
        </p:nvSpPr>
        <p:spPr>
          <a:xfrm>
            <a:off x="8338931" y="4945318"/>
            <a:ext cx="479265" cy="266258"/>
          </a:xfrm>
          <a:prstGeom prst="lef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48" name="円/楕円 47">
            <a:extLst>
              <a:ext uri="{FF2B5EF4-FFF2-40B4-BE49-F238E27FC236}">
                <a16:creationId xmlns:a16="http://schemas.microsoft.com/office/drawing/2014/main" id="{5AA17B96-2396-DD1F-B181-8BD297451E66}"/>
              </a:ext>
            </a:extLst>
          </p:cNvPr>
          <p:cNvSpPr/>
          <p:nvPr/>
        </p:nvSpPr>
        <p:spPr>
          <a:xfrm>
            <a:off x="6548722" y="4243180"/>
            <a:ext cx="1682752" cy="1682752"/>
          </a:xfrm>
          <a:prstGeom prst="ellipse">
            <a:avLst/>
          </a:prstGeom>
          <a:solidFill>
            <a:schemeClr val="accent6">
              <a:lumMod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49" name="円/楕円 48">
            <a:extLst>
              <a:ext uri="{FF2B5EF4-FFF2-40B4-BE49-F238E27FC236}">
                <a16:creationId xmlns:a16="http://schemas.microsoft.com/office/drawing/2014/main" id="{9E9AF660-383A-E1D0-A1F6-86B844C8B0B6}"/>
              </a:ext>
            </a:extLst>
          </p:cNvPr>
          <p:cNvSpPr/>
          <p:nvPr/>
        </p:nvSpPr>
        <p:spPr>
          <a:xfrm>
            <a:off x="8925652" y="4243180"/>
            <a:ext cx="1682752" cy="1682752"/>
          </a:xfrm>
          <a:prstGeom prst="ellips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PSoeiKakugothicUB" panose="020B0900000000000000" pitchFamily="34" charset="-128"/>
              <a:ea typeface="HGPSoeiKakugothicUB" panose="020B0900000000000000" pitchFamily="34" charset="-128"/>
            </a:endParaRPr>
          </a:p>
        </p:txBody>
      </p:sp>
      <p:sp>
        <p:nvSpPr>
          <p:cNvPr id="6" name="グラフィックス 49" descr="警告 単色塗りつぶし">
            <a:extLst>
              <a:ext uri="{FF2B5EF4-FFF2-40B4-BE49-F238E27FC236}">
                <a16:creationId xmlns:a16="http://schemas.microsoft.com/office/drawing/2014/main" id="{DAE1F3CB-BB74-4FA3-E334-B0EF622DA741}"/>
              </a:ext>
            </a:extLst>
          </p:cNvPr>
          <p:cNvSpPr/>
          <p:nvPr/>
        </p:nvSpPr>
        <p:spPr>
          <a:xfrm>
            <a:off x="4430200" y="4858885"/>
            <a:ext cx="755886" cy="666308"/>
          </a:xfrm>
          <a:custGeom>
            <a:avLst/>
            <a:gdLst>
              <a:gd name="connsiteX0" fmla="*/ 751304 w 755886"/>
              <a:gd name="connsiteY0" fmla="*/ 613722 h 666308"/>
              <a:gd name="connsiteX1" fmla="*/ 408619 w 755886"/>
              <a:gd name="connsiteY1" fmla="*/ 17748 h 666308"/>
              <a:gd name="connsiteX2" fmla="*/ 348145 w 755886"/>
              <a:gd name="connsiteY2" fmla="*/ 17748 h 666308"/>
              <a:gd name="connsiteX3" fmla="*/ 4583 w 755886"/>
              <a:gd name="connsiteY3" fmla="*/ 613722 h 666308"/>
              <a:gd name="connsiteX4" fmla="*/ 35258 w 755886"/>
              <a:gd name="connsiteY4" fmla="*/ 666308 h 666308"/>
              <a:gd name="connsiteX5" fmla="*/ 377943 w 755886"/>
              <a:gd name="connsiteY5" fmla="*/ 666308 h 666308"/>
              <a:gd name="connsiteX6" fmla="*/ 720629 w 755886"/>
              <a:gd name="connsiteY6" fmla="*/ 666308 h 666308"/>
              <a:gd name="connsiteX7" fmla="*/ 751304 w 755886"/>
              <a:gd name="connsiteY7" fmla="*/ 613722 h 666308"/>
              <a:gd name="connsiteX8" fmla="*/ 351650 w 755886"/>
              <a:gd name="connsiteY8" fmla="*/ 157977 h 666308"/>
              <a:gd name="connsiteX9" fmla="*/ 404236 w 755886"/>
              <a:gd name="connsiteY9" fmla="*/ 157977 h 666308"/>
              <a:gd name="connsiteX10" fmla="*/ 404236 w 755886"/>
              <a:gd name="connsiteY10" fmla="*/ 464729 h 666308"/>
              <a:gd name="connsiteX11" fmla="*/ 351650 w 755886"/>
              <a:gd name="connsiteY11" fmla="*/ 464729 h 666308"/>
              <a:gd name="connsiteX12" fmla="*/ 351650 w 755886"/>
              <a:gd name="connsiteY12" fmla="*/ 157977 h 666308"/>
              <a:gd name="connsiteX13" fmla="*/ 377943 w 755886"/>
              <a:gd name="connsiteY13" fmla="*/ 587429 h 666308"/>
              <a:gd name="connsiteX14" fmla="*/ 334122 w 755886"/>
              <a:gd name="connsiteY14" fmla="*/ 543608 h 666308"/>
              <a:gd name="connsiteX15" fmla="*/ 377943 w 755886"/>
              <a:gd name="connsiteY15" fmla="*/ 499786 h 666308"/>
              <a:gd name="connsiteX16" fmla="*/ 421765 w 755886"/>
              <a:gd name="connsiteY16" fmla="*/ 543608 h 666308"/>
              <a:gd name="connsiteX17" fmla="*/ 377943 w 755886"/>
              <a:gd name="connsiteY17" fmla="*/ 587429 h 66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5886" h="666308">
                <a:moveTo>
                  <a:pt x="751304" y="613722"/>
                </a:moveTo>
                <a:lnTo>
                  <a:pt x="408619" y="17748"/>
                </a:lnTo>
                <a:cubicBezTo>
                  <a:pt x="395472" y="-5916"/>
                  <a:pt x="361291" y="-5916"/>
                  <a:pt x="348145" y="17748"/>
                </a:cubicBezTo>
                <a:lnTo>
                  <a:pt x="4583" y="613722"/>
                </a:lnTo>
                <a:cubicBezTo>
                  <a:pt x="-8564" y="637386"/>
                  <a:pt x="8089" y="666308"/>
                  <a:pt x="35258" y="666308"/>
                </a:cubicBezTo>
                <a:lnTo>
                  <a:pt x="377943" y="666308"/>
                </a:lnTo>
                <a:lnTo>
                  <a:pt x="720629" y="666308"/>
                </a:lnTo>
                <a:cubicBezTo>
                  <a:pt x="747798" y="666308"/>
                  <a:pt x="764451" y="637386"/>
                  <a:pt x="751304" y="613722"/>
                </a:cubicBezTo>
                <a:close/>
                <a:moveTo>
                  <a:pt x="351650" y="157977"/>
                </a:moveTo>
                <a:lnTo>
                  <a:pt x="404236" y="157977"/>
                </a:lnTo>
                <a:lnTo>
                  <a:pt x="404236" y="464729"/>
                </a:lnTo>
                <a:lnTo>
                  <a:pt x="351650" y="464729"/>
                </a:lnTo>
                <a:lnTo>
                  <a:pt x="351650" y="157977"/>
                </a:lnTo>
                <a:close/>
                <a:moveTo>
                  <a:pt x="377943" y="587429"/>
                </a:moveTo>
                <a:cubicBezTo>
                  <a:pt x="353403" y="587429"/>
                  <a:pt x="334122" y="568148"/>
                  <a:pt x="334122" y="543608"/>
                </a:cubicBezTo>
                <a:cubicBezTo>
                  <a:pt x="334122" y="519068"/>
                  <a:pt x="353403" y="499786"/>
                  <a:pt x="377943" y="499786"/>
                </a:cubicBezTo>
                <a:cubicBezTo>
                  <a:pt x="402484" y="499786"/>
                  <a:pt x="421765" y="519068"/>
                  <a:pt x="421765" y="543608"/>
                </a:cubicBezTo>
                <a:cubicBezTo>
                  <a:pt x="421765" y="568148"/>
                  <a:pt x="402484" y="587429"/>
                  <a:pt x="377943" y="587429"/>
                </a:cubicBezTo>
                <a:close/>
              </a:path>
            </a:pathLst>
          </a:custGeom>
          <a:solidFill>
            <a:schemeClr val="accent6">
              <a:lumMod val="60000"/>
              <a:lumOff val="40000"/>
            </a:schemeClr>
          </a:solidFill>
          <a:ln w="26194" cap="flat">
            <a:solidFill>
              <a:schemeClr val="tx1"/>
            </a:solidFill>
            <a:prstDash val="solid"/>
            <a:miter/>
          </a:ln>
        </p:spPr>
        <p:txBody>
          <a:bodyPr rtlCol="0" anchor="ctr"/>
          <a:lstStyle/>
          <a:p>
            <a:endParaRPr lang="ja-JP" altLang="en-US"/>
          </a:p>
        </p:txBody>
      </p:sp>
      <p:sp>
        <p:nvSpPr>
          <p:cNvPr id="51" name="角丸四角形 50">
            <a:extLst>
              <a:ext uri="{FF2B5EF4-FFF2-40B4-BE49-F238E27FC236}">
                <a16:creationId xmlns:a16="http://schemas.microsoft.com/office/drawing/2014/main" id="{2EF85D31-565D-3C3C-92AD-2ECB42BB1857}"/>
              </a:ext>
            </a:extLst>
          </p:cNvPr>
          <p:cNvSpPr/>
          <p:nvPr/>
        </p:nvSpPr>
        <p:spPr>
          <a:xfrm>
            <a:off x="2357917" y="4975262"/>
            <a:ext cx="112136" cy="511648"/>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pic>
        <p:nvPicPr>
          <p:cNvPr id="52" name="グラフィックス 51" descr="警告 単色塗りつぶし">
            <a:extLst>
              <a:ext uri="{FF2B5EF4-FFF2-40B4-BE49-F238E27FC236}">
                <a16:creationId xmlns:a16="http://schemas.microsoft.com/office/drawing/2014/main" id="{50BAB0F1-B52C-B505-1110-E4CDBA57808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99040" y="4771461"/>
            <a:ext cx="841376" cy="841376"/>
          </a:xfrm>
          <a:prstGeom prst="rect">
            <a:avLst/>
          </a:prstGeom>
        </p:spPr>
      </p:pic>
      <p:sp>
        <p:nvSpPr>
          <p:cNvPr id="53" name="正方形/長方形 52">
            <a:extLst>
              <a:ext uri="{FF2B5EF4-FFF2-40B4-BE49-F238E27FC236}">
                <a16:creationId xmlns:a16="http://schemas.microsoft.com/office/drawing/2014/main" id="{62846FF8-49AD-5669-6465-664975502014}"/>
              </a:ext>
            </a:extLst>
          </p:cNvPr>
          <p:cNvSpPr/>
          <p:nvPr/>
        </p:nvSpPr>
        <p:spPr>
          <a:xfrm>
            <a:off x="6662270" y="4663869"/>
            <a:ext cx="1417013" cy="8413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a:solidFill>
                  <a:schemeClr val="bg1"/>
                </a:solidFill>
                <a:latin typeface="HGPSoeiKakugothicUB" panose="020B0900000000000000" pitchFamily="34" charset="-128"/>
                <a:ea typeface="HGPSoeiKakugothicUB" panose="020B0900000000000000" pitchFamily="34" charset="-128"/>
              </a:rPr>
              <a:t>森林</a:t>
            </a:r>
          </a:p>
        </p:txBody>
      </p:sp>
      <p:sp>
        <p:nvSpPr>
          <p:cNvPr id="54" name="正方形/長方形 53">
            <a:extLst>
              <a:ext uri="{FF2B5EF4-FFF2-40B4-BE49-F238E27FC236}">
                <a16:creationId xmlns:a16="http://schemas.microsoft.com/office/drawing/2014/main" id="{53057EB1-0DCA-8B3C-6D42-018DE6226487}"/>
              </a:ext>
            </a:extLst>
          </p:cNvPr>
          <p:cNvSpPr/>
          <p:nvPr/>
        </p:nvSpPr>
        <p:spPr>
          <a:xfrm>
            <a:off x="9045043" y="4657759"/>
            <a:ext cx="1417013" cy="8413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400">
                <a:solidFill>
                  <a:schemeClr val="bg1"/>
                </a:solidFill>
                <a:latin typeface="HGPSoeiKakugothicUB" panose="020B0900000000000000" pitchFamily="34" charset="-128"/>
                <a:ea typeface="HGPSoeiKakugothicUB" panose="020B0900000000000000" pitchFamily="34" charset="-128"/>
              </a:rPr>
              <a:t>森林</a:t>
            </a:r>
            <a:endParaRPr kumimoji="1" lang="ja-JP" altLang="en-US" sz="4400">
              <a:solidFill>
                <a:schemeClr val="bg1"/>
              </a:solidFill>
              <a:latin typeface="HGPSoeiKakugothicUB" panose="020B0900000000000000" pitchFamily="34" charset="-128"/>
              <a:ea typeface="HGPSoeiKakugothicUB" panose="020B0900000000000000" pitchFamily="34" charset="-128"/>
            </a:endParaRPr>
          </a:p>
        </p:txBody>
      </p:sp>
      <p:sp>
        <p:nvSpPr>
          <p:cNvPr id="55" name="テキスト ボックス 54">
            <a:extLst>
              <a:ext uri="{FF2B5EF4-FFF2-40B4-BE49-F238E27FC236}">
                <a16:creationId xmlns:a16="http://schemas.microsoft.com/office/drawing/2014/main" id="{9B723BF6-7009-6C29-6B27-C56E684933B9}"/>
              </a:ext>
            </a:extLst>
          </p:cNvPr>
          <p:cNvSpPr txBox="1"/>
          <p:nvPr/>
        </p:nvSpPr>
        <p:spPr>
          <a:xfrm>
            <a:off x="6907963" y="2483459"/>
            <a:ext cx="965886" cy="229669"/>
          </a:xfrm>
          <a:prstGeom prst="rect">
            <a:avLst/>
          </a:prstGeom>
          <a:noFill/>
        </p:spPr>
        <p:txBody>
          <a:bodyPr wrap="square">
            <a:noAutofit/>
          </a:bodyPr>
          <a:lstStyle/>
          <a:p>
            <a:pPr algn="ctr"/>
            <a:r>
              <a:rPr lang="ja-JP" altLang="en-US" sz="1200" b="1">
                <a:latin typeface="游ゴシック" panose="020B0400000000000000" pitchFamily="50" charset="-128"/>
                <a:ea typeface="游ゴシック" panose="020B0400000000000000" pitchFamily="50" charset="-128"/>
              </a:rPr>
              <a:t>お手洗い</a:t>
            </a:r>
            <a:endParaRPr lang="en-US" altLang="ja-JP" sz="1200" b="1" dirty="0">
              <a:latin typeface="游ゴシック" panose="020B0400000000000000" pitchFamily="50" charset="-128"/>
              <a:ea typeface="游ゴシック" panose="020B0400000000000000" pitchFamily="50" charset="-128"/>
            </a:endParaRPr>
          </a:p>
        </p:txBody>
      </p:sp>
      <p:sp>
        <p:nvSpPr>
          <p:cNvPr id="56" name="テキスト ボックス 55">
            <a:extLst>
              <a:ext uri="{FF2B5EF4-FFF2-40B4-BE49-F238E27FC236}">
                <a16:creationId xmlns:a16="http://schemas.microsoft.com/office/drawing/2014/main" id="{4CE7A7BA-3494-AFD4-7CD3-22FD6E178AB6}"/>
              </a:ext>
            </a:extLst>
          </p:cNvPr>
          <p:cNvSpPr txBox="1"/>
          <p:nvPr/>
        </p:nvSpPr>
        <p:spPr>
          <a:xfrm>
            <a:off x="9276449" y="2483459"/>
            <a:ext cx="965886" cy="229669"/>
          </a:xfrm>
          <a:prstGeom prst="rect">
            <a:avLst/>
          </a:prstGeom>
          <a:noFill/>
        </p:spPr>
        <p:txBody>
          <a:bodyPr wrap="square">
            <a:noAutofit/>
          </a:bodyPr>
          <a:lstStyle/>
          <a:p>
            <a:pPr algn="ctr"/>
            <a:r>
              <a:rPr lang="ja-JP" altLang="en-US" sz="1200" b="1">
                <a:latin typeface="游ゴシック" panose="020B0400000000000000" pitchFamily="50" charset="-128"/>
                <a:ea typeface="游ゴシック" panose="020B0400000000000000" pitchFamily="50" charset="-128"/>
              </a:rPr>
              <a:t>お手洗い</a:t>
            </a:r>
            <a:endParaRPr lang="en-US" altLang="ja-JP" sz="1200" b="1" dirty="0">
              <a:latin typeface="游ゴシック" panose="020B0400000000000000" pitchFamily="50" charset="-128"/>
              <a:ea typeface="游ゴシック" panose="020B0400000000000000" pitchFamily="50" charset="-128"/>
            </a:endParaRPr>
          </a:p>
        </p:txBody>
      </p:sp>
      <p:sp>
        <p:nvSpPr>
          <p:cNvPr id="57" name="テキスト ボックス 56">
            <a:extLst>
              <a:ext uri="{FF2B5EF4-FFF2-40B4-BE49-F238E27FC236}">
                <a16:creationId xmlns:a16="http://schemas.microsoft.com/office/drawing/2014/main" id="{41513CF8-C50E-B826-1512-1134F8ACD411}"/>
              </a:ext>
            </a:extLst>
          </p:cNvPr>
          <p:cNvSpPr txBox="1"/>
          <p:nvPr/>
        </p:nvSpPr>
        <p:spPr>
          <a:xfrm>
            <a:off x="1936785" y="3509776"/>
            <a:ext cx="965886" cy="229669"/>
          </a:xfrm>
          <a:prstGeom prst="rect">
            <a:avLst/>
          </a:prstGeom>
          <a:noFill/>
        </p:spPr>
        <p:txBody>
          <a:bodyPr wrap="square">
            <a:noAutofit/>
          </a:bodyPr>
          <a:lstStyle/>
          <a:p>
            <a:pPr algn="ctr"/>
            <a:r>
              <a:rPr lang="ja-JP" altLang="en-US" sz="1200" b="1">
                <a:solidFill>
                  <a:srgbClr val="118155"/>
                </a:solidFill>
                <a:latin typeface="游ゴシック" panose="020B0400000000000000" pitchFamily="50" charset="-128"/>
                <a:ea typeface="游ゴシック" panose="020B0400000000000000" pitchFamily="50" charset="-128"/>
              </a:rPr>
              <a:t>非常口</a:t>
            </a:r>
            <a:endParaRPr lang="en-US" altLang="ja-JP" sz="1200" b="1" dirty="0">
              <a:solidFill>
                <a:srgbClr val="118155"/>
              </a:solidFill>
              <a:latin typeface="游ゴシック" panose="020B0400000000000000" pitchFamily="50" charset="-128"/>
              <a:ea typeface="游ゴシック" panose="020B0400000000000000" pitchFamily="50" charset="-128"/>
            </a:endParaRPr>
          </a:p>
        </p:txBody>
      </p:sp>
      <p:sp>
        <p:nvSpPr>
          <p:cNvPr id="58" name="テキスト ボックス 57">
            <a:extLst>
              <a:ext uri="{FF2B5EF4-FFF2-40B4-BE49-F238E27FC236}">
                <a16:creationId xmlns:a16="http://schemas.microsoft.com/office/drawing/2014/main" id="{04019AD4-ED63-B265-BFE8-0EB2E50B531A}"/>
              </a:ext>
            </a:extLst>
          </p:cNvPr>
          <p:cNvSpPr txBox="1"/>
          <p:nvPr/>
        </p:nvSpPr>
        <p:spPr>
          <a:xfrm>
            <a:off x="4318546" y="3509776"/>
            <a:ext cx="965886" cy="229669"/>
          </a:xfrm>
          <a:prstGeom prst="rect">
            <a:avLst/>
          </a:prstGeom>
          <a:noFill/>
        </p:spPr>
        <p:txBody>
          <a:bodyPr wrap="square">
            <a:noAutofit/>
          </a:bodyPr>
          <a:lstStyle/>
          <a:p>
            <a:pPr algn="ctr"/>
            <a:r>
              <a:rPr lang="ja-JP" altLang="en-US" sz="1200" b="1">
                <a:solidFill>
                  <a:srgbClr val="FF0000"/>
                </a:solidFill>
                <a:latin typeface="游ゴシック" panose="020B0400000000000000" pitchFamily="50" charset="-128"/>
                <a:ea typeface="游ゴシック" panose="020B0400000000000000" pitchFamily="50" charset="-128"/>
              </a:rPr>
              <a:t>非常口</a:t>
            </a:r>
            <a:endParaRPr lang="en-US" altLang="ja-JP" sz="1200" b="1" dirty="0">
              <a:solidFill>
                <a:srgbClr val="FF0000"/>
              </a:solidFill>
              <a:latin typeface="游ゴシック" panose="020B0400000000000000" pitchFamily="50" charset="-128"/>
              <a:ea typeface="游ゴシック" panose="020B0400000000000000" pitchFamily="50" charset="-128"/>
            </a:endParaRPr>
          </a:p>
        </p:txBody>
      </p:sp>
      <p:sp>
        <p:nvSpPr>
          <p:cNvPr id="59" name="テキスト ボックス 58">
            <a:extLst>
              <a:ext uri="{FF2B5EF4-FFF2-40B4-BE49-F238E27FC236}">
                <a16:creationId xmlns:a16="http://schemas.microsoft.com/office/drawing/2014/main" id="{C8666186-128F-0202-F508-1425E3B5E277}"/>
              </a:ext>
            </a:extLst>
          </p:cNvPr>
          <p:cNvSpPr txBox="1"/>
          <p:nvPr/>
        </p:nvSpPr>
        <p:spPr>
          <a:xfrm>
            <a:off x="1956467" y="4514258"/>
            <a:ext cx="965886" cy="229669"/>
          </a:xfrm>
          <a:prstGeom prst="rect">
            <a:avLst/>
          </a:prstGeom>
          <a:noFill/>
        </p:spPr>
        <p:txBody>
          <a:bodyPr wrap="square">
            <a:noAutofit/>
          </a:bodyPr>
          <a:lstStyle/>
          <a:p>
            <a:pPr algn="ctr"/>
            <a:r>
              <a:rPr lang="ja-JP" altLang="en-US" sz="1600" b="1">
                <a:latin typeface="游ゴシック" panose="020B0400000000000000" pitchFamily="50" charset="-128"/>
                <a:ea typeface="游ゴシック" panose="020B0400000000000000" pitchFamily="50" charset="-128"/>
              </a:rPr>
              <a:t>注意</a:t>
            </a:r>
            <a:endParaRPr lang="en-US" altLang="ja-JP" sz="1600" b="1" dirty="0">
              <a:latin typeface="游ゴシック" panose="020B0400000000000000" pitchFamily="50" charset="-128"/>
              <a:ea typeface="游ゴシック" panose="020B0400000000000000" pitchFamily="50" charset="-128"/>
            </a:endParaRPr>
          </a:p>
        </p:txBody>
      </p:sp>
      <p:sp>
        <p:nvSpPr>
          <p:cNvPr id="60" name="テキスト ボックス 59">
            <a:extLst>
              <a:ext uri="{FF2B5EF4-FFF2-40B4-BE49-F238E27FC236}">
                <a16:creationId xmlns:a16="http://schemas.microsoft.com/office/drawing/2014/main" id="{A2B06279-B07A-ED81-8788-BF8967E05380}"/>
              </a:ext>
            </a:extLst>
          </p:cNvPr>
          <p:cNvSpPr txBox="1"/>
          <p:nvPr/>
        </p:nvSpPr>
        <p:spPr>
          <a:xfrm>
            <a:off x="4338228" y="4514258"/>
            <a:ext cx="965886" cy="229669"/>
          </a:xfrm>
          <a:prstGeom prst="rect">
            <a:avLst/>
          </a:prstGeom>
          <a:noFill/>
        </p:spPr>
        <p:txBody>
          <a:bodyPr wrap="square">
            <a:noAutofit/>
          </a:bodyPr>
          <a:lstStyle/>
          <a:p>
            <a:pPr algn="ctr"/>
            <a:r>
              <a:rPr lang="ja-JP" altLang="en-US" sz="1600" b="1">
                <a:latin typeface="游ゴシック" panose="020B0400000000000000" pitchFamily="50" charset="-128"/>
                <a:ea typeface="游ゴシック" panose="020B0400000000000000" pitchFamily="50" charset="-128"/>
              </a:rPr>
              <a:t>注意</a:t>
            </a:r>
            <a:endParaRPr lang="en-US" altLang="ja-JP" sz="1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9039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654DF31-1D40-171C-C5B8-C260FEFD380A}"/>
              </a:ext>
            </a:extLst>
          </p:cNvPr>
          <p:cNvSpPr txBox="1"/>
          <p:nvPr/>
        </p:nvSpPr>
        <p:spPr>
          <a:xfrm>
            <a:off x="848140" y="2315395"/>
            <a:ext cx="6647974" cy="2026965"/>
          </a:xfrm>
          <a:prstGeom prst="rect">
            <a:avLst/>
          </a:prstGeom>
          <a:noFill/>
        </p:spPr>
        <p:txBody>
          <a:bodyPr wrap="none" rtlCol="0">
            <a:spAutoFit/>
          </a:bodyPr>
          <a:lstStyle/>
          <a:p>
            <a:pPr>
              <a:lnSpc>
                <a:spcPct val="150000"/>
              </a:lnSpc>
            </a:pPr>
            <a:r>
              <a:rPr kumimoji="1" lang="ja-JP" altLang="en-US" sz="4400" b="1">
                <a:latin typeface="Yu Gothic" panose="020B0400000000000000" pitchFamily="34" charset="-128"/>
                <a:ea typeface="Yu Gothic" panose="020B0400000000000000" pitchFamily="34" charset="-128"/>
              </a:rPr>
              <a:t>見やすさ</a:t>
            </a:r>
            <a:r>
              <a:rPr kumimoji="1" lang="ja-JP" altLang="en-US" sz="4400" b="1" spc="-300">
                <a:latin typeface="Yu Gothic" panose="020B0400000000000000" pitchFamily="34" charset="-128"/>
                <a:ea typeface="Yu Gothic" panose="020B0400000000000000" pitchFamily="34" charset="-128"/>
              </a:rPr>
              <a:t>（コントラスト）</a:t>
            </a:r>
          </a:p>
          <a:p>
            <a:pPr>
              <a:lnSpc>
                <a:spcPct val="150000"/>
              </a:lnSpc>
            </a:pPr>
            <a:r>
              <a:rPr kumimoji="1" lang="ja-JP" altLang="en-US" sz="4400" b="1">
                <a:latin typeface="Yu Gothic" panose="020B0400000000000000" pitchFamily="34" charset="-128"/>
                <a:ea typeface="Yu Gothic" panose="020B0400000000000000" pitchFamily="34" charset="-128"/>
              </a:rPr>
              <a:t>を意識しよう</a:t>
            </a:r>
          </a:p>
        </p:txBody>
      </p:sp>
      <p:sp>
        <p:nvSpPr>
          <p:cNvPr id="2" name="テキスト ボックス 1">
            <a:extLst>
              <a:ext uri="{FF2B5EF4-FFF2-40B4-BE49-F238E27FC236}">
                <a16:creationId xmlns:a16="http://schemas.microsoft.com/office/drawing/2014/main" id="{735AD658-DC9C-06ED-B538-1EF0A6C4CC1F}"/>
              </a:ext>
            </a:extLst>
          </p:cNvPr>
          <p:cNvSpPr txBox="1"/>
          <p:nvPr/>
        </p:nvSpPr>
        <p:spPr>
          <a:xfrm>
            <a:off x="2439394" y="687725"/>
            <a:ext cx="661261" cy="615553"/>
          </a:xfrm>
          <a:prstGeom prst="rect">
            <a:avLst/>
          </a:prstGeom>
          <a:noFill/>
        </p:spPr>
        <p:txBody>
          <a:bodyPr wrap="square" lIns="0" tIns="0" rIns="0" bIns="0">
            <a:spAutoFit/>
          </a:bodyPr>
          <a:lstStyle/>
          <a:p>
            <a:pPr algn="ctr"/>
            <a:r>
              <a:rPr lang="en-US" altLang="ja-JP" sz="4000" b="1" dirty="0">
                <a:solidFill>
                  <a:schemeClr val="bg1"/>
                </a:solidFill>
                <a:latin typeface="Yu Gothic" panose="020B0400000000000000" pitchFamily="34" charset="-128"/>
                <a:ea typeface="Yu Gothic" panose="020B0400000000000000" pitchFamily="34" charset="-128"/>
              </a:rPr>
              <a:t>2</a:t>
            </a:r>
            <a:endParaRPr kumimoji="1" lang="ja-JP" altLang="en-US" sz="4000" b="1" dirty="0">
              <a:solidFill>
                <a:schemeClr val="bg1"/>
              </a:solidFill>
              <a:latin typeface="Yu Gothic" panose="020B0400000000000000" pitchFamily="34" charset="-128"/>
              <a:ea typeface="Yu Gothic" panose="020B0400000000000000" pitchFamily="34" charset="-128"/>
            </a:endParaRPr>
          </a:p>
        </p:txBody>
      </p:sp>
      <p:grpSp>
        <p:nvGrpSpPr>
          <p:cNvPr id="3" name="グループ化 2">
            <a:extLst>
              <a:ext uri="{FF2B5EF4-FFF2-40B4-BE49-F238E27FC236}">
                <a16:creationId xmlns:a16="http://schemas.microsoft.com/office/drawing/2014/main" id="{D63FD4C3-47D3-0D15-5EF1-8865183AE221}"/>
              </a:ext>
            </a:extLst>
          </p:cNvPr>
          <p:cNvGrpSpPr/>
          <p:nvPr/>
        </p:nvGrpSpPr>
        <p:grpSpPr>
          <a:xfrm>
            <a:off x="848140" y="2443922"/>
            <a:ext cx="6235566" cy="1970156"/>
            <a:chOff x="848140" y="2443922"/>
            <a:chExt cx="5141843" cy="1970156"/>
          </a:xfrm>
        </p:grpSpPr>
        <p:cxnSp>
          <p:nvCxnSpPr>
            <p:cNvPr id="4" name="直線コネクタ 3">
              <a:extLst>
                <a:ext uri="{FF2B5EF4-FFF2-40B4-BE49-F238E27FC236}">
                  <a16:creationId xmlns:a16="http://schemas.microsoft.com/office/drawing/2014/main" id="{E793706D-BF6F-A8A3-6CAD-17842EF850C8}"/>
                </a:ext>
              </a:extLst>
            </p:cNvPr>
            <p:cNvCxnSpPr>
              <a:cxnSpLocks/>
            </p:cNvCxnSpPr>
            <p:nvPr/>
          </p:nvCxnSpPr>
          <p:spPr>
            <a:xfrm>
              <a:off x="848140" y="2443922"/>
              <a:ext cx="514184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直線コネクタ 4">
              <a:extLst>
                <a:ext uri="{FF2B5EF4-FFF2-40B4-BE49-F238E27FC236}">
                  <a16:creationId xmlns:a16="http://schemas.microsoft.com/office/drawing/2014/main" id="{5C582B7C-2B8B-BF33-1D6A-ECEB18F866AA}"/>
                </a:ext>
              </a:extLst>
            </p:cNvPr>
            <p:cNvCxnSpPr>
              <a:cxnSpLocks/>
            </p:cNvCxnSpPr>
            <p:nvPr/>
          </p:nvCxnSpPr>
          <p:spPr>
            <a:xfrm>
              <a:off x="848140" y="3429000"/>
              <a:ext cx="514184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直線コネクタ 5">
              <a:extLst>
                <a:ext uri="{FF2B5EF4-FFF2-40B4-BE49-F238E27FC236}">
                  <a16:creationId xmlns:a16="http://schemas.microsoft.com/office/drawing/2014/main" id="{7DFACEA4-6013-C810-CFB0-C13CE1834DEB}"/>
                </a:ext>
              </a:extLst>
            </p:cNvPr>
            <p:cNvCxnSpPr>
              <a:cxnSpLocks/>
            </p:cNvCxnSpPr>
            <p:nvPr/>
          </p:nvCxnSpPr>
          <p:spPr>
            <a:xfrm>
              <a:off x="848140" y="4414078"/>
              <a:ext cx="514184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9" name="グラフィックス 8">
            <a:extLst>
              <a:ext uri="{FF2B5EF4-FFF2-40B4-BE49-F238E27FC236}">
                <a16:creationId xmlns:a16="http://schemas.microsoft.com/office/drawing/2014/main" id="{9A336304-9BA7-DB95-D761-9B0A52612186}"/>
              </a:ext>
            </a:extLst>
          </p:cNvPr>
          <p:cNvPicPr>
            <a:picLocks noChangeAspect="1"/>
          </p:cNvPicPr>
          <p:nvPr/>
        </p:nvPicPr>
        <p:blipFill>
          <a:blip r:embed="rId2">
            <a:extLst>
              <a:ext uri="{96DAC541-7B7A-43D3-8B79-37D633B846F1}">
                <asvg:svgBlip xmlns:asvg="http://schemas.microsoft.com/office/drawing/2016/SVG/main" r:embed="rId3"/>
              </a:ext>
            </a:extLst>
          </a:blip>
          <a:srcRect r="3218"/>
          <a:stretch/>
        </p:blipFill>
        <p:spPr>
          <a:xfrm>
            <a:off x="7421814" y="902838"/>
            <a:ext cx="4770186" cy="5532343"/>
          </a:xfrm>
          <a:prstGeom prst="rect">
            <a:avLst/>
          </a:prstGeom>
        </p:spPr>
      </p:pic>
    </p:spTree>
    <p:extLst>
      <p:ext uri="{BB962C8B-B14F-4D97-AF65-F5344CB8AC3E}">
        <p14:creationId xmlns:p14="http://schemas.microsoft.com/office/powerpoint/2010/main" val="35588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BC3A586E-20C3-CC67-9AD7-47852103CB5D}"/>
              </a:ext>
            </a:extLst>
          </p:cNvPr>
          <p:cNvSpPr/>
          <p:nvPr/>
        </p:nvSpPr>
        <p:spPr>
          <a:xfrm>
            <a:off x="545777" y="249550"/>
            <a:ext cx="4037798" cy="482600"/>
          </a:xfrm>
          <a:prstGeom prst="roundRect">
            <a:avLst>
              <a:gd name="adj" fmla="val 1029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kumimoji="1" lang="ja-JP" altLang="en-US" sz="1600" b="1">
                <a:solidFill>
                  <a:schemeClr val="bg1"/>
                </a:solidFill>
                <a:latin typeface="Yu Gothic" panose="020B0400000000000000" pitchFamily="34" charset="-128"/>
                <a:ea typeface="Yu Gothic" panose="020B0400000000000000" pitchFamily="34" charset="-128"/>
              </a:rPr>
              <a:t>見やすさ（コントラスト）を意識しよう</a:t>
            </a:r>
          </a:p>
        </p:txBody>
      </p:sp>
      <p:sp>
        <p:nvSpPr>
          <p:cNvPr id="5" name="正方形/長方形 4">
            <a:extLst>
              <a:ext uri="{FF2B5EF4-FFF2-40B4-BE49-F238E27FC236}">
                <a16:creationId xmlns:a16="http://schemas.microsoft.com/office/drawing/2014/main" id="{505E1D6C-9BA5-C929-B458-091CBF9A848D}"/>
              </a:ext>
            </a:extLst>
          </p:cNvPr>
          <p:cNvSpPr/>
          <p:nvPr/>
        </p:nvSpPr>
        <p:spPr>
          <a:xfrm>
            <a:off x="26233" y="220567"/>
            <a:ext cx="529352" cy="529352"/>
          </a:xfrm>
          <a:prstGeom prst="rect">
            <a:avLst/>
          </a:prstGeom>
          <a:solidFill>
            <a:schemeClr val="bg1"/>
          </a:solidFill>
          <a:ln w="539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1"/>
                </a:solidFill>
                <a:latin typeface="Yu Gothic" panose="020B0400000000000000" pitchFamily="34" charset="-128"/>
                <a:ea typeface="Yu Gothic" panose="020B0400000000000000" pitchFamily="34" charset="-128"/>
              </a:rPr>
              <a:t>2</a:t>
            </a:r>
            <a:endParaRPr kumimoji="1" lang="ja-JP" altLang="en-US" sz="2400" b="1">
              <a:solidFill>
                <a:schemeClr val="accent1"/>
              </a:solidFill>
              <a:latin typeface="Yu Gothic" panose="020B0400000000000000" pitchFamily="34" charset="-128"/>
              <a:ea typeface="Yu Gothic" panose="020B0400000000000000" pitchFamily="34" charset="-128"/>
            </a:endParaRPr>
          </a:p>
        </p:txBody>
      </p:sp>
      <p:sp>
        <p:nvSpPr>
          <p:cNvPr id="22" name="テキスト ボックス 21">
            <a:extLst>
              <a:ext uri="{FF2B5EF4-FFF2-40B4-BE49-F238E27FC236}">
                <a16:creationId xmlns:a16="http://schemas.microsoft.com/office/drawing/2014/main" id="{F5494064-3F39-8093-7D4F-95938F1A1534}"/>
              </a:ext>
            </a:extLst>
          </p:cNvPr>
          <p:cNvSpPr txBox="1"/>
          <p:nvPr/>
        </p:nvSpPr>
        <p:spPr>
          <a:xfrm>
            <a:off x="591759" y="932068"/>
            <a:ext cx="11516621" cy="816462"/>
          </a:xfrm>
          <a:prstGeom prst="rect">
            <a:avLst/>
          </a:prstGeom>
          <a:noFill/>
        </p:spPr>
        <p:txBody>
          <a:bodyPr wrap="square">
            <a:noAutofit/>
          </a:bodyPr>
          <a:lstStyle/>
          <a:p>
            <a:pPr>
              <a:spcBef>
                <a:spcPts val="500"/>
              </a:spcBef>
            </a:pPr>
            <a:r>
              <a:rPr kumimoji="1" lang="ja-JP" altLang="en-US" sz="1600" b="1" i="0" u="none" strike="noStrike" kern="1200" cap="none" spc="-150" normalizeH="0" baseline="0" noProof="0">
                <a:ln>
                  <a:noFill/>
                </a:ln>
                <a:effectLst/>
                <a:uLnTx/>
                <a:uFillTx/>
                <a:latin typeface="+mn-ea"/>
                <a:cs typeface="Microsoft YaHei Light"/>
              </a:rPr>
              <a:t>同じデザイン、内容でも、見やすさによってわかりやすさが大きく違ってきます。そのひとつが「コントラスト」です。</a:t>
            </a:r>
            <a:endParaRPr kumimoji="1" lang="en-US" altLang="ja-JP" sz="1600" b="1" i="0" u="none" strike="noStrike" kern="1200" cap="none" spc="-150" normalizeH="0" baseline="0" noProof="0" dirty="0">
              <a:ln>
                <a:noFill/>
              </a:ln>
              <a:effectLst/>
              <a:uLnTx/>
              <a:uFillTx/>
              <a:latin typeface="+mn-ea"/>
              <a:cs typeface="Microsoft YaHei Light"/>
            </a:endParaRPr>
          </a:p>
          <a:p>
            <a:pPr>
              <a:spcBef>
                <a:spcPts val="500"/>
              </a:spcBef>
            </a:pPr>
            <a:r>
              <a:rPr kumimoji="1" lang="ja-JP" altLang="en-US" sz="1600" b="1" i="0" u="none" strike="noStrike" kern="1200" cap="none" spc="-150" normalizeH="0" baseline="0" noProof="0">
                <a:ln>
                  <a:noFill/>
                </a:ln>
                <a:effectLst/>
                <a:uLnTx/>
                <a:uFillTx/>
                <a:latin typeface="+mn-ea"/>
                <a:cs typeface="Microsoft YaHei Light"/>
              </a:rPr>
              <a:t>ここでは、コントラストの高いものと低いものを比較しています。コントラストが高いほうが見やすいことがわかると思います。</a:t>
            </a:r>
          </a:p>
        </p:txBody>
      </p:sp>
      <p:sp>
        <p:nvSpPr>
          <p:cNvPr id="2" name="正方形/長方形 1">
            <a:extLst>
              <a:ext uri="{FF2B5EF4-FFF2-40B4-BE49-F238E27FC236}">
                <a16:creationId xmlns:a16="http://schemas.microsoft.com/office/drawing/2014/main" id="{5B1B1059-9019-70F6-C433-807CE5B6771F}"/>
              </a:ext>
            </a:extLst>
          </p:cNvPr>
          <p:cNvSpPr/>
          <p:nvPr/>
        </p:nvSpPr>
        <p:spPr>
          <a:xfrm>
            <a:off x="879887" y="2701548"/>
            <a:ext cx="1940983" cy="130388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t>コントラスト</a:t>
            </a:r>
            <a:endParaRPr kumimoji="1" lang="en-US" altLang="ja-JP" sz="1400" b="1" dirty="0"/>
          </a:p>
          <a:p>
            <a:pPr algn="ctr"/>
            <a:r>
              <a:rPr lang="ja-JP" altLang="en-US" sz="2400" b="1" dirty="0"/>
              <a:t>高</a:t>
            </a:r>
            <a:endParaRPr kumimoji="1" lang="ja-JP" altLang="en-US" sz="1400" b="1" dirty="0"/>
          </a:p>
        </p:txBody>
      </p:sp>
      <p:sp>
        <p:nvSpPr>
          <p:cNvPr id="3" name="正方形/長方形 2">
            <a:extLst>
              <a:ext uri="{FF2B5EF4-FFF2-40B4-BE49-F238E27FC236}">
                <a16:creationId xmlns:a16="http://schemas.microsoft.com/office/drawing/2014/main" id="{59DAD900-286B-4DC1-6B17-7E5E3091DB5C}"/>
              </a:ext>
            </a:extLst>
          </p:cNvPr>
          <p:cNvSpPr/>
          <p:nvPr/>
        </p:nvSpPr>
        <p:spPr>
          <a:xfrm>
            <a:off x="3408900" y="2701548"/>
            <a:ext cx="1940983" cy="130388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lumMod val="75000"/>
                    <a:lumOff val="25000"/>
                  </a:schemeClr>
                </a:solidFill>
              </a:rPr>
              <a:t>コントラスト</a:t>
            </a:r>
            <a:endParaRPr kumimoji="1" lang="en-US" altLang="ja-JP" sz="1400" b="1" dirty="0">
              <a:solidFill>
                <a:schemeClr val="tx1">
                  <a:lumMod val="75000"/>
                  <a:lumOff val="25000"/>
                </a:schemeClr>
              </a:solidFill>
            </a:endParaRPr>
          </a:p>
          <a:p>
            <a:pPr algn="ctr"/>
            <a:r>
              <a:rPr lang="ja-JP" altLang="en-US" sz="2400" b="1" dirty="0">
                <a:solidFill>
                  <a:schemeClr val="tx1">
                    <a:lumMod val="75000"/>
                    <a:lumOff val="25000"/>
                  </a:schemeClr>
                </a:solidFill>
              </a:rPr>
              <a:t>低</a:t>
            </a:r>
            <a:endParaRPr kumimoji="1" lang="ja-JP" altLang="en-US" sz="1400" b="1" dirty="0">
              <a:solidFill>
                <a:schemeClr val="tx1">
                  <a:lumMod val="75000"/>
                  <a:lumOff val="25000"/>
                </a:schemeClr>
              </a:solidFill>
            </a:endParaRPr>
          </a:p>
        </p:txBody>
      </p:sp>
      <p:sp>
        <p:nvSpPr>
          <p:cNvPr id="11" name="テキスト ボックス 10">
            <a:extLst>
              <a:ext uri="{FF2B5EF4-FFF2-40B4-BE49-F238E27FC236}">
                <a16:creationId xmlns:a16="http://schemas.microsoft.com/office/drawing/2014/main" id="{FD635217-D012-1BF2-F5D8-AA472D477E0F}"/>
              </a:ext>
            </a:extLst>
          </p:cNvPr>
          <p:cNvSpPr txBox="1"/>
          <p:nvPr/>
        </p:nvSpPr>
        <p:spPr>
          <a:xfrm>
            <a:off x="879886" y="2216514"/>
            <a:ext cx="4436533" cy="338554"/>
          </a:xfrm>
          <a:prstGeom prst="rect">
            <a:avLst/>
          </a:prstGeom>
          <a:noFill/>
        </p:spPr>
        <p:txBody>
          <a:bodyPr wrap="square">
            <a:spAutoFit/>
          </a:bodyPr>
          <a:lstStyle/>
          <a:p>
            <a:pPr algn="ctr"/>
            <a:r>
              <a:rPr lang="ja-JP" altLang="en-US" sz="1600" b="1" dirty="0">
                <a:latin typeface="游ゴシック" panose="020B0400000000000000" pitchFamily="50" charset="-128"/>
                <a:ea typeface="游ゴシック" panose="020B0400000000000000" pitchFamily="50" charset="-128"/>
              </a:rPr>
              <a:t>明るさ（明度）によって変わるコントラスト</a:t>
            </a:r>
            <a:endParaRPr lang="en-US" altLang="ja-JP" sz="1600" b="1"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A6A9D903-0723-8A57-788D-96AD2C8A4546}"/>
              </a:ext>
            </a:extLst>
          </p:cNvPr>
          <p:cNvSpPr txBox="1"/>
          <p:nvPr/>
        </p:nvSpPr>
        <p:spPr>
          <a:xfrm>
            <a:off x="5646539" y="2216514"/>
            <a:ext cx="4493538" cy="338554"/>
          </a:xfrm>
          <a:prstGeom prst="rect">
            <a:avLst/>
          </a:prstGeom>
          <a:noFill/>
        </p:spPr>
        <p:txBody>
          <a:bodyPr wrap="none">
            <a:spAutoFit/>
          </a:bodyPr>
          <a:lstStyle/>
          <a:p>
            <a:pPr algn="ctr"/>
            <a:r>
              <a:rPr lang="ja-JP" altLang="en-US" sz="1600" b="1" dirty="0">
                <a:latin typeface="游ゴシック" panose="020B0400000000000000" pitchFamily="50" charset="-128"/>
                <a:ea typeface="游ゴシック" panose="020B0400000000000000" pitchFamily="50" charset="-128"/>
              </a:rPr>
              <a:t>色味の組み合わせによって変わるコントラスト</a:t>
            </a:r>
          </a:p>
        </p:txBody>
      </p:sp>
      <p:sp>
        <p:nvSpPr>
          <p:cNvPr id="13" name="左右矢印 12">
            <a:extLst>
              <a:ext uri="{FF2B5EF4-FFF2-40B4-BE49-F238E27FC236}">
                <a16:creationId xmlns:a16="http://schemas.microsoft.com/office/drawing/2014/main" id="{601E63B5-C03D-7E87-2498-1EBF8FACE925}"/>
              </a:ext>
            </a:extLst>
          </p:cNvPr>
          <p:cNvSpPr/>
          <p:nvPr/>
        </p:nvSpPr>
        <p:spPr>
          <a:xfrm>
            <a:off x="2856676" y="3208807"/>
            <a:ext cx="520861" cy="289367"/>
          </a:xfrm>
          <a:prstGeom prst="lef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15" name="正方形/長方形 14">
            <a:extLst>
              <a:ext uri="{FF2B5EF4-FFF2-40B4-BE49-F238E27FC236}">
                <a16:creationId xmlns:a16="http://schemas.microsoft.com/office/drawing/2014/main" id="{E1C8AE7A-7FFD-6042-8B33-D23218764131}"/>
              </a:ext>
            </a:extLst>
          </p:cNvPr>
          <p:cNvSpPr/>
          <p:nvPr/>
        </p:nvSpPr>
        <p:spPr>
          <a:xfrm>
            <a:off x="879887" y="4276269"/>
            <a:ext cx="1940983" cy="130388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rgbClr val="FF0066"/>
                </a:solidFill>
              </a:rPr>
              <a:t>コントラスト</a:t>
            </a:r>
            <a:endParaRPr kumimoji="1" lang="en-US" altLang="ja-JP" sz="1400" b="1" dirty="0">
              <a:solidFill>
                <a:srgbClr val="FF0066"/>
              </a:solidFill>
            </a:endParaRPr>
          </a:p>
          <a:p>
            <a:pPr algn="ctr"/>
            <a:r>
              <a:rPr lang="ja-JP" altLang="en-US" sz="2400" b="1" dirty="0">
                <a:solidFill>
                  <a:srgbClr val="FF0066"/>
                </a:solidFill>
              </a:rPr>
              <a:t>高</a:t>
            </a:r>
            <a:endParaRPr kumimoji="1" lang="ja-JP" altLang="en-US" sz="1400" b="1" dirty="0">
              <a:solidFill>
                <a:srgbClr val="FF0066"/>
              </a:solidFill>
            </a:endParaRPr>
          </a:p>
        </p:txBody>
      </p:sp>
      <p:sp>
        <p:nvSpPr>
          <p:cNvPr id="16" name="正方形/長方形 15">
            <a:extLst>
              <a:ext uri="{FF2B5EF4-FFF2-40B4-BE49-F238E27FC236}">
                <a16:creationId xmlns:a16="http://schemas.microsoft.com/office/drawing/2014/main" id="{6F05D7F5-B5FF-D960-ACFF-D2FDFD49F21C}"/>
              </a:ext>
            </a:extLst>
          </p:cNvPr>
          <p:cNvSpPr/>
          <p:nvPr/>
        </p:nvSpPr>
        <p:spPr>
          <a:xfrm>
            <a:off x="3408900" y="4276269"/>
            <a:ext cx="1940983" cy="130388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rgbClr val="FFD9E8"/>
                </a:solidFill>
              </a:rPr>
              <a:t>コントラスト</a:t>
            </a:r>
            <a:endParaRPr kumimoji="1" lang="en-US" altLang="ja-JP" sz="1400" b="1" dirty="0">
              <a:solidFill>
                <a:srgbClr val="FFD9E8"/>
              </a:solidFill>
            </a:endParaRPr>
          </a:p>
          <a:p>
            <a:pPr algn="ctr"/>
            <a:r>
              <a:rPr lang="ja-JP" altLang="en-US" sz="2400" b="1" dirty="0">
                <a:solidFill>
                  <a:srgbClr val="FFD9E8"/>
                </a:solidFill>
              </a:rPr>
              <a:t>低</a:t>
            </a:r>
            <a:endParaRPr kumimoji="1" lang="ja-JP" altLang="en-US" sz="1400" b="1" dirty="0">
              <a:solidFill>
                <a:srgbClr val="FFD9E8"/>
              </a:solidFill>
            </a:endParaRPr>
          </a:p>
        </p:txBody>
      </p:sp>
      <p:sp>
        <p:nvSpPr>
          <p:cNvPr id="19" name="左右矢印 18">
            <a:extLst>
              <a:ext uri="{FF2B5EF4-FFF2-40B4-BE49-F238E27FC236}">
                <a16:creationId xmlns:a16="http://schemas.microsoft.com/office/drawing/2014/main" id="{D82A58CB-7FD5-1EC0-FB1E-99A63B40537C}"/>
              </a:ext>
            </a:extLst>
          </p:cNvPr>
          <p:cNvSpPr/>
          <p:nvPr/>
        </p:nvSpPr>
        <p:spPr>
          <a:xfrm>
            <a:off x="2856676" y="4783528"/>
            <a:ext cx="520861" cy="289367"/>
          </a:xfrm>
          <a:prstGeom prst="lef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6" name="正方形/長方形 5">
            <a:extLst>
              <a:ext uri="{FF2B5EF4-FFF2-40B4-BE49-F238E27FC236}">
                <a16:creationId xmlns:a16="http://schemas.microsoft.com/office/drawing/2014/main" id="{F6441C4A-A9DD-8F1B-FD53-6F31C217F62D}"/>
              </a:ext>
            </a:extLst>
          </p:cNvPr>
          <p:cNvSpPr/>
          <p:nvPr/>
        </p:nvSpPr>
        <p:spPr>
          <a:xfrm>
            <a:off x="5675041" y="2701548"/>
            <a:ext cx="1940983" cy="1303887"/>
          </a:xfrm>
          <a:prstGeom prst="rect">
            <a:avLst/>
          </a:prstGeom>
          <a:solidFill>
            <a:srgbClr val="F5CD1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rgbClr val="0000CC"/>
                </a:solidFill>
              </a:rPr>
              <a:t>コントラスト</a:t>
            </a:r>
            <a:endParaRPr kumimoji="1" lang="en-US" altLang="ja-JP" sz="1400" b="1" dirty="0">
              <a:solidFill>
                <a:srgbClr val="0000CC"/>
              </a:solidFill>
            </a:endParaRPr>
          </a:p>
          <a:p>
            <a:pPr algn="ctr"/>
            <a:r>
              <a:rPr lang="ja-JP" altLang="en-US" sz="2400" b="1" dirty="0">
                <a:solidFill>
                  <a:srgbClr val="0000CC"/>
                </a:solidFill>
              </a:rPr>
              <a:t>高</a:t>
            </a:r>
            <a:endParaRPr kumimoji="1" lang="ja-JP" altLang="en-US" sz="1400" b="1" dirty="0">
              <a:solidFill>
                <a:srgbClr val="0000CC"/>
              </a:solidFill>
            </a:endParaRPr>
          </a:p>
        </p:txBody>
      </p:sp>
      <p:sp>
        <p:nvSpPr>
          <p:cNvPr id="7" name="正方形/長方形 6">
            <a:extLst>
              <a:ext uri="{FF2B5EF4-FFF2-40B4-BE49-F238E27FC236}">
                <a16:creationId xmlns:a16="http://schemas.microsoft.com/office/drawing/2014/main" id="{33191B86-A6F3-78F8-638E-8F34765D4FE5}"/>
              </a:ext>
            </a:extLst>
          </p:cNvPr>
          <p:cNvSpPr/>
          <p:nvPr/>
        </p:nvSpPr>
        <p:spPr>
          <a:xfrm>
            <a:off x="8204054" y="2701548"/>
            <a:ext cx="1940983" cy="1303887"/>
          </a:xfrm>
          <a:prstGeom prst="rect">
            <a:avLst/>
          </a:prstGeom>
          <a:solidFill>
            <a:srgbClr val="F5CD1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rgbClr val="EB9127"/>
                </a:solidFill>
              </a:rPr>
              <a:t>コントラスト</a:t>
            </a:r>
            <a:endParaRPr kumimoji="1" lang="en-US" altLang="ja-JP" sz="1400" b="1" dirty="0">
              <a:solidFill>
                <a:srgbClr val="EB9127"/>
              </a:solidFill>
            </a:endParaRPr>
          </a:p>
          <a:p>
            <a:pPr algn="ctr"/>
            <a:r>
              <a:rPr lang="ja-JP" altLang="en-US" sz="2400" b="1" dirty="0">
                <a:solidFill>
                  <a:srgbClr val="EB9127"/>
                </a:solidFill>
              </a:rPr>
              <a:t>低</a:t>
            </a:r>
            <a:endParaRPr kumimoji="1" lang="ja-JP" altLang="en-US" sz="1400" b="1" dirty="0">
              <a:solidFill>
                <a:srgbClr val="EB9127"/>
              </a:solidFill>
            </a:endParaRPr>
          </a:p>
        </p:txBody>
      </p:sp>
      <p:sp>
        <p:nvSpPr>
          <p:cNvPr id="8" name="左右矢印 30">
            <a:extLst>
              <a:ext uri="{FF2B5EF4-FFF2-40B4-BE49-F238E27FC236}">
                <a16:creationId xmlns:a16="http://schemas.microsoft.com/office/drawing/2014/main" id="{995EA405-65FF-D9B2-0A37-988B81AEF8FB}"/>
              </a:ext>
            </a:extLst>
          </p:cNvPr>
          <p:cNvSpPr/>
          <p:nvPr/>
        </p:nvSpPr>
        <p:spPr>
          <a:xfrm>
            <a:off x="7649608" y="3208807"/>
            <a:ext cx="520861" cy="289367"/>
          </a:xfrm>
          <a:prstGeom prst="lef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21" name="正方形/長方形 20">
            <a:extLst>
              <a:ext uri="{FF2B5EF4-FFF2-40B4-BE49-F238E27FC236}">
                <a16:creationId xmlns:a16="http://schemas.microsoft.com/office/drawing/2014/main" id="{1108B7C0-83C1-A00D-1ECA-41D1DFA0CE0A}"/>
              </a:ext>
            </a:extLst>
          </p:cNvPr>
          <p:cNvSpPr/>
          <p:nvPr/>
        </p:nvSpPr>
        <p:spPr>
          <a:xfrm>
            <a:off x="5675041" y="4276269"/>
            <a:ext cx="1940983" cy="1303887"/>
          </a:xfrm>
          <a:prstGeom prst="rect">
            <a:avLst/>
          </a:prstGeom>
          <a:solidFill>
            <a:srgbClr val="134B99"/>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rgbClr val="F2881B"/>
                </a:solidFill>
              </a:rPr>
              <a:t>コントラスト</a:t>
            </a:r>
            <a:endParaRPr kumimoji="1" lang="en-US" altLang="ja-JP" sz="1400" b="1" dirty="0">
              <a:solidFill>
                <a:srgbClr val="F2881B"/>
              </a:solidFill>
            </a:endParaRPr>
          </a:p>
          <a:p>
            <a:pPr algn="ctr"/>
            <a:r>
              <a:rPr lang="ja-JP" altLang="en-US" sz="2400" b="1" dirty="0">
                <a:solidFill>
                  <a:srgbClr val="F2881B"/>
                </a:solidFill>
              </a:rPr>
              <a:t>高</a:t>
            </a:r>
            <a:endParaRPr kumimoji="1" lang="ja-JP" altLang="en-US" sz="1400" b="1" dirty="0">
              <a:solidFill>
                <a:srgbClr val="F2881B"/>
              </a:solidFill>
            </a:endParaRPr>
          </a:p>
        </p:txBody>
      </p:sp>
      <p:sp>
        <p:nvSpPr>
          <p:cNvPr id="24" name="左右矢印 36">
            <a:extLst>
              <a:ext uri="{FF2B5EF4-FFF2-40B4-BE49-F238E27FC236}">
                <a16:creationId xmlns:a16="http://schemas.microsoft.com/office/drawing/2014/main" id="{D05CA715-2ED5-52B1-919F-FE92F8FF9E10}"/>
              </a:ext>
            </a:extLst>
          </p:cNvPr>
          <p:cNvSpPr/>
          <p:nvPr/>
        </p:nvSpPr>
        <p:spPr>
          <a:xfrm>
            <a:off x="7649608" y="4783528"/>
            <a:ext cx="520861" cy="289367"/>
          </a:xfrm>
          <a:prstGeom prst="lef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26" name="テキスト ボックス 25">
            <a:extLst>
              <a:ext uri="{FF2B5EF4-FFF2-40B4-BE49-F238E27FC236}">
                <a16:creationId xmlns:a16="http://schemas.microsoft.com/office/drawing/2014/main" id="{25FBFB0D-9A9E-182F-C704-763DD33A115F}"/>
              </a:ext>
            </a:extLst>
          </p:cNvPr>
          <p:cNvSpPr txBox="1"/>
          <p:nvPr/>
        </p:nvSpPr>
        <p:spPr>
          <a:xfrm>
            <a:off x="913350" y="5693370"/>
            <a:ext cx="4436533" cy="646331"/>
          </a:xfrm>
          <a:prstGeom prst="rect">
            <a:avLst/>
          </a:prstGeom>
          <a:noFill/>
        </p:spPr>
        <p:txBody>
          <a:bodyPr wrap="square">
            <a:spAutoFit/>
          </a:bodyPr>
          <a:lstStyle/>
          <a:p>
            <a:pPr algn="ctr"/>
            <a:r>
              <a:rPr lang="ja-JP" altLang="en-US" sz="1200" dirty="0">
                <a:latin typeface="游ゴシック" panose="020B0400000000000000" pitchFamily="50" charset="-128"/>
                <a:ea typeface="游ゴシック" panose="020B0400000000000000" pitchFamily="50" charset="-128"/>
              </a:rPr>
              <a:t>背景と文字など、組み合わせるものの</a:t>
            </a:r>
            <a:endParaRPr lang="en-US" altLang="ja-JP" sz="1200" dirty="0">
              <a:latin typeface="游ゴシック" panose="020B0400000000000000" pitchFamily="50" charset="-128"/>
              <a:ea typeface="游ゴシック" panose="020B0400000000000000" pitchFamily="50" charset="-128"/>
            </a:endParaRPr>
          </a:p>
          <a:p>
            <a:pPr algn="ctr"/>
            <a:r>
              <a:rPr lang="ja-JP" altLang="en-US" sz="1200" dirty="0">
                <a:latin typeface="游ゴシック" panose="020B0400000000000000" pitchFamily="50" charset="-128"/>
                <a:ea typeface="游ゴシック" panose="020B0400000000000000" pitchFamily="50" charset="-128"/>
              </a:rPr>
              <a:t>明るさが違うとコントラストが高くなり、</a:t>
            </a:r>
            <a:endParaRPr lang="en-US" altLang="ja-JP" sz="1200" dirty="0">
              <a:latin typeface="游ゴシック" panose="020B0400000000000000" pitchFamily="50" charset="-128"/>
              <a:ea typeface="游ゴシック" panose="020B0400000000000000" pitchFamily="50" charset="-128"/>
            </a:endParaRPr>
          </a:p>
          <a:p>
            <a:pPr algn="ctr"/>
            <a:r>
              <a:rPr lang="ja-JP" altLang="en-US" sz="1200" dirty="0">
                <a:latin typeface="游ゴシック" panose="020B0400000000000000" pitchFamily="50" charset="-128"/>
                <a:ea typeface="游ゴシック" panose="020B0400000000000000" pitchFamily="50" charset="-128"/>
              </a:rPr>
              <a:t>見やすくなる</a:t>
            </a:r>
            <a:endParaRPr lang="en-US" altLang="ja-JP" sz="1200" dirty="0">
              <a:latin typeface="游ゴシック" panose="020B0400000000000000" pitchFamily="50" charset="-128"/>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id="{AEF4B9F0-4FBD-F67A-F772-062BD4083E2E}"/>
              </a:ext>
            </a:extLst>
          </p:cNvPr>
          <p:cNvSpPr txBox="1"/>
          <p:nvPr/>
        </p:nvSpPr>
        <p:spPr>
          <a:xfrm>
            <a:off x="5708504" y="5693370"/>
            <a:ext cx="4436533" cy="646331"/>
          </a:xfrm>
          <a:prstGeom prst="rect">
            <a:avLst/>
          </a:prstGeom>
          <a:noFill/>
        </p:spPr>
        <p:txBody>
          <a:bodyPr wrap="square">
            <a:spAutoFit/>
          </a:bodyPr>
          <a:lstStyle/>
          <a:p>
            <a:pPr algn="ctr"/>
            <a:r>
              <a:rPr lang="ja-JP" altLang="en-US" sz="1200" dirty="0">
                <a:latin typeface="游ゴシック" panose="020B0400000000000000" pitchFamily="50" charset="-128"/>
                <a:ea typeface="游ゴシック" panose="020B0400000000000000" pitchFamily="50" charset="-128"/>
              </a:rPr>
              <a:t>背景と文字など、組み合わせるものの色味が</a:t>
            </a:r>
            <a:br>
              <a:rPr lang="en-US" altLang="ja-JP"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色相環（右の図）の遠い所どうしだと、</a:t>
            </a:r>
            <a:endParaRPr lang="en-US" altLang="ja-JP" sz="1200" dirty="0">
              <a:latin typeface="游ゴシック" panose="020B0400000000000000" pitchFamily="50" charset="-128"/>
              <a:ea typeface="游ゴシック" panose="020B0400000000000000" pitchFamily="50" charset="-128"/>
            </a:endParaRPr>
          </a:p>
          <a:p>
            <a:pPr algn="ctr"/>
            <a:r>
              <a:rPr lang="ja-JP" altLang="en-US" sz="1200" dirty="0">
                <a:latin typeface="游ゴシック" panose="020B0400000000000000" pitchFamily="50" charset="-128"/>
                <a:ea typeface="游ゴシック" panose="020B0400000000000000" pitchFamily="50" charset="-128"/>
              </a:rPr>
              <a:t>コントラストが高く見やすくなりやすい</a:t>
            </a:r>
            <a:endParaRPr lang="en-US" altLang="ja-JP" sz="1200" dirty="0">
              <a:latin typeface="游ゴシック" panose="020B0400000000000000" pitchFamily="50" charset="-128"/>
              <a:ea typeface="游ゴシック" panose="020B0400000000000000" pitchFamily="50" charset="-128"/>
            </a:endParaRPr>
          </a:p>
        </p:txBody>
      </p:sp>
      <p:grpSp>
        <p:nvGrpSpPr>
          <p:cNvPr id="104" name="グループ化 103">
            <a:extLst>
              <a:ext uri="{FF2B5EF4-FFF2-40B4-BE49-F238E27FC236}">
                <a16:creationId xmlns:a16="http://schemas.microsoft.com/office/drawing/2014/main" id="{70E5482F-0F24-2447-A5E2-E3375301AA77}"/>
              </a:ext>
            </a:extLst>
          </p:cNvPr>
          <p:cNvGrpSpPr/>
          <p:nvPr/>
        </p:nvGrpSpPr>
        <p:grpSpPr>
          <a:xfrm>
            <a:off x="10289830" y="3304820"/>
            <a:ext cx="1654201" cy="1668196"/>
            <a:chOff x="-2220816" y="1230782"/>
            <a:chExt cx="2429949" cy="2450507"/>
          </a:xfrm>
        </p:grpSpPr>
        <p:sp>
          <p:nvSpPr>
            <p:cNvPr id="89" name="楕円 88">
              <a:extLst>
                <a:ext uri="{FF2B5EF4-FFF2-40B4-BE49-F238E27FC236}">
                  <a16:creationId xmlns:a16="http://schemas.microsoft.com/office/drawing/2014/main" id="{92026A28-A630-6E4A-5435-B6EF54FBA2FB}"/>
                </a:ext>
              </a:extLst>
            </p:cNvPr>
            <p:cNvSpPr/>
            <p:nvPr/>
          </p:nvSpPr>
          <p:spPr>
            <a:xfrm flipH="1">
              <a:off x="-1223280" y="1230782"/>
              <a:ext cx="434878" cy="434878"/>
            </a:xfrm>
            <a:prstGeom prst="ellipse">
              <a:avLst/>
            </a:prstGeom>
            <a:solidFill>
              <a:srgbClr val="F5CD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0" name="楕円 89">
              <a:extLst>
                <a:ext uri="{FF2B5EF4-FFF2-40B4-BE49-F238E27FC236}">
                  <a16:creationId xmlns:a16="http://schemas.microsoft.com/office/drawing/2014/main" id="{DB452DF6-C57D-96CC-4750-D4356C2A4A03}"/>
                </a:ext>
              </a:extLst>
            </p:cNvPr>
            <p:cNvSpPr/>
            <p:nvPr/>
          </p:nvSpPr>
          <p:spPr>
            <a:xfrm flipH="1">
              <a:off x="-1223281" y="3246411"/>
              <a:ext cx="434878" cy="434878"/>
            </a:xfrm>
            <a:prstGeom prst="ellipse">
              <a:avLst/>
            </a:prstGeom>
            <a:solidFill>
              <a:srgbClr val="3A21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1" name="楕円 90">
              <a:extLst>
                <a:ext uri="{FF2B5EF4-FFF2-40B4-BE49-F238E27FC236}">
                  <a16:creationId xmlns:a16="http://schemas.microsoft.com/office/drawing/2014/main" id="{FD2729CD-521C-08F8-D6D7-DEF478ED9C78}"/>
                </a:ext>
              </a:extLst>
            </p:cNvPr>
            <p:cNvSpPr/>
            <p:nvPr/>
          </p:nvSpPr>
          <p:spPr>
            <a:xfrm flipH="1">
              <a:off x="-225745" y="2250197"/>
              <a:ext cx="434878" cy="434878"/>
            </a:xfrm>
            <a:prstGeom prst="ellipse">
              <a:avLst/>
            </a:prstGeom>
            <a:solidFill>
              <a:srgbClr val="1F8E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2" name="楕円 91">
              <a:extLst>
                <a:ext uri="{FF2B5EF4-FFF2-40B4-BE49-F238E27FC236}">
                  <a16:creationId xmlns:a16="http://schemas.microsoft.com/office/drawing/2014/main" id="{0019EEDD-7D0F-78C3-6866-C8F220A424D5}"/>
                </a:ext>
              </a:extLst>
            </p:cNvPr>
            <p:cNvSpPr/>
            <p:nvPr/>
          </p:nvSpPr>
          <p:spPr>
            <a:xfrm flipH="1">
              <a:off x="-2220816" y="2250197"/>
              <a:ext cx="434878" cy="434878"/>
            </a:xfrm>
            <a:prstGeom prst="ellipse">
              <a:avLst/>
            </a:prstGeom>
            <a:solidFill>
              <a:srgbClr val="E714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3" name="楕円 92">
              <a:extLst>
                <a:ext uri="{FF2B5EF4-FFF2-40B4-BE49-F238E27FC236}">
                  <a16:creationId xmlns:a16="http://schemas.microsoft.com/office/drawing/2014/main" id="{FF2344F6-202E-9092-1FCF-29F35B0338C0}"/>
                </a:ext>
              </a:extLst>
            </p:cNvPr>
            <p:cNvSpPr/>
            <p:nvPr/>
          </p:nvSpPr>
          <p:spPr>
            <a:xfrm rot="1800000" flipH="1">
              <a:off x="-709174" y="1361666"/>
              <a:ext cx="434878" cy="434878"/>
            </a:xfrm>
            <a:prstGeom prst="ellipse">
              <a:avLst/>
            </a:prstGeom>
            <a:solidFill>
              <a:srgbClr val="9BC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4" name="楕円 93">
              <a:extLst>
                <a:ext uri="{FF2B5EF4-FFF2-40B4-BE49-F238E27FC236}">
                  <a16:creationId xmlns:a16="http://schemas.microsoft.com/office/drawing/2014/main" id="{0D5AF64B-1FD0-972B-1524-388F4C081622}"/>
                </a:ext>
              </a:extLst>
            </p:cNvPr>
            <p:cNvSpPr/>
            <p:nvPr/>
          </p:nvSpPr>
          <p:spPr>
            <a:xfrm rot="1800000" flipH="1">
              <a:off x="-1728842" y="3110358"/>
              <a:ext cx="434878" cy="434878"/>
            </a:xfrm>
            <a:prstGeom prst="ellipse">
              <a:avLst/>
            </a:prstGeom>
            <a:solidFill>
              <a:srgbClr val="7318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5" name="楕円 94">
              <a:extLst>
                <a:ext uri="{FF2B5EF4-FFF2-40B4-BE49-F238E27FC236}">
                  <a16:creationId xmlns:a16="http://schemas.microsoft.com/office/drawing/2014/main" id="{705B5CAD-F150-77F6-1BC1-F3A0FF8BE09E}"/>
                </a:ext>
              </a:extLst>
            </p:cNvPr>
            <p:cNvSpPr/>
            <p:nvPr/>
          </p:nvSpPr>
          <p:spPr>
            <a:xfrm rot="3600000" flipH="1">
              <a:off x="-353281" y="1735485"/>
              <a:ext cx="434878" cy="434878"/>
            </a:xfrm>
            <a:prstGeom prst="ellipse">
              <a:avLst/>
            </a:prstGeom>
            <a:solidFill>
              <a:srgbClr val="259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6" name="楕円 95">
              <a:extLst>
                <a:ext uri="{FF2B5EF4-FFF2-40B4-BE49-F238E27FC236}">
                  <a16:creationId xmlns:a16="http://schemas.microsoft.com/office/drawing/2014/main" id="{44244839-33D7-4BAF-B0DB-B7921D7AED67}"/>
                </a:ext>
              </a:extLst>
            </p:cNvPr>
            <p:cNvSpPr/>
            <p:nvPr/>
          </p:nvSpPr>
          <p:spPr>
            <a:xfrm rot="3600000" flipH="1">
              <a:off x="-2100545" y="2726374"/>
              <a:ext cx="434878" cy="434878"/>
            </a:xfrm>
            <a:prstGeom prst="ellipse">
              <a:avLst/>
            </a:prstGeom>
            <a:solidFill>
              <a:srgbClr val="BF0E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7" name="楕円 96">
              <a:extLst>
                <a:ext uri="{FF2B5EF4-FFF2-40B4-BE49-F238E27FC236}">
                  <a16:creationId xmlns:a16="http://schemas.microsoft.com/office/drawing/2014/main" id="{122D5A98-98A1-A777-A981-61AECC6A0FF6}"/>
                </a:ext>
              </a:extLst>
            </p:cNvPr>
            <p:cNvSpPr/>
            <p:nvPr/>
          </p:nvSpPr>
          <p:spPr>
            <a:xfrm rot="19800000" flipH="1">
              <a:off x="-1745506" y="1363419"/>
              <a:ext cx="434878" cy="434878"/>
            </a:xfrm>
            <a:prstGeom prst="ellipse">
              <a:avLst/>
            </a:prstGeom>
            <a:solidFill>
              <a:srgbClr val="F288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8" name="楕円 97">
              <a:extLst>
                <a:ext uri="{FF2B5EF4-FFF2-40B4-BE49-F238E27FC236}">
                  <a16:creationId xmlns:a16="http://schemas.microsoft.com/office/drawing/2014/main" id="{F003DC9D-8909-7DDB-EA29-E030B204BC79}"/>
                </a:ext>
              </a:extLst>
            </p:cNvPr>
            <p:cNvSpPr/>
            <p:nvPr/>
          </p:nvSpPr>
          <p:spPr>
            <a:xfrm rot="19800000" flipH="1">
              <a:off x="-709174" y="3098450"/>
              <a:ext cx="434878" cy="434878"/>
            </a:xfrm>
            <a:prstGeom prst="ellipse">
              <a:avLst/>
            </a:prstGeom>
            <a:solidFill>
              <a:srgbClr val="134B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99" name="楕円 98">
              <a:extLst>
                <a:ext uri="{FF2B5EF4-FFF2-40B4-BE49-F238E27FC236}">
                  <a16:creationId xmlns:a16="http://schemas.microsoft.com/office/drawing/2014/main" id="{090F2CE4-CB03-FE85-556B-F52F0733E68F}"/>
                </a:ext>
              </a:extLst>
            </p:cNvPr>
            <p:cNvSpPr/>
            <p:nvPr/>
          </p:nvSpPr>
          <p:spPr>
            <a:xfrm rot="18000000" flipH="1">
              <a:off x="-2087732" y="1735485"/>
              <a:ext cx="434878" cy="434878"/>
            </a:xfrm>
            <a:prstGeom prst="ellipse">
              <a:avLst/>
            </a:prstGeom>
            <a:solidFill>
              <a:srgbClr val="E54F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sp>
          <p:nvSpPr>
            <p:cNvPr id="100" name="楕円 99">
              <a:extLst>
                <a:ext uri="{FF2B5EF4-FFF2-40B4-BE49-F238E27FC236}">
                  <a16:creationId xmlns:a16="http://schemas.microsoft.com/office/drawing/2014/main" id="{17162580-4D16-1EBC-2016-BDE15E73DE44}"/>
                </a:ext>
              </a:extLst>
            </p:cNvPr>
            <p:cNvSpPr/>
            <p:nvPr/>
          </p:nvSpPr>
          <p:spPr>
            <a:xfrm rot="18000000" flipH="1">
              <a:off x="-345852" y="2719281"/>
              <a:ext cx="434878" cy="434878"/>
            </a:xfrm>
            <a:prstGeom prst="ellipse">
              <a:avLst/>
            </a:prstGeom>
            <a:solidFill>
              <a:srgbClr val="0F65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SoeiKakugothicUB" panose="020B0900000000000000" pitchFamily="34" charset="-128"/>
                <a:ea typeface="HGPSoeiKakugothicUB" panose="020B0900000000000000" pitchFamily="34" charset="-128"/>
              </a:endParaRPr>
            </a:p>
          </p:txBody>
        </p:sp>
      </p:grpSp>
      <p:cxnSp>
        <p:nvCxnSpPr>
          <p:cNvPr id="108" name="直線矢印コネクタ 107">
            <a:extLst>
              <a:ext uri="{FF2B5EF4-FFF2-40B4-BE49-F238E27FC236}">
                <a16:creationId xmlns:a16="http://schemas.microsoft.com/office/drawing/2014/main" id="{F4492AEB-17EC-D8D4-AEED-090669C1EDE6}"/>
              </a:ext>
            </a:extLst>
          </p:cNvPr>
          <p:cNvCxnSpPr>
            <a:cxnSpLocks/>
            <a:stCxn id="89" idx="4"/>
            <a:endCxn id="90" idx="0"/>
          </p:cNvCxnSpPr>
          <p:nvPr/>
        </p:nvCxnSpPr>
        <p:spPr>
          <a:xfrm flipH="1">
            <a:off x="11116930" y="3600866"/>
            <a:ext cx="1" cy="1076104"/>
          </a:xfrm>
          <a:prstGeom prst="straightConnector1">
            <a:avLst/>
          </a:prstGeom>
          <a:ln>
            <a:solidFill>
              <a:schemeClr val="bg1">
                <a:lumMod val="50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0" name="直線矢印コネクタ 109">
            <a:extLst>
              <a:ext uri="{FF2B5EF4-FFF2-40B4-BE49-F238E27FC236}">
                <a16:creationId xmlns:a16="http://schemas.microsoft.com/office/drawing/2014/main" id="{4791F7F1-0B9C-6FB6-DAC4-05F085F0172E}"/>
              </a:ext>
            </a:extLst>
          </p:cNvPr>
          <p:cNvCxnSpPr>
            <a:cxnSpLocks/>
            <a:stCxn id="97" idx="4"/>
            <a:endCxn id="98" idx="0"/>
          </p:cNvCxnSpPr>
          <p:nvPr/>
        </p:nvCxnSpPr>
        <p:spPr>
          <a:xfrm>
            <a:off x="10835435" y="3671328"/>
            <a:ext cx="557466" cy="924748"/>
          </a:xfrm>
          <a:prstGeom prst="straightConnector1">
            <a:avLst/>
          </a:prstGeom>
          <a:ln>
            <a:solidFill>
              <a:schemeClr val="bg1">
                <a:lumMod val="50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4" name="コネクタ: カギ線 113">
            <a:extLst>
              <a:ext uri="{FF2B5EF4-FFF2-40B4-BE49-F238E27FC236}">
                <a16:creationId xmlns:a16="http://schemas.microsoft.com/office/drawing/2014/main" id="{DDB85886-AF59-1ED2-8E21-8ECCF5C82182}"/>
              </a:ext>
            </a:extLst>
          </p:cNvPr>
          <p:cNvCxnSpPr>
            <a:stCxn id="97" idx="0"/>
            <a:endCxn id="89" idx="0"/>
          </p:cNvCxnSpPr>
          <p:nvPr/>
        </p:nvCxnSpPr>
        <p:spPr>
          <a:xfrm rot="5400000" flipH="1" flipV="1">
            <a:off x="10847109" y="3145123"/>
            <a:ext cx="110124" cy="429519"/>
          </a:xfrm>
          <a:prstGeom prst="bentConnector3">
            <a:avLst>
              <a:gd name="adj1" fmla="val 307584"/>
            </a:avLst>
          </a:prstGeom>
          <a:ln>
            <a:solidFill>
              <a:schemeClr val="bg1">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5" name="コネクタ: カギ線 114">
            <a:extLst>
              <a:ext uri="{FF2B5EF4-FFF2-40B4-BE49-F238E27FC236}">
                <a16:creationId xmlns:a16="http://schemas.microsoft.com/office/drawing/2014/main" id="{DE76BFD2-46BE-0B63-4FA4-D285ABFF6AA6}"/>
              </a:ext>
            </a:extLst>
          </p:cNvPr>
          <p:cNvCxnSpPr>
            <a:cxnSpLocks/>
            <a:stCxn id="90" idx="4"/>
            <a:endCxn id="98" idx="4"/>
          </p:cNvCxnSpPr>
          <p:nvPr/>
        </p:nvCxnSpPr>
        <p:spPr>
          <a:xfrm rot="5400000" flipH="1" flipV="1">
            <a:off x="11268649" y="4700741"/>
            <a:ext cx="120556" cy="423994"/>
          </a:xfrm>
          <a:prstGeom prst="bentConnector3">
            <a:avLst>
              <a:gd name="adj1" fmla="val -189621"/>
            </a:avLst>
          </a:prstGeom>
          <a:ln>
            <a:solidFill>
              <a:schemeClr val="bg1">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9" name="テキスト ボックス 118">
            <a:extLst>
              <a:ext uri="{FF2B5EF4-FFF2-40B4-BE49-F238E27FC236}">
                <a16:creationId xmlns:a16="http://schemas.microsoft.com/office/drawing/2014/main" id="{855F9648-CDD0-0EE7-ABC1-C3F4E9F86DA7}"/>
              </a:ext>
            </a:extLst>
          </p:cNvPr>
          <p:cNvSpPr txBox="1"/>
          <p:nvPr/>
        </p:nvSpPr>
        <p:spPr>
          <a:xfrm>
            <a:off x="10655949" y="2735484"/>
            <a:ext cx="492444" cy="461665"/>
          </a:xfrm>
          <a:prstGeom prst="rect">
            <a:avLst/>
          </a:prstGeom>
          <a:noFill/>
        </p:spPr>
        <p:txBody>
          <a:bodyPr wrap="none">
            <a:spAutoFit/>
          </a:bodyPr>
          <a:lstStyle/>
          <a:p>
            <a:pPr algn="ctr"/>
            <a:r>
              <a:rPr lang="en-US" altLang="ja-JP" sz="2400" b="1" dirty="0">
                <a:solidFill>
                  <a:srgbClr val="FF0000"/>
                </a:solidFill>
                <a:latin typeface="游ゴシック" panose="020B0400000000000000" pitchFamily="50" charset="-128"/>
                <a:ea typeface="游ゴシック" panose="020B0400000000000000" pitchFamily="50" charset="-128"/>
              </a:rPr>
              <a:t>×</a:t>
            </a:r>
            <a:endParaRPr lang="ja-JP" altLang="en-US" sz="2400" b="1" dirty="0">
              <a:solidFill>
                <a:srgbClr val="FF0000"/>
              </a:solidFill>
              <a:latin typeface="游ゴシック" panose="020B0400000000000000" pitchFamily="50" charset="-128"/>
              <a:ea typeface="游ゴシック" panose="020B0400000000000000" pitchFamily="50" charset="-128"/>
            </a:endParaRPr>
          </a:p>
        </p:txBody>
      </p:sp>
      <p:sp>
        <p:nvSpPr>
          <p:cNvPr id="120" name="テキスト ボックス 119">
            <a:extLst>
              <a:ext uri="{FF2B5EF4-FFF2-40B4-BE49-F238E27FC236}">
                <a16:creationId xmlns:a16="http://schemas.microsoft.com/office/drawing/2014/main" id="{F448E7FB-2BB2-D30F-FB80-69EC3CF014BD}"/>
              </a:ext>
            </a:extLst>
          </p:cNvPr>
          <p:cNvSpPr txBox="1"/>
          <p:nvPr/>
        </p:nvSpPr>
        <p:spPr>
          <a:xfrm>
            <a:off x="11082705" y="5157125"/>
            <a:ext cx="492444" cy="461665"/>
          </a:xfrm>
          <a:prstGeom prst="rect">
            <a:avLst/>
          </a:prstGeom>
          <a:noFill/>
        </p:spPr>
        <p:txBody>
          <a:bodyPr wrap="none">
            <a:spAutoFit/>
          </a:bodyPr>
          <a:lstStyle/>
          <a:p>
            <a:pPr algn="ctr"/>
            <a:r>
              <a:rPr lang="en-US" altLang="ja-JP" sz="2400" b="1" dirty="0">
                <a:solidFill>
                  <a:srgbClr val="FF0000"/>
                </a:solidFill>
                <a:latin typeface="游ゴシック" panose="020B0400000000000000" pitchFamily="50" charset="-128"/>
                <a:ea typeface="游ゴシック" panose="020B0400000000000000" pitchFamily="50" charset="-128"/>
              </a:rPr>
              <a:t>×</a:t>
            </a:r>
            <a:endParaRPr lang="ja-JP" altLang="en-US" sz="2400" b="1" dirty="0">
              <a:solidFill>
                <a:srgbClr val="FF0000"/>
              </a:solidFill>
              <a:latin typeface="游ゴシック" panose="020B0400000000000000" pitchFamily="50" charset="-128"/>
              <a:ea typeface="游ゴシック" panose="020B0400000000000000" pitchFamily="50" charset="-128"/>
            </a:endParaRPr>
          </a:p>
        </p:txBody>
      </p:sp>
      <p:sp>
        <p:nvSpPr>
          <p:cNvPr id="121" name="テキスト ボックス 120">
            <a:extLst>
              <a:ext uri="{FF2B5EF4-FFF2-40B4-BE49-F238E27FC236}">
                <a16:creationId xmlns:a16="http://schemas.microsoft.com/office/drawing/2014/main" id="{101D2285-EB7B-1656-C1E2-6301EF1233E4}"/>
              </a:ext>
            </a:extLst>
          </p:cNvPr>
          <p:cNvSpPr txBox="1"/>
          <p:nvPr/>
        </p:nvSpPr>
        <p:spPr>
          <a:xfrm>
            <a:off x="11058699" y="3884909"/>
            <a:ext cx="492443" cy="461665"/>
          </a:xfrm>
          <a:prstGeom prst="rect">
            <a:avLst/>
          </a:prstGeom>
          <a:noFill/>
        </p:spPr>
        <p:txBody>
          <a:bodyPr wrap="none">
            <a:spAutoFit/>
          </a:bodyPr>
          <a:lstStyle/>
          <a:p>
            <a:pPr algn="ctr"/>
            <a:r>
              <a:rPr lang="ja-JP" altLang="en-US" sz="2400" b="1" dirty="0">
                <a:solidFill>
                  <a:srgbClr val="FF0000"/>
                </a:solidFill>
                <a:latin typeface="游ゴシック" panose="020B0400000000000000" pitchFamily="50" charset="-128"/>
                <a:ea typeface="游ゴシック" panose="020B0400000000000000" pitchFamily="50" charset="-128"/>
              </a:rPr>
              <a:t>〇</a:t>
            </a:r>
          </a:p>
        </p:txBody>
      </p:sp>
      <p:sp>
        <p:nvSpPr>
          <p:cNvPr id="122" name="テキスト ボックス 121">
            <a:extLst>
              <a:ext uri="{FF2B5EF4-FFF2-40B4-BE49-F238E27FC236}">
                <a16:creationId xmlns:a16="http://schemas.microsoft.com/office/drawing/2014/main" id="{99FA433E-F261-BEEE-ECFB-61F2381A3AF5}"/>
              </a:ext>
            </a:extLst>
          </p:cNvPr>
          <p:cNvSpPr txBox="1"/>
          <p:nvPr/>
        </p:nvSpPr>
        <p:spPr>
          <a:xfrm>
            <a:off x="10594394" y="2596818"/>
            <a:ext cx="1107997" cy="276999"/>
          </a:xfrm>
          <a:prstGeom prst="rect">
            <a:avLst/>
          </a:prstGeom>
          <a:noFill/>
        </p:spPr>
        <p:txBody>
          <a:bodyPr wrap="none">
            <a:spAutoFit/>
          </a:bodyPr>
          <a:lstStyle/>
          <a:p>
            <a:pPr algn="ctr"/>
            <a:r>
              <a:rPr lang="ja-JP" altLang="en-US" sz="1200" b="1" dirty="0">
                <a:latin typeface="游ゴシック" panose="020B0400000000000000" pitchFamily="50" charset="-128"/>
                <a:ea typeface="游ゴシック" panose="020B0400000000000000" pitchFamily="50" charset="-128"/>
              </a:rPr>
              <a:t>図（色相環）</a:t>
            </a:r>
            <a:endParaRPr lang="en-US" altLang="ja-JP" sz="1200" b="1" dirty="0">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5C276370-CF7D-637E-834E-45E86FD1CE4C}"/>
              </a:ext>
            </a:extLst>
          </p:cNvPr>
          <p:cNvSpPr/>
          <p:nvPr/>
        </p:nvSpPr>
        <p:spPr>
          <a:xfrm>
            <a:off x="8204054" y="4263943"/>
            <a:ext cx="1940983" cy="1303887"/>
          </a:xfrm>
          <a:prstGeom prst="rect">
            <a:avLst/>
          </a:prstGeom>
          <a:solidFill>
            <a:srgbClr val="134B99"/>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rgbClr val="833FBB"/>
                </a:solidFill>
              </a:rPr>
              <a:t>コントラスト</a:t>
            </a:r>
            <a:endParaRPr kumimoji="1" lang="en-US" altLang="ja-JP" sz="1400" b="1" dirty="0">
              <a:solidFill>
                <a:srgbClr val="833FBB"/>
              </a:solidFill>
            </a:endParaRPr>
          </a:p>
          <a:p>
            <a:pPr algn="ctr"/>
            <a:r>
              <a:rPr lang="ja-JP" altLang="en-US" sz="2400" b="1" dirty="0">
                <a:solidFill>
                  <a:srgbClr val="833FBB"/>
                </a:solidFill>
              </a:rPr>
              <a:t>低</a:t>
            </a:r>
            <a:endParaRPr kumimoji="1" lang="ja-JP" altLang="en-US" sz="1400" b="1" dirty="0">
              <a:solidFill>
                <a:srgbClr val="833FBB"/>
              </a:solidFill>
            </a:endParaRPr>
          </a:p>
        </p:txBody>
      </p:sp>
    </p:spTree>
    <p:extLst>
      <p:ext uri="{BB962C8B-B14F-4D97-AF65-F5344CB8AC3E}">
        <p14:creationId xmlns:p14="http://schemas.microsoft.com/office/powerpoint/2010/main" val="309964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BC3A586E-20C3-CC67-9AD7-47852103CB5D}"/>
              </a:ext>
            </a:extLst>
          </p:cNvPr>
          <p:cNvSpPr/>
          <p:nvPr/>
        </p:nvSpPr>
        <p:spPr>
          <a:xfrm>
            <a:off x="545777" y="249550"/>
            <a:ext cx="4037798" cy="482600"/>
          </a:xfrm>
          <a:prstGeom prst="roundRect">
            <a:avLst>
              <a:gd name="adj" fmla="val 1029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kumimoji="1" lang="ja-JP" altLang="en-US" sz="1600" b="1">
                <a:solidFill>
                  <a:schemeClr val="bg1"/>
                </a:solidFill>
                <a:latin typeface="Yu Gothic" panose="020B0400000000000000" pitchFamily="34" charset="-128"/>
                <a:ea typeface="Yu Gothic" panose="020B0400000000000000" pitchFamily="34" charset="-128"/>
              </a:rPr>
              <a:t>見やすさ（コントラスト）を意識しよう</a:t>
            </a:r>
          </a:p>
        </p:txBody>
      </p:sp>
      <p:sp>
        <p:nvSpPr>
          <p:cNvPr id="5" name="正方形/長方形 4">
            <a:extLst>
              <a:ext uri="{FF2B5EF4-FFF2-40B4-BE49-F238E27FC236}">
                <a16:creationId xmlns:a16="http://schemas.microsoft.com/office/drawing/2014/main" id="{505E1D6C-9BA5-C929-B458-091CBF9A848D}"/>
              </a:ext>
            </a:extLst>
          </p:cNvPr>
          <p:cNvSpPr/>
          <p:nvPr/>
        </p:nvSpPr>
        <p:spPr>
          <a:xfrm>
            <a:off x="26233" y="220567"/>
            <a:ext cx="529352" cy="529352"/>
          </a:xfrm>
          <a:prstGeom prst="rect">
            <a:avLst/>
          </a:prstGeom>
          <a:solidFill>
            <a:schemeClr val="bg1"/>
          </a:solidFill>
          <a:ln w="539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1"/>
                </a:solidFill>
                <a:latin typeface="Yu Gothic" panose="020B0400000000000000" pitchFamily="34" charset="-128"/>
                <a:ea typeface="Yu Gothic" panose="020B0400000000000000" pitchFamily="34" charset="-128"/>
              </a:rPr>
              <a:t>2</a:t>
            </a:r>
            <a:endParaRPr kumimoji="1" lang="ja-JP" altLang="en-US" sz="2400" b="1">
              <a:solidFill>
                <a:schemeClr val="accent1"/>
              </a:solidFill>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FC851F43-75C5-75F2-DE06-3A909CAC81A1}"/>
              </a:ext>
            </a:extLst>
          </p:cNvPr>
          <p:cNvSpPr txBox="1"/>
          <p:nvPr/>
        </p:nvSpPr>
        <p:spPr>
          <a:xfrm>
            <a:off x="0" y="1014228"/>
            <a:ext cx="12192000" cy="430887"/>
          </a:xfrm>
          <a:prstGeom prst="rect">
            <a:avLst/>
          </a:prstGeom>
          <a:noFill/>
        </p:spPr>
        <p:txBody>
          <a:bodyPr wrap="square" rtlCol="0">
            <a:spAutoFit/>
          </a:bodyPr>
          <a:lstStyle/>
          <a:p>
            <a:pPr algn="ctr"/>
            <a:r>
              <a:rPr kumimoji="1" lang="ja-JP" altLang="en-US" sz="2200" b="1">
                <a:latin typeface="Yu Gothic" panose="020B0400000000000000" pitchFamily="34" charset="-128"/>
                <a:ea typeface="Yu Gothic" panose="020B0400000000000000" pitchFamily="34" charset="-128"/>
              </a:rPr>
              <a:t>「サンプル１」と「サンプル２」を比べてみよう。どちらが見やすいですか？</a:t>
            </a:r>
          </a:p>
        </p:txBody>
      </p:sp>
      <p:sp>
        <p:nvSpPr>
          <p:cNvPr id="8" name="正方形/長方形 7">
            <a:extLst>
              <a:ext uri="{FF2B5EF4-FFF2-40B4-BE49-F238E27FC236}">
                <a16:creationId xmlns:a16="http://schemas.microsoft.com/office/drawing/2014/main" id="{F8AC60B0-777A-02FA-F2D5-DA40921CCCEC}"/>
              </a:ext>
            </a:extLst>
          </p:cNvPr>
          <p:cNvSpPr/>
          <p:nvPr/>
        </p:nvSpPr>
        <p:spPr>
          <a:xfrm>
            <a:off x="407520" y="2093580"/>
            <a:ext cx="1027522" cy="29223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サンプル１</a:t>
            </a:r>
          </a:p>
        </p:txBody>
      </p:sp>
      <p:sp>
        <p:nvSpPr>
          <p:cNvPr id="21" name="正方形/長方形 20">
            <a:extLst>
              <a:ext uri="{FF2B5EF4-FFF2-40B4-BE49-F238E27FC236}">
                <a16:creationId xmlns:a16="http://schemas.microsoft.com/office/drawing/2014/main" id="{C8483385-8AA6-19F0-A83E-38F7A7646893}"/>
              </a:ext>
            </a:extLst>
          </p:cNvPr>
          <p:cNvSpPr/>
          <p:nvPr/>
        </p:nvSpPr>
        <p:spPr>
          <a:xfrm>
            <a:off x="6166809" y="2093580"/>
            <a:ext cx="1027522" cy="292231"/>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Yu Gothic" panose="020B0400000000000000" pitchFamily="34" charset="-128"/>
                <a:ea typeface="Yu Gothic" panose="020B0400000000000000" pitchFamily="34" charset="-128"/>
              </a:rPr>
              <a:t>サンプル２</a:t>
            </a:r>
          </a:p>
        </p:txBody>
      </p:sp>
      <p:pic>
        <p:nvPicPr>
          <p:cNvPr id="23" name="図 22">
            <a:extLst>
              <a:ext uri="{FF2B5EF4-FFF2-40B4-BE49-F238E27FC236}">
                <a16:creationId xmlns:a16="http://schemas.microsoft.com/office/drawing/2014/main" id="{DAD9A4A9-2D93-99CD-5538-3693272FF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14" y="2490361"/>
            <a:ext cx="5627077" cy="3165231"/>
          </a:xfrm>
          <a:prstGeom prst="rect">
            <a:avLst/>
          </a:prstGeom>
          <a:ln>
            <a:solidFill>
              <a:schemeClr val="bg1">
                <a:lumMod val="65000"/>
              </a:schemeClr>
            </a:solidFill>
          </a:ln>
        </p:spPr>
      </p:pic>
      <p:sp>
        <p:nvSpPr>
          <p:cNvPr id="24" name="テキスト ボックス 23">
            <a:extLst>
              <a:ext uri="{FF2B5EF4-FFF2-40B4-BE49-F238E27FC236}">
                <a16:creationId xmlns:a16="http://schemas.microsoft.com/office/drawing/2014/main" id="{6ED52AF7-E836-06D8-2334-E145388DC145}"/>
              </a:ext>
            </a:extLst>
          </p:cNvPr>
          <p:cNvSpPr txBox="1"/>
          <p:nvPr/>
        </p:nvSpPr>
        <p:spPr>
          <a:xfrm>
            <a:off x="1435042" y="2085168"/>
            <a:ext cx="4455135" cy="292231"/>
          </a:xfrm>
          <a:prstGeom prst="rect">
            <a:avLst/>
          </a:prstGeom>
          <a:noFill/>
        </p:spPr>
        <p:txBody>
          <a:bodyPr wrap="square">
            <a:noAutofit/>
          </a:bodyPr>
          <a:lstStyle/>
          <a:p>
            <a:r>
              <a:rPr lang="ja-JP" altLang="en-US" sz="1600" b="1">
                <a:latin typeface="游ゴシック" panose="020B0400000000000000" pitchFamily="50" charset="-128"/>
                <a:ea typeface="游ゴシック" panose="020B0400000000000000" pitchFamily="50" charset="-128"/>
              </a:rPr>
              <a:t>コントラストが低い例</a:t>
            </a:r>
            <a:endParaRPr lang="en-US" altLang="ja-JP" sz="1600" b="1" dirty="0">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8A5C18C0-C06E-5C8C-40CC-DAFE6FCC2B58}"/>
              </a:ext>
            </a:extLst>
          </p:cNvPr>
          <p:cNvSpPr txBox="1"/>
          <p:nvPr/>
        </p:nvSpPr>
        <p:spPr>
          <a:xfrm>
            <a:off x="7197132" y="2093580"/>
            <a:ext cx="4455135" cy="292231"/>
          </a:xfrm>
          <a:prstGeom prst="rect">
            <a:avLst/>
          </a:prstGeom>
          <a:noFill/>
        </p:spPr>
        <p:txBody>
          <a:bodyPr wrap="square">
            <a:noAutofit/>
          </a:bodyPr>
          <a:lstStyle/>
          <a:p>
            <a:r>
              <a:rPr lang="ja-JP" altLang="en-US" sz="1600" b="1">
                <a:latin typeface="游ゴシック" panose="020B0400000000000000" pitchFamily="50" charset="-128"/>
                <a:ea typeface="游ゴシック" panose="020B0400000000000000" pitchFamily="50" charset="-128"/>
              </a:rPr>
              <a:t>コントラストが高い例</a:t>
            </a:r>
            <a:endParaRPr lang="en-US" altLang="ja-JP" sz="1600" b="1" dirty="0">
              <a:latin typeface="游ゴシック" panose="020B0400000000000000" pitchFamily="50" charset="-128"/>
              <a:ea typeface="游ゴシック" panose="020B0400000000000000" pitchFamily="50" charset="-128"/>
            </a:endParaRPr>
          </a:p>
        </p:txBody>
      </p:sp>
      <p:pic>
        <p:nvPicPr>
          <p:cNvPr id="26" name="図 25">
            <a:extLst>
              <a:ext uri="{FF2B5EF4-FFF2-40B4-BE49-F238E27FC236}">
                <a16:creationId xmlns:a16="http://schemas.microsoft.com/office/drawing/2014/main" id="{999011E1-10D9-0FA9-1CB4-D367009E4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809" y="2490361"/>
            <a:ext cx="5636482" cy="3170520"/>
          </a:xfrm>
          <a:prstGeom prst="rect">
            <a:avLst/>
          </a:prstGeom>
          <a:ln>
            <a:solidFill>
              <a:schemeClr val="bg1">
                <a:lumMod val="50000"/>
              </a:schemeClr>
            </a:solidFill>
          </a:ln>
        </p:spPr>
      </p:pic>
    </p:spTree>
    <p:extLst>
      <p:ext uri="{BB962C8B-B14F-4D97-AF65-F5344CB8AC3E}">
        <p14:creationId xmlns:p14="http://schemas.microsoft.com/office/powerpoint/2010/main" val="2115267403"/>
      </p:ext>
    </p:extLst>
  </p:cSld>
  <p:clrMapOvr>
    <a:masterClrMapping/>
  </p:clrMapOvr>
</p:sld>
</file>

<file path=ppt/theme/theme1.xml><?xml version="1.0" encoding="utf-8"?>
<a:theme xmlns:a="http://schemas.openxmlformats.org/drawingml/2006/main" name="Office テーマ">
  <a:themeElements>
    <a:clrScheme name="色を味方につけよう">
      <a:dk1>
        <a:srgbClr val="000000"/>
      </a:dk1>
      <a:lt1>
        <a:srgbClr val="FFFFFF"/>
      </a:lt1>
      <a:dk2>
        <a:srgbClr val="0E2841"/>
      </a:dk2>
      <a:lt2>
        <a:srgbClr val="E8E8E8"/>
      </a:lt2>
      <a:accent1>
        <a:srgbClr val="2D4960"/>
      </a:accent1>
      <a:accent2>
        <a:srgbClr val="E97132"/>
      </a:accent2>
      <a:accent3>
        <a:srgbClr val="196B24"/>
      </a:accent3>
      <a:accent4>
        <a:srgbClr val="0078D3"/>
      </a:accent4>
      <a:accent5>
        <a:srgbClr val="EA2C56"/>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75000"/>
            <a:lumOff val="25000"/>
          </a:schemeClr>
        </a:solidFill>
        <a:ln>
          <a:noFill/>
        </a:ln>
      </a:spPr>
      <a:bodyPr rtlCol="0" anchor="ctr"/>
      <a:lstStyle>
        <a:defPPr algn="ctr">
          <a:defRPr kumimoji="1" smtClean="0">
            <a:latin typeface="HGPSoeiKakugothicUB" panose="020B0900000000000000" pitchFamily="34" charset="-128"/>
            <a:ea typeface="HGPSoeiKakugothicUB" panose="020B0900000000000000" pitchFamily="34" charset="-128"/>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026e4c1-5892-497a-b9da-ee493c9f0364}" enabled="0" method="" siteId="{d026e4c1-5892-497a-b9da-ee493c9f0364}" removed="1"/>
</clbl:labelList>
</file>

<file path=docProps/app.xml><?xml version="1.0" encoding="utf-8"?>
<Properties xmlns="http://schemas.openxmlformats.org/officeDocument/2006/extended-properties" xmlns:vt="http://schemas.openxmlformats.org/officeDocument/2006/docPropsVTypes">
  <TotalTime>0</TotalTime>
  <Words>984</Words>
  <Application>Microsoft Office PowerPoint</Application>
  <PresentationFormat>ワイド画面</PresentationFormat>
  <Paragraphs>160</Paragraphs>
  <Slides>16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HGPSoeiKakugothicUB</vt:lpstr>
      <vt:lpstr>UD Digi Kyokasho NK-B</vt:lpstr>
      <vt:lpstr>游ゴシック</vt:lpstr>
      <vt:lpstr>游ゴシック</vt:lpstr>
      <vt:lpstr>Yu Gothic Medium</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2025-03-14T00:38:27Z</dcterms:created>
  <dcterms:modified xsi:type="dcterms:W3CDTF">2025-03-14T00:38:40Z</dcterms:modified>
</cp:coreProperties>
</file>