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48" r:id="rId2"/>
    <p:sldId id="2549" r:id="rId3"/>
    <p:sldId id="2550" r:id="rId4"/>
    <p:sldId id="2565" r:id="rId5"/>
    <p:sldId id="2566" r:id="rId6"/>
    <p:sldId id="2560" r:id="rId7"/>
    <p:sldId id="2551" r:id="rId8"/>
    <p:sldId id="2561" r:id="rId9"/>
    <p:sldId id="2552" r:id="rId10"/>
    <p:sldId id="2564" r:id="rId11"/>
    <p:sldId id="2567" r:id="rId12"/>
    <p:sldId id="2553" r:id="rId13"/>
    <p:sldId id="2569" r:id="rId14"/>
    <p:sldId id="2554" r:id="rId15"/>
    <p:sldId id="2572" r:id="rId16"/>
    <p:sldId id="2573" r:id="rId17"/>
    <p:sldId id="2555" r:id="rId18"/>
    <p:sldId id="2576" r:id="rId19"/>
    <p:sldId id="2577" r:id="rId20"/>
    <p:sldId id="2578"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728"/>
    <a:srgbClr val="118155"/>
    <a:srgbClr val="2A9D8E"/>
    <a:srgbClr val="E2ECE9"/>
    <a:srgbClr val="FA8600"/>
    <a:srgbClr val="D5BEB0"/>
    <a:srgbClr val="E9E2B6"/>
    <a:srgbClr val="FF0066"/>
    <a:srgbClr val="CDD5AE"/>
    <a:srgbClr val="023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556B8-D514-46F1-B513-B3F45ECBFFB8}" v="5" dt="2025-03-14T00:39:08.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autoAdjust="0"/>
    <p:restoredTop sz="95693" autoAdjust="0"/>
  </p:normalViewPr>
  <p:slideViewPr>
    <p:cSldViewPr snapToGrid="0">
      <p:cViewPr varScale="1">
        <p:scale>
          <a:sx n="92" d="100"/>
          <a:sy n="92" d="100"/>
        </p:scale>
        <p:origin x="686" y="55"/>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1E52C-A3A0-4241-B559-1B141CAA6D7C}"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D9E7D-80BE-4AC9-85C2-0A71BA6FD78B}" type="slidenum">
              <a:rPr kumimoji="1" lang="ja-JP" altLang="en-US" smtClean="0"/>
              <a:t>‹#›</a:t>
            </a:fld>
            <a:endParaRPr kumimoji="1" lang="ja-JP" altLang="en-US"/>
          </a:p>
        </p:txBody>
      </p:sp>
    </p:spTree>
    <p:extLst>
      <p:ext uri="{BB962C8B-B14F-4D97-AF65-F5344CB8AC3E}">
        <p14:creationId xmlns:p14="http://schemas.microsoft.com/office/powerpoint/2010/main" val="7706602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8"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0.svg"/><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CE671335-2581-4B66-C80A-DCD8382B86F3}"/>
              </a:ext>
            </a:extLst>
          </p:cNvPr>
          <p:cNvSpPr/>
          <p:nvPr userDrawn="1"/>
        </p:nvSpPr>
        <p:spPr>
          <a:xfrm>
            <a:off x="4076054" y="5941479"/>
            <a:ext cx="2508918" cy="32013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12192001" cy="6857999"/>
          </a:xfrm>
          <a:prstGeom prst="rect">
            <a:avLst/>
          </a:prstGeom>
        </p:spPr>
      </p:pic>
      <p:sp>
        <p:nvSpPr>
          <p:cNvPr id="74" name="正方形/長方形 73">
            <a:extLst>
              <a:ext uri="{FF2B5EF4-FFF2-40B4-BE49-F238E27FC236}">
                <a16:creationId xmlns:a16="http://schemas.microsoft.com/office/drawing/2014/main" id="{571C3397-3109-BD2C-D18A-675ED61CC122}"/>
              </a:ext>
            </a:extLst>
          </p:cNvPr>
          <p:cNvSpPr/>
          <p:nvPr userDrawn="1"/>
        </p:nvSpPr>
        <p:spPr>
          <a:xfrm>
            <a:off x="-3" y="5399773"/>
            <a:ext cx="2742851" cy="1458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41" name="グラフィックス 40">
            <a:extLst>
              <a:ext uri="{FF2B5EF4-FFF2-40B4-BE49-F238E27FC236}">
                <a16:creationId xmlns:a16="http://schemas.microsoft.com/office/drawing/2014/main" id="{282F10F5-7FF1-AA85-8607-2A300DD294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054" y="1861100"/>
            <a:ext cx="626533" cy="3742265"/>
          </a:xfrm>
          <a:prstGeom prst="rect">
            <a:avLst/>
          </a:prstGeom>
        </p:spPr>
      </p:pic>
      <p:pic>
        <p:nvPicPr>
          <p:cNvPr id="42" name="グラフィックス 41">
            <a:extLst>
              <a:ext uri="{FF2B5EF4-FFF2-40B4-BE49-F238E27FC236}">
                <a16:creationId xmlns:a16="http://schemas.microsoft.com/office/drawing/2014/main" id="{8C86BC1D-44CB-4066-3915-69646F4C195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056" y="-41786"/>
            <a:ext cx="3031067" cy="2492211"/>
          </a:xfrm>
          <a:prstGeom prst="rect">
            <a:avLst/>
          </a:prstGeom>
        </p:spPr>
      </p:pic>
      <p:pic>
        <p:nvPicPr>
          <p:cNvPr id="44" name="グラフィックス 43">
            <a:extLst>
              <a:ext uri="{FF2B5EF4-FFF2-40B4-BE49-F238E27FC236}">
                <a16:creationId xmlns:a16="http://schemas.microsoft.com/office/drawing/2014/main" id="{913CBC57-3F90-F7B0-D2A9-D6654B255DA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31065" y="596899"/>
            <a:ext cx="5508349" cy="656167"/>
          </a:xfrm>
          <a:prstGeom prst="rect">
            <a:avLst/>
          </a:prstGeom>
        </p:spPr>
      </p:pic>
      <p:pic>
        <p:nvPicPr>
          <p:cNvPr id="46" name="グラフィックス 45">
            <a:extLst>
              <a:ext uri="{FF2B5EF4-FFF2-40B4-BE49-F238E27FC236}">
                <a16:creationId xmlns:a16="http://schemas.microsoft.com/office/drawing/2014/main" id="{54E99717-51CE-9F74-E1A3-8599A78C246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5866" y="-1"/>
            <a:ext cx="2506133" cy="2610555"/>
          </a:xfrm>
          <a:prstGeom prst="rect">
            <a:avLst/>
          </a:prstGeom>
        </p:spPr>
      </p:pic>
      <p:pic>
        <p:nvPicPr>
          <p:cNvPr id="48" name="グラフィックス 47">
            <a:extLst>
              <a:ext uri="{FF2B5EF4-FFF2-40B4-BE49-F238E27FC236}">
                <a16:creationId xmlns:a16="http://schemas.microsoft.com/office/drawing/2014/main" id="{3BCED7D7-3F73-030F-14F3-CD0625CED8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67118" y="2013654"/>
            <a:ext cx="829670" cy="764598"/>
          </a:xfrm>
          <a:prstGeom prst="rect">
            <a:avLst/>
          </a:prstGeom>
        </p:spPr>
      </p:pic>
      <p:pic>
        <p:nvPicPr>
          <p:cNvPr id="52" name="グラフィックス 51">
            <a:extLst>
              <a:ext uri="{FF2B5EF4-FFF2-40B4-BE49-F238E27FC236}">
                <a16:creationId xmlns:a16="http://schemas.microsoft.com/office/drawing/2014/main" id="{E2C015CA-CA83-7FA7-4766-FF510D2B96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682748" y="3573992"/>
            <a:ext cx="292100" cy="400050"/>
          </a:xfrm>
          <a:prstGeom prst="rect">
            <a:avLst/>
          </a:prstGeom>
        </p:spPr>
      </p:pic>
      <p:pic>
        <p:nvPicPr>
          <p:cNvPr id="54" name="グラフィックス 53">
            <a:extLst>
              <a:ext uri="{FF2B5EF4-FFF2-40B4-BE49-F238E27FC236}">
                <a16:creationId xmlns:a16="http://schemas.microsoft.com/office/drawing/2014/main" id="{5CEB1ECA-2EA4-0033-938D-D8D30705A00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836914" y="383645"/>
            <a:ext cx="567493" cy="608028"/>
          </a:xfrm>
          <a:prstGeom prst="rect">
            <a:avLst/>
          </a:prstGeom>
        </p:spPr>
      </p:pic>
      <p:pic>
        <p:nvPicPr>
          <p:cNvPr id="56" name="グラフィックス 55">
            <a:extLst>
              <a:ext uri="{FF2B5EF4-FFF2-40B4-BE49-F238E27FC236}">
                <a16:creationId xmlns:a16="http://schemas.microsoft.com/office/drawing/2014/main" id="{05CF2023-F353-3AFE-ACBC-58788836A94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164233" y="2484116"/>
            <a:ext cx="2027767" cy="4404576"/>
          </a:xfrm>
          <a:prstGeom prst="rect">
            <a:avLst/>
          </a:prstGeom>
        </p:spPr>
      </p:pic>
      <p:pic>
        <p:nvPicPr>
          <p:cNvPr id="60" name="グラフィックス 59">
            <a:extLst>
              <a:ext uri="{FF2B5EF4-FFF2-40B4-BE49-F238E27FC236}">
                <a16:creationId xmlns:a16="http://schemas.microsoft.com/office/drawing/2014/main" id="{26FD0FBD-B495-A157-CF79-A373314748D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062214" y="4686404"/>
            <a:ext cx="774700" cy="850900"/>
          </a:xfrm>
          <a:prstGeom prst="rect">
            <a:avLst/>
          </a:prstGeom>
        </p:spPr>
      </p:pic>
      <p:pic>
        <p:nvPicPr>
          <p:cNvPr id="62" name="グラフィックス 61">
            <a:extLst>
              <a:ext uri="{FF2B5EF4-FFF2-40B4-BE49-F238E27FC236}">
                <a16:creationId xmlns:a16="http://schemas.microsoft.com/office/drawing/2014/main" id="{07A390BB-F87B-ACDF-261D-BD30ADBC34A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002180" y="4686404"/>
            <a:ext cx="774700" cy="850900"/>
          </a:xfrm>
          <a:prstGeom prst="rect">
            <a:avLst/>
          </a:prstGeom>
        </p:spPr>
      </p:pic>
      <p:pic>
        <p:nvPicPr>
          <p:cNvPr id="64" name="グラフィックス 63">
            <a:extLst>
              <a:ext uri="{FF2B5EF4-FFF2-40B4-BE49-F238E27FC236}">
                <a16:creationId xmlns:a16="http://schemas.microsoft.com/office/drawing/2014/main" id="{39741FD0-CC3E-E2FB-B22E-E12917293EF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77366" y="4061111"/>
            <a:ext cx="1865482" cy="1711451"/>
          </a:xfrm>
          <a:prstGeom prst="rect">
            <a:avLst/>
          </a:prstGeom>
        </p:spPr>
      </p:pic>
      <p:pic>
        <p:nvPicPr>
          <p:cNvPr id="66" name="グラフィックス 65">
            <a:extLst>
              <a:ext uri="{FF2B5EF4-FFF2-40B4-BE49-F238E27FC236}">
                <a16:creationId xmlns:a16="http://schemas.microsoft.com/office/drawing/2014/main" id="{C97A3CB6-3FFF-2F8E-6C4F-E075857D78AF}"/>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438048" y="5156198"/>
            <a:ext cx="1854963" cy="1701801"/>
          </a:xfrm>
          <a:prstGeom prst="rect">
            <a:avLst/>
          </a:prstGeom>
        </p:spPr>
      </p:pic>
      <p:pic>
        <p:nvPicPr>
          <p:cNvPr id="68" name="グラフィックス 67">
            <a:extLst>
              <a:ext uri="{FF2B5EF4-FFF2-40B4-BE49-F238E27FC236}">
                <a16:creationId xmlns:a16="http://schemas.microsoft.com/office/drawing/2014/main" id="{AC258414-6142-2FCA-9026-DE87479A207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458164" y="5622106"/>
            <a:ext cx="3541200" cy="958885"/>
          </a:xfrm>
          <a:prstGeom prst="rect">
            <a:avLst/>
          </a:prstGeom>
        </p:spPr>
      </p:pic>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256823" y="6050798"/>
            <a:ext cx="1683102" cy="572199"/>
          </a:xfrm>
          <a:prstGeom prst="rect">
            <a:avLst/>
          </a:prstGeom>
        </p:spPr>
      </p:pic>
      <p:pic>
        <p:nvPicPr>
          <p:cNvPr id="75" name="グラフィックス 74">
            <a:extLst>
              <a:ext uri="{FF2B5EF4-FFF2-40B4-BE49-F238E27FC236}">
                <a16:creationId xmlns:a16="http://schemas.microsoft.com/office/drawing/2014/main" id="{BB03BF11-8332-72FD-2941-CC8A9E91B72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50627" y="2877927"/>
            <a:ext cx="1018936" cy="1201822"/>
          </a:xfrm>
          <a:prstGeom prst="rect">
            <a:avLst/>
          </a:prstGeom>
        </p:spPr>
      </p:pic>
      <p:pic>
        <p:nvPicPr>
          <p:cNvPr id="2" name="図 1" descr="図形&#10;&#10;AI によって生成されたコンテンツは間違っている可能性があります。">
            <a:extLst>
              <a:ext uri="{FF2B5EF4-FFF2-40B4-BE49-F238E27FC236}">
                <a16:creationId xmlns:a16="http://schemas.microsoft.com/office/drawing/2014/main" id="{50DFE309-E6F0-FD1A-AF48-3E6B4D4B5C9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291477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白紙">
    <p:spTree>
      <p:nvGrpSpPr>
        <p:cNvPr id="1" name=""/>
        <p:cNvGrpSpPr/>
        <p:nvPr/>
      </p:nvGrpSpPr>
      <p:grpSpPr>
        <a:xfrm>
          <a:off x="0" y="0"/>
          <a:ext cx="0" cy="0"/>
          <a:chOff x="0" y="0"/>
          <a:chExt cx="0" cy="0"/>
        </a:xfrm>
      </p:grpSpPr>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12192001" cy="6857999"/>
          </a:xfrm>
          <a:prstGeom prst="rect">
            <a:avLst/>
          </a:prstGeom>
        </p:spPr>
      </p:pic>
      <p:sp>
        <p:nvSpPr>
          <p:cNvPr id="2" name="四角形: 角を丸くする 1">
            <a:extLst>
              <a:ext uri="{FF2B5EF4-FFF2-40B4-BE49-F238E27FC236}">
                <a16:creationId xmlns:a16="http://schemas.microsoft.com/office/drawing/2014/main" id="{8458A8CE-C669-8C3E-CF7E-F56D6E947311}"/>
              </a:ext>
            </a:extLst>
          </p:cNvPr>
          <p:cNvSpPr/>
          <p:nvPr userDrawn="1"/>
        </p:nvSpPr>
        <p:spPr>
          <a:xfrm>
            <a:off x="606393" y="1676401"/>
            <a:ext cx="10972799" cy="3505198"/>
          </a:xfrm>
          <a:prstGeom prst="roundRect">
            <a:avLst>
              <a:gd name="adj" fmla="val 6650"/>
            </a:avLst>
          </a:prstGeom>
          <a:solidFill>
            <a:schemeClr val="bg1"/>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42151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12192001" cy="6857999"/>
          </a:xfrm>
          <a:prstGeom prst="rect">
            <a:avLst/>
          </a:prstGeom>
        </p:spPr>
      </p:pic>
      <p:sp>
        <p:nvSpPr>
          <p:cNvPr id="74" name="正方形/長方形 73">
            <a:extLst>
              <a:ext uri="{FF2B5EF4-FFF2-40B4-BE49-F238E27FC236}">
                <a16:creationId xmlns:a16="http://schemas.microsoft.com/office/drawing/2014/main" id="{571C3397-3109-BD2C-D18A-675ED61CC122}"/>
              </a:ext>
            </a:extLst>
          </p:cNvPr>
          <p:cNvSpPr/>
          <p:nvPr userDrawn="1"/>
        </p:nvSpPr>
        <p:spPr>
          <a:xfrm>
            <a:off x="-3" y="5641383"/>
            <a:ext cx="2355745" cy="1216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6823" y="6050798"/>
            <a:ext cx="1683102" cy="572199"/>
          </a:xfrm>
          <a:prstGeom prst="rect">
            <a:avLst/>
          </a:prstGeom>
        </p:spPr>
      </p:pic>
      <p:pic>
        <p:nvPicPr>
          <p:cNvPr id="2" name="図 1" descr="図形&#10;&#10;AI によって生成されたコンテンツは間違っている可能性があります。">
            <a:extLst>
              <a:ext uri="{FF2B5EF4-FFF2-40B4-BE49-F238E27FC236}">
                <a16:creationId xmlns:a16="http://schemas.microsoft.com/office/drawing/2014/main" id="{01804687-A977-D497-7E84-C86C1690BE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92856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bg>
      <p:bgPr>
        <a:solidFill>
          <a:schemeClr val="accent6"/>
        </a:solidFill>
        <a:effectLst/>
      </p:bgPr>
    </p:bg>
    <p:spTree>
      <p:nvGrpSpPr>
        <p:cNvPr id="1" name=""/>
        <p:cNvGrpSpPr/>
        <p:nvPr/>
      </p:nvGrpSpPr>
      <p:grpSpPr>
        <a:xfrm>
          <a:off x="0" y="0"/>
          <a:ext cx="0" cy="0"/>
          <a:chOff x="0" y="0"/>
          <a:chExt cx="0" cy="0"/>
        </a:xfrm>
      </p:grpSpPr>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4861" y="6119455"/>
            <a:ext cx="1506853" cy="512280"/>
          </a:xfrm>
          <a:prstGeom prst="rect">
            <a:avLst/>
          </a:prstGeom>
        </p:spPr>
      </p:pic>
      <p:pic>
        <p:nvPicPr>
          <p:cNvPr id="6" name="グラフィックス 5">
            <a:extLst>
              <a:ext uri="{FF2B5EF4-FFF2-40B4-BE49-F238E27FC236}">
                <a16:creationId xmlns:a16="http://schemas.microsoft.com/office/drawing/2014/main" id="{4B4CE6F8-676E-265D-6532-2DB244F10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711847"/>
            <a:ext cx="1416686" cy="529124"/>
          </a:xfrm>
          <a:prstGeom prst="rect">
            <a:avLst/>
          </a:prstGeom>
        </p:spPr>
      </p:pic>
      <p:cxnSp>
        <p:nvCxnSpPr>
          <p:cNvPr id="8" name="直線コネクタ 7">
            <a:extLst>
              <a:ext uri="{FF2B5EF4-FFF2-40B4-BE49-F238E27FC236}">
                <a16:creationId xmlns:a16="http://schemas.microsoft.com/office/drawing/2014/main" id="{BC6EFC27-C50D-7527-C473-6AC51A698FB9}"/>
              </a:ext>
            </a:extLst>
          </p:cNvPr>
          <p:cNvCxnSpPr>
            <a:cxnSpLocks/>
          </p:cNvCxnSpPr>
          <p:nvPr userDrawn="1"/>
        </p:nvCxnSpPr>
        <p:spPr>
          <a:xfrm>
            <a:off x="1479287" y="797522"/>
            <a:ext cx="789525" cy="0"/>
          </a:xfrm>
          <a:prstGeom prst="line">
            <a:avLst/>
          </a:prstGeom>
          <a:ln cap="rnd">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686F120B-443F-87B5-A7AA-DB109EDFA0A4}"/>
              </a:ext>
            </a:extLst>
          </p:cNvPr>
          <p:cNvCxnSpPr>
            <a:cxnSpLocks/>
          </p:cNvCxnSpPr>
          <p:nvPr userDrawn="1"/>
        </p:nvCxnSpPr>
        <p:spPr>
          <a:xfrm>
            <a:off x="1479287" y="1182533"/>
            <a:ext cx="789525" cy="0"/>
          </a:xfrm>
          <a:prstGeom prst="line">
            <a:avLst/>
          </a:prstGeom>
          <a:ln cap="rnd">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6FF4B99D-F8C9-575E-0BA5-FD8F8D229E3D}"/>
              </a:ext>
            </a:extLst>
          </p:cNvPr>
          <p:cNvSpPr txBox="1"/>
          <p:nvPr userDrawn="1"/>
        </p:nvSpPr>
        <p:spPr>
          <a:xfrm>
            <a:off x="1435467" y="813201"/>
            <a:ext cx="954107" cy="400110"/>
          </a:xfrm>
          <a:prstGeom prst="rect">
            <a:avLst/>
          </a:prstGeom>
          <a:noFill/>
        </p:spPr>
        <p:txBody>
          <a:bodyPr wrap="none" rtlCol="0">
            <a:spAutoFit/>
          </a:bodyPr>
          <a:lstStyle/>
          <a:p>
            <a:r>
              <a:rPr kumimoji="1" lang="ja-JP" altLang="en-US" sz="2000" b="1" i="0">
                <a:solidFill>
                  <a:schemeClr val="accent3"/>
                </a:solidFill>
                <a:latin typeface="Yu Gothic" panose="020B0400000000000000" pitchFamily="34" charset="-128"/>
                <a:ea typeface="Yu Gothic" panose="020B0400000000000000" pitchFamily="34" charset="-128"/>
              </a:rPr>
              <a:t>ヒント</a:t>
            </a:r>
          </a:p>
        </p:txBody>
      </p:sp>
      <p:pic>
        <p:nvPicPr>
          <p:cNvPr id="2" name="図 1" descr="図形&#10;&#10;AI によって生成されたコンテンツは間違っている可能性があります。">
            <a:extLst>
              <a:ext uri="{FF2B5EF4-FFF2-40B4-BE49-F238E27FC236}">
                <a16:creationId xmlns:a16="http://schemas.microsoft.com/office/drawing/2014/main" id="{E233C3C4-F450-A192-7CD9-2C9360326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17518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88F10FEB-BA1B-EA41-D2BA-EA3B499DAA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正方形/長方形 12">
            <a:extLst>
              <a:ext uri="{FF2B5EF4-FFF2-40B4-BE49-F238E27FC236}">
                <a16:creationId xmlns:a16="http://schemas.microsoft.com/office/drawing/2014/main" id="{5FF5F0F1-0B63-9DB0-7F99-DCCFD11A9599}"/>
              </a:ext>
            </a:extLst>
          </p:cNvPr>
          <p:cNvSpPr/>
          <p:nvPr userDrawn="1"/>
        </p:nvSpPr>
        <p:spPr>
          <a:xfrm>
            <a:off x="0" y="1476260"/>
            <a:ext cx="12192000" cy="5381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4861" y="6119455"/>
            <a:ext cx="1506853" cy="512280"/>
          </a:xfrm>
          <a:prstGeom prst="rect">
            <a:avLst/>
          </a:prstGeom>
        </p:spPr>
      </p:pic>
      <p:pic>
        <p:nvPicPr>
          <p:cNvPr id="2" name="図 1" descr="図形&#10;&#10;AI によって生成されたコンテンツは間違っている可能性があります。">
            <a:extLst>
              <a:ext uri="{FF2B5EF4-FFF2-40B4-BE49-F238E27FC236}">
                <a16:creationId xmlns:a16="http://schemas.microsoft.com/office/drawing/2014/main" id="{734CDE15-D589-368B-E100-E7EDC754A0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4108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白紙">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258FB4-CBEE-83FD-E509-087628408532}"/>
              </a:ext>
            </a:extLst>
          </p:cNvPr>
          <p:cNvSpPr/>
          <p:nvPr userDrawn="1"/>
        </p:nvSpPr>
        <p:spPr>
          <a:xfrm>
            <a:off x="-1" y="0"/>
            <a:ext cx="12192000" cy="17472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 name="グラフィックス 6">
            <a:extLst>
              <a:ext uri="{FF2B5EF4-FFF2-40B4-BE49-F238E27FC236}">
                <a16:creationId xmlns:a16="http://schemas.microsoft.com/office/drawing/2014/main" id="{88F10FEB-BA1B-EA41-D2BA-EA3B499DAA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正方形/長方形 12">
            <a:extLst>
              <a:ext uri="{FF2B5EF4-FFF2-40B4-BE49-F238E27FC236}">
                <a16:creationId xmlns:a16="http://schemas.microsoft.com/office/drawing/2014/main" id="{5FF5F0F1-0B63-9DB0-7F99-DCCFD11A9599}"/>
              </a:ext>
            </a:extLst>
          </p:cNvPr>
          <p:cNvSpPr/>
          <p:nvPr userDrawn="1"/>
        </p:nvSpPr>
        <p:spPr>
          <a:xfrm>
            <a:off x="0" y="484094"/>
            <a:ext cx="12192000" cy="63739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2" name="グラフィックス 1">
            <a:extLst>
              <a:ext uri="{FF2B5EF4-FFF2-40B4-BE49-F238E27FC236}">
                <a16:creationId xmlns:a16="http://schemas.microsoft.com/office/drawing/2014/main" id="{926D9B8F-B7C8-83E9-5D8D-C07E4C4349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4861" y="6119455"/>
            <a:ext cx="1506853" cy="512280"/>
          </a:xfrm>
          <a:prstGeom prst="rect">
            <a:avLst/>
          </a:prstGeom>
        </p:spPr>
      </p:pic>
      <p:pic>
        <p:nvPicPr>
          <p:cNvPr id="4" name="図 3" descr="図形&#10;&#10;AI によって生成されたコンテンツは間違っている可能性があります。">
            <a:extLst>
              <a:ext uri="{FF2B5EF4-FFF2-40B4-BE49-F238E27FC236}">
                <a16:creationId xmlns:a16="http://schemas.microsoft.com/office/drawing/2014/main" id="{0A6520FD-1F92-1DE5-8244-8D648FE383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33767"/>
            <a:ext cx="1543136" cy="231344"/>
          </a:xfrm>
          <a:prstGeom prst="rect">
            <a:avLst/>
          </a:prstGeom>
        </p:spPr>
      </p:pic>
    </p:spTree>
    <p:extLst>
      <p:ext uri="{BB962C8B-B14F-4D97-AF65-F5344CB8AC3E}">
        <p14:creationId xmlns:p14="http://schemas.microsoft.com/office/powerpoint/2010/main" val="140009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258FB4-CBEE-83FD-E509-087628408532}"/>
              </a:ext>
            </a:extLst>
          </p:cNvPr>
          <p:cNvSpPr/>
          <p:nvPr userDrawn="1"/>
        </p:nvSpPr>
        <p:spPr>
          <a:xfrm>
            <a:off x="-1" y="0"/>
            <a:ext cx="12192000" cy="17472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 name="グラフィックス 6">
            <a:extLst>
              <a:ext uri="{FF2B5EF4-FFF2-40B4-BE49-F238E27FC236}">
                <a16:creationId xmlns:a16="http://schemas.microsoft.com/office/drawing/2014/main" id="{88F10FEB-BA1B-EA41-D2BA-EA3B499DAA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正方形/長方形 12">
            <a:extLst>
              <a:ext uri="{FF2B5EF4-FFF2-40B4-BE49-F238E27FC236}">
                <a16:creationId xmlns:a16="http://schemas.microsoft.com/office/drawing/2014/main" id="{5FF5F0F1-0B63-9DB0-7F99-DCCFD11A9599}"/>
              </a:ext>
            </a:extLst>
          </p:cNvPr>
          <p:cNvSpPr/>
          <p:nvPr userDrawn="1"/>
        </p:nvSpPr>
        <p:spPr>
          <a:xfrm>
            <a:off x="0" y="484094"/>
            <a:ext cx="12192000" cy="63739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2" name="グラフィックス 1">
            <a:extLst>
              <a:ext uri="{FF2B5EF4-FFF2-40B4-BE49-F238E27FC236}">
                <a16:creationId xmlns:a16="http://schemas.microsoft.com/office/drawing/2014/main" id="{A4B9F33F-5A60-9445-DCAD-B91612583E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4861" y="6119455"/>
            <a:ext cx="1506853" cy="512280"/>
          </a:xfrm>
          <a:prstGeom prst="rect">
            <a:avLst/>
          </a:prstGeom>
        </p:spPr>
      </p:pic>
      <p:pic>
        <p:nvPicPr>
          <p:cNvPr id="3" name="図 2" descr="図形&#10;&#10;AI によって生成されたコンテンツは間違っている可能性があります。">
            <a:extLst>
              <a:ext uri="{FF2B5EF4-FFF2-40B4-BE49-F238E27FC236}">
                <a16:creationId xmlns:a16="http://schemas.microsoft.com/office/drawing/2014/main" id="{3B6A7134-640B-DDB7-0126-56B46E274E9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33767"/>
            <a:ext cx="1543136" cy="231344"/>
          </a:xfrm>
          <a:prstGeom prst="rect">
            <a:avLst/>
          </a:prstGeom>
        </p:spPr>
      </p:pic>
    </p:spTree>
    <p:extLst>
      <p:ext uri="{BB962C8B-B14F-4D97-AF65-F5344CB8AC3E}">
        <p14:creationId xmlns:p14="http://schemas.microsoft.com/office/powerpoint/2010/main" val="19180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348005"/>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61" r:id="rId3"/>
    <p:sldLayoutId id="2147483662" r:id="rId4"/>
    <p:sldLayoutId id="2147483663" r:id="rId5"/>
    <p:sldLayoutId id="2147483665" r:id="rId6"/>
    <p:sldLayoutId id="2147483666" r:id="rId7"/>
  </p:sldLayoutIdLst>
  <p:txStyles>
    <p:titleStyle>
      <a:lvl1pPr algn="l" defTabSz="914400" rtl="0" eaLnBrk="1" latinLnBrk="0" hangingPunct="1">
        <a:lnSpc>
          <a:spcPct val="90000"/>
        </a:lnSpc>
        <a:spcBef>
          <a:spcPct val="0"/>
        </a:spcBef>
        <a:buNone/>
        <a:defRPr kumimoji="1" sz="4400" b="1" i="0"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sv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5.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6" Type="http://schemas.openxmlformats.org/officeDocument/2006/relationships/image" Target="../media/image80.png"/><Relationship Id="rId21" Type="http://schemas.openxmlformats.org/officeDocument/2006/relationships/image" Target="../media/image75.svg"/><Relationship Id="rId42" Type="http://schemas.openxmlformats.org/officeDocument/2006/relationships/image" Target="../media/image96.png"/><Relationship Id="rId47" Type="http://schemas.openxmlformats.org/officeDocument/2006/relationships/image" Target="../media/image101.svg"/><Relationship Id="rId63" Type="http://schemas.openxmlformats.org/officeDocument/2006/relationships/image" Target="../media/image117.svg"/><Relationship Id="rId68" Type="http://schemas.openxmlformats.org/officeDocument/2006/relationships/image" Target="../media/image122.png"/><Relationship Id="rId84" Type="http://schemas.openxmlformats.org/officeDocument/2006/relationships/image" Target="../media/image138.png"/><Relationship Id="rId16" Type="http://schemas.openxmlformats.org/officeDocument/2006/relationships/image" Target="../media/image70.png"/><Relationship Id="rId11" Type="http://schemas.openxmlformats.org/officeDocument/2006/relationships/image" Target="../media/image65.svg"/><Relationship Id="rId32" Type="http://schemas.openxmlformats.org/officeDocument/2006/relationships/image" Target="../media/image86.png"/><Relationship Id="rId37" Type="http://schemas.openxmlformats.org/officeDocument/2006/relationships/image" Target="../media/image91.svg"/><Relationship Id="rId53" Type="http://schemas.openxmlformats.org/officeDocument/2006/relationships/image" Target="../media/image107.svg"/><Relationship Id="rId58" Type="http://schemas.openxmlformats.org/officeDocument/2006/relationships/image" Target="../media/image112.png"/><Relationship Id="rId74" Type="http://schemas.openxmlformats.org/officeDocument/2006/relationships/image" Target="../media/image128.png"/><Relationship Id="rId79" Type="http://schemas.openxmlformats.org/officeDocument/2006/relationships/image" Target="../media/image133.svg"/><Relationship Id="rId5" Type="http://schemas.openxmlformats.org/officeDocument/2006/relationships/image" Target="../media/image45.svg"/><Relationship Id="rId19" Type="http://schemas.openxmlformats.org/officeDocument/2006/relationships/image" Target="../media/image73.sv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svg"/><Relationship Id="rId30" Type="http://schemas.openxmlformats.org/officeDocument/2006/relationships/image" Target="../media/image84.png"/><Relationship Id="rId35" Type="http://schemas.openxmlformats.org/officeDocument/2006/relationships/image" Target="../media/image89.svg"/><Relationship Id="rId43" Type="http://schemas.openxmlformats.org/officeDocument/2006/relationships/image" Target="../media/image97.svg"/><Relationship Id="rId48" Type="http://schemas.openxmlformats.org/officeDocument/2006/relationships/image" Target="../media/image102.png"/><Relationship Id="rId56" Type="http://schemas.openxmlformats.org/officeDocument/2006/relationships/image" Target="../media/image110.png"/><Relationship Id="rId64" Type="http://schemas.openxmlformats.org/officeDocument/2006/relationships/image" Target="../media/image118.png"/><Relationship Id="rId69" Type="http://schemas.openxmlformats.org/officeDocument/2006/relationships/image" Target="../media/image123.svg"/><Relationship Id="rId77" Type="http://schemas.openxmlformats.org/officeDocument/2006/relationships/image" Target="../media/image131.svg"/><Relationship Id="rId8" Type="http://schemas.openxmlformats.org/officeDocument/2006/relationships/image" Target="../media/image62.png"/><Relationship Id="rId51" Type="http://schemas.openxmlformats.org/officeDocument/2006/relationships/image" Target="../media/image105.svg"/><Relationship Id="rId72" Type="http://schemas.openxmlformats.org/officeDocument/2006/relationships/image" Target="../media/image126.png"/><Relationship Id="rId80" Type="http://schemas.openxmlformats.org/officeDocument/2006/relationships/image" Target="../media/image134.png"/><Relationship Id="rId85" Type="http://schemas.openxmlformats.org/officeDocument/2006/relationships/image" Target="../media/image139.svg"/><Relationship Id="rId3" Type="http://schemas.openxmlformats.org/officeDocument/2006/relationships/image" Target="../media/image43.svg"/><Relationship Id="rId12" Type="http://schemas.openxmlformats.org/officeDocument/2006/relationships/image" Target="../media/image66.png"/><Relationship Id="rId17" Type="http://schemas.openxmlformats.org/officeDocument/2006/relationships/image" Target="../media/image71.svg"/><Relationship Id="rId25" Type="http://schemas.openxmlformats.org/officeDocument/2006/relationships/image" Target="../media/image79.svg"/><Relationship Id="rId33" Type="http://schemas.openxmlformats.org/officeDocument/2006/relationships/image" Target="../media/image87.svg"/><Relationship Id="rId38" Type="http://schemas.openxmlformats.org/officeDocument/2006/relationships/image" Target="../media/image92.png"/><Relationship Id="rId46" Type="http://schemas.openxmlformats.org/officeDocument/2006/relationships/image" Target="../media/image100.png"/><Relationship Id="rId59" Type="http://schemas.openxmlformats.org/officeDocument/2006/relationships/image" Target="../media/image113.svg"/><Relationship Id="rId67" Type="http://schemas.openxmlformats.org/officeDocument/2006/relationships/image" Target="../media/image121.svg"/><Relationship Id="rId20" Type="http://schemas.openxmlformats.org/officeDocument/2006/relationships/image" Target="../media/image74.png"/><Relationship Id="rId41" Type="http://schemas.openxmlformats.org/officeDocument/2006/relationships/image" Target="../media/image95.svg"/><Relationship Id="rId54" Type="http://schemas.openxmlformats.org/officeDocument/2006/relationships/image" Target="../media/image108.png"/><Relationship Id="rId62" Type="http://schemas.openxmlformats.org/officeDocument/2006/relationships/image" Target="../media/image116.png"/><Relationship Id="rId70" Type="http://schemas.openxmlformats.org/officeDocument/2006/relationships/image" Target="../media/image124.png"/><Relationship Id="rId75" Type="http://schemas.openxmlformats.org/officeDocument/2006/relationships/image" Target="../media/image129.svg"/><Relationship Id="rId83" Type="http://schemas.openxmlformats.org/officeDocument/2006/relationships/image" Target="../media/image137.svg"/><Relationship Id="rId1" Type="http://schemas.openxmlformats.org/officeDocument/2006/relationships/slideLayout" Target="../slideLayouts/slideLayout6.xml"/><Relationship Id="rId6" Type="http://schemas.openxmlformats.org/officeDocument/2006/relationships/image" Target="../media/image60.png"/><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image" Target="../media/image82.png"/><Relationship Id="rId36" Type="http://schemas.openxmlformats.org/officeDocument/2006/relationships/image" Target="../media/image90.png"/><Relationship Id="rId49" Type="http://schemas.openxmlformats.org/officeDocument/2006/relationships/image" Target="../media/image103.svg"/><Relationship Id="rId57" Type="http://schemas.openxmlformats.org/officeDocument/2006/relationships/image" Target="../media/image111.svg"/><Relationship Id="rId10" Type="http://schemas.openxmlformats.org/officeDocument/2006/relationships/image" Target="../media/image64.png"/><Relationship Id="rId31" Type="http://schemas.openxmlformats.org/officeDocument/2006/relationships/image" Target="../media/image85.svg"/><Relationship Id="rId44" Type="http://schemas.openxmlformats.org/officeDocument/2006/relationships/image" Target="../media/image98.png"/><Relationship Id="rId52" Type="http://schemas.openxmlformats.org/officeDocument/2006/relationships/image" Target="../media/image106.png"/><Relationship Id="rId60" Type="http://schemas.openxmlformats.org/officeDocument/2006/relationships/image" Target="../media/image114.png"/><Relationship Id="rId65" Type="http://schemas.openxmlformats.org/officeDocument/2006/relationships/image" Target="../media/image119.svg"/><Relationship Id="rId73" Type="http://schemas.openxmlformats.org/officeDocument/2006/relationships/image" Target="../media/image127.svg"/><Relationship Id="rId78" Type="http://schemas.openxmlformats.org/officeDocument/2006/relationships/image" Target="../media/image132.png"/><Relationship Id="rId81" Type="http://schemas.openxmlformats.org/officeDocument/2006/relationships/image" Target="../media/image135.svg"/><Relationship Id="rId4" Type="http://schemas.openxmlformats.org/officeDocument/2006/relationships/image" Target="../media/image44.png"/><Relationship Id="rId9" Type="http://schemas.openxmlformats.org/officeDocument/2006/relationships/image" Target="../media/image63.svg"/><Relationship Id="rId13" Type="http://schemas.openxmlformats.org/officeDocument/2006/relationships/image" Target="../media/image67.svg"/><Relationship Id="rId18" Type="http://schemas.openxmlformats.org/officeDocument/2006/relationships/image" Target="../media/image72.png"/><Relationship Id="rId39" Type="http://schemas.openxmlformats.org/officeDocument/2006/relationships/image" Target="../media/image93.svg"/><Relationship Id="rId34" Type="http://schemas.openxmlformats.org/officeDocument/2006/relationships/image" Target="../media/image88.png"/><Relationship Id="rId50" Type="http://schemas.openxmlformats.org/officeDocument/2006/relationships/image" Target="../media/image104.png"/><Relationship Id="rId55" Type="http://schemas.openxmlformats.org/officeDocument/2006/relationships/image" Target="../media/image109.svg"/><Relationship Id="rId76" Type="http://schemas.openxmlformats.org/officeDocument/2006/relationships/image" Target="../media/image130.png"/><Relationship Id="rId7" Type="http://schemas.openxmlformats.org/officeDocument/2006/relationships/image" Target="../media/image61.svg"/><Relationship Id="rId71" Type="http://schemas.openxmlformats.org/officeDocument/2006/relationships/image" Target="../media/image125.svg"/><Relationship Id="rId2" Type="http://schemas.openxmlformats.org/officeDocument/2006/relationships/image" Target="../media/image42.png"/><Relationship Id="rId29" Type="http://schemas.openxmlformats.org/officeDocument/2006/relationships/image" Target="../media/image83.svg"/><Relationship Id="rId24" Type="http://schemas.openxmlformats.org/officeDocument/2006/relationships/image" Target="../media/image78.png"/><Relationship Id="rId40" Type="http://schemas.openxmlformats.org/officeDocument/2006/relationships/image" Target="../media/image94.png"/><Relationship Id="rId45" Type="http://schemas.openxmlformats.org/officeDocument/2006/relationships/image" Target="../media/image99.svg"/><Relationship Id="rId66" Type="http://schemas.openxmlformats.org/officeDocument/2006/relationships/image" Target="../media/image120.png"/><Relationship Id="rId61" Type="http://schemas.openxmlformats.org/officeDocument/2006/relationships/image" Target="../media/image115.svg"/><Relationship Id="rId82" Type="http://schemas.openxmlformats.org/officeDocument/2006/relationships/image" Target="../media/image136.png"/></Relationships>
</file>

<file path=ppt/slides/_rels/slide1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43.svg"/><Relationship Id="rId7" Type="http://schemas.openxmlformats.org/officeDocument/2006/relationships/image" Target="../media/image140.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5.svg"/><Relationship Id="rId10" Type="http://schemas.openxmlformats.org/officeDocument/2006/relationships/image" Target="../media/image49.svg"/><Relationship Id="rId4" Type="http://schemas.openxmlformats.org/officeDocument/2006/relationships/image" Target="../media/image44.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5.sv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12FD094A-872C-3F4D-7603-FFCFFD4FC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3687" y="1970441"/>
            <a:ext cx="6337560" cy="2322159"/>
          </a:xfrm>
          <a:prstGeom prst="rect">
            <a:avLst/>
          </a:prstGeom>
        </p:spPr>
      </p:pic>
      <p:sp>
        <p:nvSpPr>
          <p:cNvPr id="3" name="正方形/長方形 2">
            <a:extLst>
              <a:ext uri="{FF2B5EF4-FFF2-40B4-BE49-F238E27FC236}">
                <a16:creationId xmlns:a16="http://schemas.microsoft.com/office/drawing/2014/main" id="{E771C7BA-B235-7A05-82D9-AC3F73B7A440}"/>
              </a:ext>
            </a:extLst>
          </p:cNvPr>
          <p:cNvSpPr/>
          <p:nvPr/>
        </p:nvSpPr>
        <p:spPr>
          <a:xfrm>
            <a:off x="7740650" y="5972724"/>
            <a:ext cx="1787525" cy="276999"/>
          </a:xfrm>
          <a:prstGeom prst="rect">
            <a:avLst/>
          </a:prstGeom>
          <a:solidFill>
            <a:srgbClr val="26272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200" b="1" dirty="0">
                <a:latin typeface="游ゴシック" panose="020B0400000000000000" pitchFamily="50" charset="-128"/>
                <a:ea typeface="游ゴシック" panose="020B0400000000000000" pitchFamily="50" charset="-128"/>
              </a:rPr>
              <a:t>対象年齢：小学校高学年</a:t>
            </a:r>
          </a:p>
        </p:txBody>
      </p:sp>
    </p:spTree>
    <p:extLst>
      <p:ext uri="{BB962C8B-B14F-4D97-AF65-F5344CB8AC3E}">
        <p14:creationId xmlns:p14="http://schemas.microsoft.com/office/powerpoint/2010/main" val="420453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D2DCAA86-8988-2BA1-D2A1-B218BFFE6DE2}"/>
              </a:ext>
            </a:extLst>
          </p:cNvPr>
          <p:cNvSpPr/>
          <p:nvPr/>
        </p:nvSpPr>
        <p:spPr>
          <a:xfrm>
            <a:off x="-1" y="484094"/>
            <a:ext cx="12192000" cy="12631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2" name="グループ化 1">
            <a:extLst>
              <a:ext uri="{FF2B5EF4-FFF2-40B4-BE49-F238E27FC236}">
                <a16:creationId xmlns:a16="http://schemas.microsoft.com/office/drawing/2014/main" id="{EA916574-3121-66AC-63DB-35EF8942632C}"/>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61B2FAF2-FE04-C217-775B-3A58F004826C}"/>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企画書の構成・階層を整理しよう</a:t>
              </a:r>
            </a:p>
          </p:txBody>
        </p:sp>
        <p:pic>
          <p:nvPicPr>
            <p:cNvPr id="4" name="グラフィックス 3">
              <a:extLst>
                <a:ext uri="{FF2B5EF4-FFF2-40B4-BE49-F238E27FC236}">
                  <a16:creationId xmlns:a16="http://schemas.microsoft.com/office/drawing/2014/main" id="{741E0427-351C-ADDF-7292-F9BCF17E6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69D0BA00-9542-690F-BB01-025BD8C3D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9FB4DBDF-C814-ADFF-245E-B569C9DC5913}"/>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3</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59E871AC-2177-7F1B-5D3F-CC4AA421601D}"/>
              </a:ext>
            </a:extLst>
          </p:cNvPr>
          <p:cNvSpPr/>
          <p:nvPr/>
        </p:nvSpPr>
        <p:spPr>
          <a:xfrm>
            <a:off x="303097" y="2056136"/>
            <a:ext cx="3843390" cy="1103498"/>
          </a:xfrm>
          <a:prstGeom prst="roundRect">
            <a:avLst>
              <a:gd name="adj" fmla="val 426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latin typeface="HGPSoeiKakugothicUB" panose="020B0900000000000000" pitchFamily="34" charset="-128"/>
              <a:ea typeface="HGPSoeiKakugothicUB" panose="020B0900000000000000" pitchFamily="34" charset="-128"/>
            </a:endParaRPr>
          </a:p>
        </p:txBody>
      </p:sp>
      <p:pic>
        <p:nvPicPr>
          <p:cNvPr id="8" name="グラフィックス 7">
            <a:extLst>
              <a:ext uri="{FF2B5EF4-FFF2-40B4-BE49-F238E27FC236}">
                <a16:creationId xmlns:a16="http://schemas.microsoft.com/office/drawing/2014/main" id="{65C83F04-6879-4E1B-E3C0-AA5D0180AF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886" y="2260497"/>
            <a:ext cx="560510" cy="560510"/>
          </a:xfrm>
          <a:prstGeom prst="rect">
            <a:avLst/>
          </a:prstGeom>
        </p:spPr>
      </p:pic>
      <p:sp>
        <p:nvSpPr>
          <p:cNvPr id="9" name="テキスト ボックス 8">
            <a:extLst>
              <a:ext uri="{FF2B5EF4-FFF2-40B4-BE49-F238E27FC236}">
                <a16:creationId xmlns:a16="http://schemas.microsoft.com/office/drawing/2014/main" id="{9D9F9279-C72B-9B74-A4CE-BA39FA24989E}"/>
              </a:ext>
            </a:extLst>
          </p:cNvPr>
          <p:cNvSpPr txBox="1"/>
          <p:nvPr/>
        </p:nvSpPr>
        <p:spPr>
          <a:xfrm>
            <a:off x="508531" y="639125"/>
            <a:ext cx="11683469"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資料はページが多くなるほど、全体の構成や階層をわかりやすくすることが重要になります。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１枚１枚のスライドから伝わることが、資料全体で伝えたいこと（メイントピック）になっているかチェックしてみましょう。</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構成がわかりやすいと、読む人の理解度が上がります。</a:t>
            </a:r>
          </a:p>
        </p:txBody>
      </p:sp>
      <p:sp>
        <p:nvSpPr>
          <p:cNvPr id="10" name="テキスト ボックス 9">
            <a:extLst>
              <a:ext uri="{FF2B5EF4-FFF2-40B4-BE49-F238E27FC236}">
                <a16:creationId xmlns:a16="http://schemas.microsoft.com/office/drawing/2014/main" id="{5610E7D7-27AF-3AC1-46F6-DED5ED03BF02}"/>
              </a:ext>
            </a:extLst>
          </p:cNvPr>
          <p:cNvSpPr txBox="1"/>
          <p:nvPr/>
        </p:nvSpPr>
        <p:spPr>
          <a:xfrm>
            <a:off x="1330423" y="2303210"/>
            <a:ext cx="3387622" cy="830997"/>
          </a:xfrm>
          <a:prstGeom prst="rect">
            <a:avLst/>
          </a:prstGeom>
          <a:noFill/>
        </p:spPr>
        <p:txBody>
          <a:bodyPr wrap="square" anchor="ctr">
            <a:noAutofit/>
          </a:bodyPr>
          <a:lstStyle/>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階層構造を作り、メイントピック、</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大項目、小項目の整合性が</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取れているかチェックする。</a:t>
            </a:r>
          </a:p>
          <a:p>
            <a:pPr>
              <a:spcBef>
                <a:spcPts val="300"/>
              </a:spcBef>
            </a:pPr>
            <a:endParaRPr lang="ja-JP" altLang="en-US" sz="1200" dirty="0">
              <a:solidFill>
                <a:schemeClr val="accent3"/>
              </a:solidFill>
              <a:latin typeface="+mn-ea"/>
            </a:endParaRPr>
          </a:p>
        </p:txBody>
      </p:sp>
      <p:sp>
        <p:nvSpPr>
          <p:cNvPr id="36" name="正方形/長方形 35">
            <a:extLst>
              <a:ext uri="{FF2B5EF4-FFF2-40B4-BE49-F238E27FC236}">
                <a16:creationId xmlns:a16="http://schemas.microsoft.com/office/drawing/2014/main" id="{238DB175-95B2-DE06-06FD-1DC3F2199EED}"/>
              </a:ext>
            </a:extLst>
          </p:cNvPr>
          <p:cNvSpPr/>
          <p:nvPr/>
        </p:nvSpPr>
        <p:spPr>
          <a:xfrm>
            <a:off x="1313681" y="4702007"/>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小項目①</a:t>
            </a:r>
          </a:p>
        </p:txBody>
      </p:sp>
      <p:sp>
        <p:nvSpPr>
          <p:cNvPr id="37" name="正方形/長方形 36">
            <a:extLst>
              <a:ext uri="{FF2B5EF4-FFF2-40B4-BE49-F238E27FC236}">
                <a16:creationId xmlns:a16="http://schemas.microsoft.com/office/drawing/2014/main" id="{D570946E-E7F8-F822-5FD8-106B13CB814A}"/>
              </a:ext>
            </a:extLst>
          </p:cNvPr>
          <p:cNvSpPr/>
          <p:nvPr/>
        </p:nvSpPr>
        <p:spPr>
          <a:xfrm>
            <a:off x="2502012" y="4700829"/>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215F9A"/>
                </a:solidFill>
              </a:rPr>
              <a:t>小項目②</a:t>
            </a:r>
            <a:endParaRPr kumimoji="1" lang="ja-JP" altLang="en-US" sz="1600" b="1" dirty="0">
              <a:solidFill>
                <a:srgbClr val="215F9A"/>
              </a:solidFill>
            </a:endParaRPr>
          </a:p>
        </p:txBody>
      </p:sp>
      <p:sp>
        <p:nvSpPr>
          <p:cNvPr id="38" name="正方形/長方形 37">
            <a:extLst>
              <a:ext uri="{FF2B5EF4-FFF2-40B4-BE49-F238E27FC236}">
                <a16:creationId xmlns:a16="http://schemas.microsoft.com/office/drawing/2014/main" id="{DBACD381-8F0B-66AE-A6B9-07012FC6F100}"/>
              </a:ext>
            </a:extLst>
          </p:cNvPr>
          <p:cNvSpPr/>
          <p:nvPr/>
        </p:nvSpPr>
        <p:spPr>
          <a:xfrm>
            <a:off x="3690344" y="4700240"/>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小項目③</a:t>
            </a:r>
          </a:p>
        </p:txBody>
      </p:sp>
      <p:sp>
        <p:nvSpPr>
          <p:cNvPr id="44" name="正方形/長方形 43">
            <a:extLst>
              <a:ext uri="{FF2B5EF4-FFF2-40B4-BE49-F238E27FC236}">
                <a16:creationId xmlns:a16="http://schemas.microsoft.com/office/drawing/2014/main" id="{20AB14D6-D69D-A43E-BC13-A488572F247E}"/>
              </a:ext>
            </a:extLst>
          </p:cNvPr>
          <p:cNvSpPr/>
          <p:nvPr/>
        </p:nvSpPr>
        <p:spPr>
          <a:xfrm>
            <a:off x="4940677" y="4702007"/>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小項目①</a:t>
            </a:r>
          </a:p>
        </p:txBody>
      </p:sp>
      <p:sp>
        <p:nvSpPr>
          <p:cNvPr id="45" name="正方形/長方形 44">
            <a:extLst>
              <a:ext uri="{FF2B5EF4-FFF2-40B4-BE49-F238E27FC236}">
                <a16:creationId xmlns:a16="http://schemas.microsoft.com/office/drawing/2014/main" id="{3ACE496C-CE72-A305-905D-627698DC6E55}"/>
              </a:ext>
            </a:extLst>
          </p:cNvPr>
          <p:cNvSpPr/>
          <p:nvPr/>
        </p:nvSpPr>
        <p:spPr>
          <a:xfrm>
            <a:off x="6129008" y="4700829"/>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215F9A"/>
                </a:solidFill>
              </a:rPr>
              <a:t>小項目②</a:t>
            </a:r>
            <a:endParaRPr kumimoji="1" lang="ja-JP" altLang="en-US" sz="1600" b="1" dirty="0">
              <a:solidFill>
                <a:srgbClr val="215F9A"/>
              </a:solidFill>
            </a:endParaRPr>
          </a:p>
        </p:txBody>
      </p:sp>
      <p:sp>
        <p:nvSpPr>
          <p:cNvPr id="46" name="正方形/長方形 45">
            <a:extLst>
              <a:ext uri="{FF2B5EF4-FFF2-40B4-BE49-F238E27FC236}">
                <a16:creationId xmlns:a16="http://schemas.microsoft.com/office/drawing/2014/main" id="{4BF0EBDD-86ED-DA02-9982-0AABD5B92DB5}"/>
              </a:ext>
            </a:extLst>
          </p:cNvPr>
          <p:cNvSpPr/>
          <p:nvPr/>
        </p:nvSpPr>
        <p:spPr>
          <a:xfrm>
            <a:off x="7317340" y="4700240"/>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小項目③</a:t>
            </a:r>
          </a:p>
        </p:txBody>
      </p:sp>
      <p:sp>
        <p:nvSpPr>
          <p:cNvPr id="55" name="正方形/長方形 54">
            <a:extLst>
              <a:ext uri="{FF2B5EF4-FFF2-40B4-BE49-F238E27FC236}">
                <a16:creationId xmlns:a16="http://schemas.microsoft.com/office/drawing/2014/main" id="{FA6A3CA1-7184-2629-4980-29E6383E9D09}"/>
              </a:ext>
            </a:extLst>
          </p:cNvPr>
          <p:cNvSpPr/>
          <p:nvPr/>
        </p:nvSpPr>
        <p:spPr>
          <a:xfrm>
            <a:off x="8574495" y="4700240"/>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小項目①</a:t>
            </a:r>
          </a:p>
        </p:txBody>
      </p:sp>
      <p:sp>
        <p:nvSpPr>
          <p:cNvPr id="56" name="正方形/長方形 55">
            <a:extLst>
              <a:ext uri="{FF2B5EF4-FFF2-40B4-BE49-F238E27FC236}">
                <a16:creationId xmlns:a16="http://schemas.microsoft.com/office/drawing/2014/main" id="{4CF8636A-F3EF-7944-61DC-C7FA5AAE2609}"/>
              </a:ext>
            </a:extLst>
          </p:cNvPr>
          <p:cNvSpPr/>
          <p:nvPr/>
        </p:nvSpPr>
        <p:spPr>
          <a:xfrm>
            <a:off x="9794415" y="4700239"/>
            <a:ext cx="1083903" cy="928299"/>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小項目①</a:t>
            </a:r>
          </a:p>
        </p:txBody>
      </p:sp>
      <p:sp>
        <p:nvSpPr>
          <p:cNvPr id="15" name="正方形/長方形 14">
            <a:extLst>
              <a:ext uri="{FF2B5EF4-FFF2-40B4-BE49-F238E27FC236}">
                <a16:creationId xmlns:a16="http://schemas.microsoft.com/office/drawing/2014/main" id="{417F7ABA-5B72-9057-6B94-B4A9D59CB7F2}"/>
              </a:ext>
            </a:extLst>
          </p:cNvPr>
          <p:cNvSpPr/>
          <p:nvPr/>
        </p:nvSpPr>
        <p:spPr>
          <a:xfrm>
            <a:off x="5187054" y="2607885"/>
            <a:ext cx="1883907" cy="731381"/>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215F9A"/>
                </a:solidFill>
              </a:rPr>
              <a:t>メイン</a:t>
            </a:r>
            <a:endParaRPr kumimoji="1" lang="en-US" altLang="ja-JP" b="1" dirty="0">
              <a:solidFill>
                <a:srgbClr val="215F9A"/>
              </a:solidFill>
            </a:endParaRPr>
          </a:p>
          <a:p>
            <a:pPr algn="ctr"/>
            <a:r>
              <a:rPr lang="ja-JP" altLang="en-US" b="1" dirty="0">
                <a:solidFill>
                  <a:srgbClr val="215F9A"/>
                </a:solidFill>
              </a:rPr>
              <a:t>トピック</a:t>
            </a:r>
            <a:endParaRPr kumimoji="1" lang="ja-JP" altLang="en-US" b="1" dirty="0">
              <a:solidFill>
                <a:srgbClr val="215F9A"/>
              </a:solidFill>
            </a:endParaRPr>
          </a:p>
        </p:txBody>
      </p:sp>
      <p:sp>
        <p:nvSpPr>
          <p:cNvPr id="35" name="正方形/長方形 34">
            <a:extLst>
              <a:ext uri="{FF2B5EF4-FFF2-40B4-BE49-F238E27FC236}">
                <a16:creationId xmlns:a16="http://schemas.microsoft.com/office/drawing/2014/main" id="{0FF403E9-50EF-9BA3-A727-79CF5E6FB95E}"/>
              </a:ext>
            </a:extLst>
          </p:cNvPr>
          <p:cNvSpPr/>
          <p:nvPr/>
        </p:nvSpPr>
        <p:spPr>
          <a:xfrm>
            <a:off x="1313681" y="3834080"/>
            <a:ext cx="3460566" cy="543226"/>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15F9A"/>
                </a:solidFill>
              </a:rPr>
              <a:t>大項目</a:t>
            </a:r>
            <a:r>
              <a:rPr kumimoji="1" lang="en-US" altLang="ja-JP" sz="1600" b="1" dirty="0">
                <a:solidFill>
                  <a:srgbClr val="215F9A"/>
                </a:solidFill>
              </a:rPr>
              <a:t>A</a:t>
            </a:r>
            <a:endParaRPr kumimoji="1" lang="ja-JP" altLang="en-US" sz="1600" b="1" dirty="0">
              <a:solidFill>
                <a:srgbClr val="215F9A"/>
              </a:solidFill>
            </a:endParaRPr>
          </a:p>
        </p:txBody>
      </p:sp>
      <p:cxnSp>
        <p:nvCxnSpPr>
          <p:cNvPr id="39" name="コネクタ: カギ線 21">
            <a:extLst>
              <a:ext uri="{FF2B5EF4-FFF2-40B4-BE49-F238E27FC236}">
                <a16:creationId xmlns:a16="http://schemas.microsoft.com/office/drawing/2014/main" id="{3DD4A198-2ABF-B071-F1DF-9E909DF208B3}"/>
              </a:ext>
            </a:extLst>
          </p:cNvPr>
          <p:cNvCxnSpPr>
            <a:cxnSpLocks/>
            <a:stCxn id="35" idx="2"/>
            <a:endCxn id="38" idx="0"/>
          </p:cNvCxnSpPr>
          <p:nvPr/>
        </p:nvCxnSpPr>
        <p:spPr>
          <a:xfrm rot="16200000" flipH="1">
            <a:off x="3476663" y="3944606"/>
            <a:ext cx="322934" cy="118833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コネクタ: カギ線 21">
            <a:extLst>
              <a:ext uri="{FF2B5EF4-FFF2-40B4-BE49-F238E27FC236}">
                <a16:creationId xmlns:a16="http://schemas.microsoft.com/office/drawing/2014/main" id="{4A0154D0-851B-DE4E-152D-00C2AEC164B9}"/>
              </a:ext>
            </a:extLst>
          </p:cNvPr>
          <p:cNvCxnSpPr>
            <a:cxnSpLocks/>
            <a:stCxn id="35" idx="0"/>
            <a:endCxn id="15" idx="2"/>
          </p:cNvCxnSpPr>
          <p:nvPr/>
        </p:nvCxnSpPr>
        <p:spPr>
          <a:xfrm rot="5400000" flipH="1" flipV="1">
            <a:off x="4339079" y="2044151"/>
            <a:ext cx="494814" cy="308504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1" name="コネクタ: カギ線 21">
            <a:extLst>
              <a:ext uri="{FF2B5EF4-FFF2-40B4-BE49-F238E27FC236}">
                <a16:creationId xmlns:a16="http://schemas.microsoft.com/office/drawing/2014/main" id="{795A3DF2-EBDF-B5AE-376C-BB0E86726A36}"/>
              </a:ext>
            </a:extLst>
          </p:cNvPr>
          <p:cNvCxnSpPr>
            <a:cxnSpLocks/>
            <a:stCxn id="35" idx="2"/>
            <a:endCxn id="36" idx="0"/>
          </p:cNvCxnSpPr>
          <p:nvPr/>
        </p:nvCxnSpPr>
        <p:spPr>
          <a:xfrm rot="5400000">
            <a:off x="2287448" y="3945490"/>
            <a:ext cx="324702" cy="118833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DE6C6C91-2DF0-EC92-3FC4-1A0C94F8DA43}"/>
              </a:ext>
            </a:extLst>
          </p:cNvPr>
          <p:cNvCxnSpPr>
            <a:cxnSpLocks/>
            <a:stCxn id="35" idx="2"/>
            <a:endCxn id="37" idx="0"/>
          </p:cNvCxnSpPr>
          <p:nvPr/>
        </p:nvCxnSpPr>
        <p:spPr>
          <a:xfrm flipH="1">
            <a:off x="3043964" y="4377305"/>
            <a:ext cx="1" cy="323523"/>
          </a:xfrm>
          <a:prstGeom prst="line">
            <a:avLst/>
          </a:prstGeom>
        </p:spPr>
        <p:style>
          <a:lnRef idx="2">
            <a:schemeClr val="accent1"/>
          </a:lnRef>
          <a:fillRef idx="0">
            <a:schemeClr val="accent1"/>
          </a:fillRef>
          <a:effectRef idx="1">
            <a:schemeClr val="accent1"/>
          </a:effectRef>
          <a:fontRef idx="minor">
            <a:schemeClr val="tx1"/>
          </a:fontRef>
        </p:style>
      </p:cxnSp>
      <p:sp>
        <p:nvSpPr>
          <p:cNvPr id="43" name="正方形/長方形 42">
            <a:extLst>
              <a:ext uri="{FF2B5EF4-FFF2-40B4-BE49-F238E27FC236}">
                <a16:creationId xmlns:a16="http://schemas.microsoft.com/office/drawing/2014/main" id="{3AB46CDB-CDBC-B6A8-610F-501324833515}"/>
              </a:ext>
            </a:extLst>
          </p:cNvPr>
          <p:cNvSpPr/>
          <p:nvPr/>
        </p:nvSpPr>
        <p:spPr>
          <a:xfrm>
            <a:off x="4940677" y="3834080"/>
            <a:ext cx="3460566" cy="543226"/>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215F9A"/>
                </a:solidFill>
              </a:rPr>
              <a:t>大項目</a:t>
            </a:r>
            <a:r>
              <a:rPr kumimoji="1" lang="en-US" altLang="ja-JP" sz="1600" b="1" dirty="0">
                <a:solidFill>
                  <a:srgbClr val="215F9A"/>
                </a:solidFill>
              </a:rPr>
              <a:t>B</a:t>
            </a:r>
            <a:endParaRPr kumimoji="1" lang="ja-JP" altLang="en-US" sz="1600" b="1" dirty="0">
              <a:solidFill>
                <a:srgbClr val="215F9A"/>
              </a:solidFill>
            </a:endParaRPr>
          </a:p>
        </p:txBody>
      </p:sp>
      <p:cxnSp>
        <p:nvCxnSpPr>
          <p:cNvPr id="47" name="コネクタ: カギ線 21">
            <a:extLst>
              <a:ext uri="{FF2B5EF4-FFF2-40B4-BE49-F238E27FC236}">
                <a16:creationId xmlns:a16="http://schemas.microsoft.com/office/drawing/2014/main" id="{21B3C53E-D1B8-138D-EEE6-13CD3A4DD99D}"/>
              </a:ext>
            </a:extLst>
          </p:cNvPr>
          <p:cNvCxnSpPr>
            <a:cxnSpLocks/>
            <a:stCxn id="43" idx="2"/>
            <a:endCxn id="46" idx="0"/>
          </p:cNvCxnSpPr>
          <p:nvPr/>
        </p:nvCxnSpPr>
        <p:spPr>
          <a:xfrm rot="16200000" flipH="1">
            <a:off x="7103659" y="3944606"/>
            <a:ext cx="322934" cy="118833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8" name="コネクタ: カギ線 21">
            <a:extLst>
              <a:ext uri="{FF2B5EF4-FFF2-40B4-BE49-F238E27FC236}">
                <a16:creationId xmlns:a16="http://schemas.microsoft.com/office/drawing/2014/main" id="{03B54107-D9A3-E53F-A947-5B87DEFFAF6D}"/>
              </a:ext>
            </a:extLst>
          </p:cNvPr>
          <p:cNvCxnSpPr>
            <a:cxnSpLocks/>
            <a:stCxn id="43" idx="2"/>
            <a:endCxn id="44" idx="0"/>
          </p:cNvCxnSpPr>
          <p:nvPr/>
        </p:nvCxnSpPr>
        <p:spPr>
          <a:xfrm rot="5400000">
            <a:off x="5914444" y="3945490"/>
            <a:ext cx="324702" cy="118833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E5D1BEE4-076E-E982-428A-108B8DABC900}"/>
              </a:ext>
            </a:extLst>
          </p:cNvPr>
          <p:cNvCxnSpPr>
            <a:cxnSpLocks/>
            <a:stCxn id="43" idx="2"/>
            <a:endCxn id="45" idx="0"/>
          </p:cNvCxnSpPr>
          <p:nvPr/>
        </p:nvCxnSpPr>
        <p:spPr>
          <a:xfrm flipH="1">
            <a:off x="6670960" y="4377305"/>
            <a:ext cx="1" cy="323523"/>
          </a:xfrm>
          <a:prstGeom prst="line">
            <a:avLst/>
          </a:prstGeom>
        </p:spPr>
        <p:style>
          <a:lnRef idx="2">
            <a:schemeClr val="accent1"/>
          </a:lnRef>
          <a:fillRef idx="0">
            <a:schemeClr val="accent1"/>
          </a:fillRef>
          <a:effectRef idx="1">
            <a:schemeClr val="accent1"/>
          </a:effectRef>
          <a:fontRef idx="minor">
            <a:schemeClr val="tx1"/>
          </a:fontRef>
        </p:style>
      </p:cxnSp>
      <p:sp>
        <p:nvSpPr>
          <p:cNvPr id="50" name="正方形/長方形 49">
            <a:extLst>
              <a:ext uri="{FF2B5EF4-FFF2-40B4-BE49-F238E27FC236}">
                <a16:creationId xmlns:a16="http://schemas.microsoft.com/office/drawing/2014/main" id="{D35E70FF-F04B-B12C-04CF-5564950848D9}"/>
              </a:ext>
            </a:extLst>
          </p:cNvPr>
          <p:cNvSpPr/>
          <p:nvPr/>
        </p:nvSpPr>
        <p:spPr>
          <a:xfrm>
            <a:off x="8574495" y="3834080"/>
            <a:ext cx="1083903" cy="543226"/>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215F9A"/>
                </a:solidFill>
              </a:rPr>
              <a:t>大項目</a:t>
            </a:r>
            <a:r>
              <a:rPr kumimoji="1" lang="en-US" altLang="ja-JP" sz="1600" b="1" dirty="0">
                <a:solidFill>
                  <a:srgbClr val="215F9A"/>
                </a:solidFill>
              </a:rPr>
              <a:t>C</a:t>
            </a:r>
            <a:endParaRPr kumimoji="1" lang="ja-JP" altLang="en-US" sz="1600" b="1" dirty="0">
              <a:solidFill>
                <a:srgbClr val="215F9A"/>
              </a:solidFill>
            </a:endParaRPr>
          </a:p>
        </p:txBody>
      </p:sp>
      <p:sp>
        <p:nvSpPr>
          <p:cNvPr id="51" name="正方形/長方形 50">
            <a:extLst>
              <a:ext uri="{FF2B5EF4-FFF2-40B4-BE49-F238E27FC236}">
                <a16:creationId xmlns:a16="http://schemas.microsoft.com/office/drawing/2014/main" id="{0FD0CBEC-9D14-42F1-57D8-D92B06B63D29}"/>
              </a:ext>
            </a:extLst>
          </p:cNvPr>
          <p:cNvSpPr/>
          <p:nvPr/>
        </p:nvSpPr>
        <p:spPr>
          <a:xfrm>
            <a:off x="9794415" y="3834078"/>
            <a:ext cx="1083903" cy="543226"/>
          </a:xfrm>
          <a:prstGeom prst="rect">
            <a:avLst/>
          </a:prstGeom>
          <a:solidFill>
            <a:schemeClr val="bg1"/>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215F9A"/>
                </a:solidFill>
              </a:rPr>
              <a:t>大項目</a:t>
            </a:r>
            <a:r>
              <a:rPr kumimoji="1" lang="en-US" altLang="ja-JP" sz="1600" b="1" dirty="0">
                <a:solidFill>
                  <a:srgbClr val="215F9A"/>
                </a:solidFill>
              </a:rPr>
              <a:t>D</a:t>
            </a:r>
            <a:endParaRPr kumimoji="1" lang="ja-JP" altLang="en-US" sz="1600" b="1" dirty="0">
              <a:solidFill>
                <a:srgbClr val="215F9A"/>
              </a:solidFill>
            </a:endParaRPr>
          </a:p>
        </p:txBody>
      </p:sp>
      <p:cxnSp>
        <p:nvCxnSpPr>
          <p:cNvPr id="52" name="コネクタ: カギ線 21">
            <a:extLst>
              <a:ext uri="{FF2B5EF4-FFF2-40B4-BE49-F238E27FC236}">
                <a16:creationId xmlns:a16="http://schemas.microsoft.com/office/drawing/2014/main" id="{AD7645A5-5673-DDAC-2EA2-1DAF6BB39979}"/>
              </a:ext>
            </a:extLst>
          </p:cNvPr>
          <p:cNvCxnSpPr>
            <a:cxnSpLocks/>
            <a:stCxn id="43" idx="0"/>
            <a:endCxn id="15" idx="2"/>
          </p:cNvCxnSpPr>
          <p:nvPr/>
        </p:nvCxnSpPr>
        <p:spPr>
          <a:xfrm rot="16200000" flipV="1">
            <a:off x="6152577" y="3315697"/>
            <a:ext cx="494814" cy="54195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3" name="コネクタ: カギ線 21">
            <a:extLst>
              <a:ext uri="{FF2B5EF4-FFF2-40B4-BE49-F238E27FC236}">
                <a16:creationId xmlns:a16="http://schemas.microsoft.com/office/drawing/2014/main" id="{181C233B-9E2C-C615-F56A-08C90B9AF963}"/>
              </a:ext>
            </a:extLst>
          </p:cNvPr>
          <p:cNvCxnSpPr>
            <a:cxnSpLocks/>
            <a:stCxn id="50" idx="0"/>
            <a:endCxn id="15" idx="2"/>
          </p:cNvCxnSpPr>
          <p:nvPr/>
        </p:nvCxnSpPr>
        <p:spPr>
          <a:xfrm rot="16200000" flipV="1">
            <a:off x="7375321" y="2092953"/>
            <a:ext cx="494814" cy="2987439"/>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4" name="コネクタ: カギ線 21">
            <a:extLst>
              <a:ext uri="{FF2B5EF4-FFF2-40B4-BE49-F238E27FC236}">
                <a16:creationId xmlns:a16="http://schemas.microsoft.com/office/drawing/2014/main" id="{946C11E1-F721-F75C-65CB-C2A1AC294E72}"/>
              </a:ext>
            </a:extLst>
          </p:cNvPr>
          <p:cNvCxnSpPr>
            <a:cxnSpLocks/>
            <a:stCxn id="51" idx="0"/>
            <a:endCxn id="15" idx="2"/>
          </p:cNvCxnSpPr>
          <p:nvPr/>
        </p:nvCxnSpPr>
        <p:spPr>
          <a:xfrm rot="16200000" flipV="1">
            <a:off x="7985282" y="1482992"/>
            <a:ext cx="494812" cy="4207359"/>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86DC45D4-4E45-FD33-494B-5303D07DEDE3}"/>
              </a:ext>
            </a:extLst>
          </p:cNvPr>
          <p:cNvCxnSpPr>
            <a:cxnSpLocks/>
            <a:stCxn id="50" idx="2"/>
            <a:endCxn id="55" idx="0"/>
          </p:cNvCxnSpPr>
          <p:nvPr/>
        </p:nvCxnSpPr>
        <p:spPr>
          <a:xfrm>
            <a:off x="9116447" y="4377305"/>
            <a:ext cx="0" cy="322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直線コネクタ 57">
            <a:extLst>
              <a:ext uri="{FF2B5EF4-FFF2-40B4-BE49-F238E27FC236}">
                <a16:creationId xmlns:a16="http://schemas.microsoft.com/office/drawing/2014/main" id="{57BD11FA-6824-689E-83A0-29EC3244CCB7}"/>
              </a:ext>
            </a:extLst>
          </p:cNvPr>
          <p:cNvCxnSpPr>
            <a:cxnSpLocks/>
            <a:stCxn id="51" idx="2"/>
            <a:endCxn id="56" idx="0"/>
          </p:cNvCxnSpPr>
          <p:nvPr/>
        </p:nvCxnSpPr>
        <p:spPr>
          <a:xfrm>
            <a:off x="10336366" y="4377304"/>
            <a:ext cx="0" cy="32293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30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D2DCAA86-8988-2BA1-D2A1-B218BFFE6DE2}"/>
              </a:ext>
            </a:extLst>
          </p:cNvPr>
          <p:cNvSpPr/>
          <p:nvPr/>
        </p:nvSpPr>
        <p:spPr>
          <a:xfrm>
            <a:off x="-1" y="484094"/>
            <a:ext cx="12192000" cy="12631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2" name="グループ化 1">
            <a:extLst>
              <a:ext uri="{FF2B5EF4-FFF2-40B4-BE49-F238E27FC236}">
                <a16:creationId xmlns:a16="http://schemas.microsoft.com/office/drawing/2014/main" id="{EA916574-3121-66AC-63DB-35EF8942632C}"/>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61B2FAF2-FE04-C217-775B-3A58F004826C}"/>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企画書の構成・階層を整理しよう</a:t>
              </a:r>
            </a:p>
          </p:txBody>
        </p:sp>
        <p:pic>
          <p:nvPicPr>
            <p:cNvPr id="4" name="グラフィックス 3">
              <a:extLst>
                <a:ext uri="{FF2B5EF4-FFF2-40B4-BE49-F238E27FC236}">
                  <a16:creationId xmlns:a16="http://schemas.microsoft.com/office/drawing/2014/main" id="{741E0427-351C-ADDF-7292-F9BCF17E6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69D0BA00-9542-690F-BB01-025BD8C3D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9FB4DBDF-C814-ADFF-245E-B569C9DC5913}"/>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3</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9D9F9279-C72B-9B74-A4CE-BA39FA24989E}"/>
              </a:ext>
            </a:extLst>
          </p:cNvPr>
          <p:cNvSpPr txBox="1"/>
          <p:nvPr/>
        </p:nvSpPr>
        <p:spPr>
          <a:xfrm>
            <a:off x="541397" y="639125"/>
            <a:ext cx="11650604" cy="1028548"/>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資料はページが多くなるほど、全体の構成や階層をわかりやすくすることが重要になります。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１枚１枚のスライドから伝わることが、資料全体で伝えたいこと（メイントピック）になっているかチェックしてみましょう。</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構成がわかりやすいと、読む人の理解度が上がります。</a:t>
            </a:r>
          </a:p>
        </p:txBody>
      </p:sp>
      <p:sp>
        <p:nvSpPr>
          <p:cNvPr id="12" name="正方形/長方形 11">
            <a:extLst>
              <a:ext uri="{FF2B5EF4-FFF2-40B4-BE49-F238E27FC236}">
                <a16:creationId xmlns:a16="http://schemas.microsoft.com/office/drawing/2014/main" id="{B32DC14F-CCC7-A0A8-210F-CE0AA850679E}"/>
              </a:ext>
            </a:extLst>
          </p:cNvPr>
          <p:cNvSpPr/>
          <p:nvPr/>
        </p:nvSpPr>
        <p:spPr>
          <a:xfrm>
            <a:off x="5417558" y="2535602"/>
            <a:ext cx="1761841" cy="731381"/>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地球環境を</a:t>
            </a:r>
            <a:endParaRPr kumimoji="1" lang="en-US" altLang="ja-JP" sz="1600" b="1" dirty="0">
              <a:solidFill>
                <a:schemeClr val="bg1"/>
              </a:solidFill>
            </a:endParaRPr>
          </a:p>
          <a:p>
            <a:pPr algn="ctr"/>
            <a:r>
              <a:rPr kumimoji="1" lang="ja-JP" altLang="en-US" sz="1600" b="1">
                <a:solidFill>
                  <a:schemeClr val="bg1"/>
                </a:solidFill>
              </a:rPr>
              <a:t>考える</a:t>
            </a:r>
            <a:endParaRPr kumimoji="1" lang="ja-JP" altLang="en-US" sz="1600" b="1" dirty="0">
              <a:solidFill>
                <a:schemeClr val="bg1"/>
              </a:solidFill>
            </a:endParaRPr>
          </a:p>
        </p:txBody>
      </p:sp>
      <p:sp>
        <p:nvSpPr>
          <p:cNvPr id="14" name="正方形/長方形 13">
            <a:extLst>
              <a:ext uri="{FF2B5EF4-FFF2-40B4-BE49-F238E27FC236}">
                <a16:creationId xmlns:a16="http://schemas.microsoft.com/office/drawing/2014/main" id="{CE96E27E-229C-3197-39C4-4414A68CBF01}"/>
              </a:ext>
            </a:extLst>
          </p:cNvPr>
          <p:cNvSpPr/>
          <p:nvPr/>
        </p:nvSpPr>
        <p:spPr>
          <a:xfrm>
            <a:off x="2676076" y="3761797"/>
            <a:ext cx="3236342" cy="543226"/>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世界の３大環境問題とは</a:t>
            </a:r>
          </a:p>
        </p:txBody>
      </p:sp>
      <p:sp>
        <p:nvSpPr>
          <p:cNvPr id="16" name="正方形/長方形 15">
            <a:extLst>
              <a:ext uri="{FF2B5EF4-FFF2-40B4-BE49-F238E27FC236}">
                <a16:creationId xmlns:a16="http://schemas.microsoft.com/office/drawing/2014/main" id="{EDFC451F-7DF1-8D73-488F-2A3E7D24D541}"/>
              </a:ext>
            </a:extLst>
          </p:cNvPr>
          <p:cNvSpPr/>
          <p:nvPr/>
        </p:nvSpPr>
        <p:spPr>
          <a:xfrm>
            <a:off x="2676076" y="4629724"/>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rPr>
              <a:t>①</a:t>
            </a:r>
            <a:r>
              <a:rPr kumimoji="1" lang="ja-JP" altLang="en-US" sz="1400" b="1" dirty="0">
                <a:solidFill>
                  <a:schemeClr val="bg1"/>
                </a:solidFill>
              </a:rPr>
              <a:t>気候</a:t>
            </a:r>
            <a:endParaRPr kumimoji="1" lang="en-US" altLang="ja-JP" sz="1400" b="1" dirty="0">
              <a:solidFill>
                <a:schemeClr val="bg1"/>
              </a:solidFill>
            </a:endParaRPr>
          </a:p>
          <a:p>
            <a:pPr algn="ctr"/>
            <a:r>
              <a:rPr kumimoji="1" lang="ja-JP" altLang="en-US" sz="1400" b="1" dirty="0">
                <a:solidFill>
                  <a:schemeClr val="bg1"/>
                </a:solidFill>
              </a:rPr>
              <a:t>変動</a:t>
            </a:r>
          </a:p>
        </p:txBody>
      </p:sp>
      <p:sp>
        <p:nvSpPr>
          <p:cNvPr id="17" name="正方形/長方形 16">
            <a:extLst>
              <a:ext uri="{FF2B5EF4-FFF2-40B4-BE49-F238E27FC236}">
                <a16:creationId xmlns:a16="http://schemas.microsoft.com/office/drawing/2014/main" id="{600DE29D-018F-CB9D-F905-7CAF15421D66}"/>
              </a:ext>
            </a:extLst>
          </p:cNvPr>
          <p:cNvSpPr/>
          <p:nvPr/>
        </p:nvSpPr>
        <p:spPr>
          <a:xfrm>
            <a:off x="3787410" y="4628546"/>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②</a:t>
            </a:r>
            <a:r>
              <a:rPr kumimoji="1" lang="ja-JP" altLang="en-US" sz="1400" b="1">
                <a:solidFill>
                  <a:schemeClr val="bg1"/>
                </a:solidFill>
              </a:rPr>
              <a:t>生物</a:t>
            </a:r>
            <a:endParaRPr kumimoji="1" lang="en-US" altLang="ja-JP" sz="1400" b="1" dirty="0">
              <a:solidFill>
                <a:schemeClr val="bg1"/>
              </a:solidFill>
            </a:endParaRPr>
          </a:p>
          <a:p>
            <a:pPr algn="ctr"/>
            <a:r>
              <a:rPr kumimoji="1" lang="ja-JP" altLang="en-US" sz="1400" b="1">
                <a:solidFill>
                  <a:schemeClr val="bg1"/>
                </a:solidFill>
              </a:rPr>
              <a:t>多様性の</a:t>
            </a:r>
            <a:endParaRPr kumimoji="1" lang="en-US" altLang="ja-JP" sz="1400" b="1" dirty="0">
              <a:solidFill>
                <a:schemeClr val="bg1"/>
              </a:solidFill>
            </a:endParaRPr>
          </a:p>
          <a:p>
            <a:pPr algn="ctr"/>
            <a:r>
              <a:rPr kumimoji="1" lang="ja-JP" altLang="en-US" sz="1400" b="1">
                <a:solidFill>
                  <a:schemeClr val="bg1"/>
                </a:solidFill>
              </a:rPr>
              <a:t>喪失</a:t>
            </a:r>
            <a:endParaRPr kumimoji="1" lang="ja-JP" altLang="en-US" sz="1400" b="1" dirty="0">
              <a:solidFill>
                <a:schemeClr val="bg1"/>
              </a:solidFill>
            </a:endParaRPr>
          </a:p>
        </p:txBody>
      </p:sp>
      <p:sp>
        <p:nvSpPr>
          <p:cNvPr id="18" name="正方形/長方形 17">
            <a:extLst>
              <a:ext uri="{FF2B5EF4-FFF2-40B4-BE49-F238E27FC236}">
                <a16:creationId xmlns:a16="http://schemas.microsoft.com/office/drawing/2014/main" id="{33E85855-EBFC-A9EB-9665-1178816F1D42}"/>
              </a:ext>
            </a:extLst>
          </p:cNvPr>
          <p:cNvSpPr/>
          <p:nvPr/>
        </p:nvSpPr>
        <p:spPr>
          <a:xfrm>
            <a:off x="4898745" y="4627957"/>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③</a:t>
            </a:r>
            <a:r>
              <a:rPr kumimoji="1" lang="ja-JP" altLang="en-US" sz="1400" b="1">
                <a:solidFill>
                  <a:schemeClr val="bg1"/>
                </a:solidFill>
              </a:rPr>
              <a:t>汚染</a:t>
            </a:r>
            <a:endParaRPr kumimoji="1" lang="ja-JP" altLang="en-US" sz="1400" b="1" dirty="0">
              <a:solidFill>
                <a:schemeClr val="bg1"/>
              </a:solidFill>
            </a:endParaRPr>
          </a:p>
        </p:txBody>
      </p:sp>
      <p:cxnSp>
        <p:nvCxnSpPr>
          <p:cNvPr id="19" name="コネクタ: カギ線 21">
            <a:extLst>
              <a:ext uri="{FF2B5EF4-FFF2-40B4-BE49-F238E27FC236}">
                <a16:creationId xmlns:a16="http://schemas.microsoft.com/office/drawing/2014/main" id="{702EA5AC-96F5-58DB-E72A-83EFC5946F5B}"/>
              </a:ext>
            </a:extLst>
          </p:cNvPr>
          <p:cNvCxnSpPr>
            <a:cxnSpLocks/>
            <a:stCxn id="14" idx="2"/>
            <a:endCxn id="18" idx="0"/>
          </p:cNvCxnSpPr>
          <p:nvPr/>
        </p:nvCxnSpPr>
        <p:spPr>
          <a:xfrm rot="16200000" flipH="1">
            <a:off x="4688448" y="3910821"/>
            <a:ext cx="322934" cy="1111334"/>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20" name="コネクタ: カギ線 21">
            <a:extLst>
              <a:ext uri="{FF2B5EF4-FFF2-40B4-BE49-F238E27FC236}">
                <a16:creationId xmlns:a16="http://schemas.microsoft.com/office/drawing/2014/main" id="{3EBA2045-657B-388B-8B6E-6D1F7DEB0DAC}"/>
              </a:ext>
            </a:extLst>
          </p:cNvPr>
          <p:cNvCxnSpPr>
            <a:cxnSpLocks/>
            <a:stCxn id="14" idx="0"/>
            <a:endCxn id="12" idx="2"/>
          </p:cNvCxnSpPr>
          <p:nvPr/>
        </p:nvCxnSpPr>
        <p:spPr>
          <a:xfrm rot="5400000" flipH="1" flipV="1">
            <a:off x="5048955" y="2512275"/>
            <a:ext cx="494814" cy="2004232"/>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21" name="コネクタ: カギ線 21">
            <a:extLst>
              <a:ext uri="{FF2B5EF4-FFF2-40B4-BE49-F238E27FC236}">
                <a16:creationId xmlns:a16="http://schemas.microsoft.com/office/drawing/2014/main" id="{E46DDB42-7A8C-1281-AFE5-0B3B3093A516}"/>
              </a:ext>
            </a:extLst>
          </p:cNvPr>
          <p:cNvCxnSpPr>
            <a:cxnSpLocks/>
            <a:stCxn id="14" idx="2"/>
            <a:endCxn id="16" idx="0"/>
          </p:cNvCxnSpPr>
          <p:nvPr/>
        </p:nvCxnSpPr>
        <p:spPr>
          <a:xfrm rot="5400000">
            <a:off x="3576229" y="3911705"/>
            <a:ext cx="324702" cy="1111335"/>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E283CA9B-591E-6ACC-47AC-245395A26F1A}"/>
              </a:ext>
            </a:extLst>
          </p:cNvPr>
          <p:cNvCxnSpPr>
            <a:cxnSpLocks/>
            <a:stCxn id="14" idx="2"/>
            <a:endCxn id="17" idx="0"/>
          </p:cNvCxnSpPr>
          <p:nvPr/>
        </p:nvCxnSpPr>
        <p:spPr>
          <a:xfrm flipH="1">
            <a:off x="4294247" y="4305022"/>
            <a:ext cx="1" cy="323523"/>
          </a:xfrm>
          <a:prstGeom prst="line">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sp>
        <p:nvSpPr>
          <p:cNvPr id="23" name="正方形/長方形 22">
            <a:extLst>
              <a:ext uri="{FF2B5EF4-FFF2-40B4-BE49-F238E27FC236}">
                <a16:creationId xmlns:a16="http://schemas.microsoft.com/office/drawing/2014/main" id="{C02F1644-42B5-8123-B6F7-B9A8E703EA79}"/>
              </a:ext>
            </a:extLst>
          </p:cNvPr>
          <p:cNvSpPr/>
          <p:nvPr/>
        </p:nvSpPr>
        <p:spPr>
          <a:xfrm>
            <a:off x="6068064" y="3761797"/>
            <a:ext cx="3236342" cy="543226"/>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３大環境問題の対策</a:t>
            </a:r>
            <a:endParaRPr kumimoji="1" lang="ja-JP" altLang="en-US" sz="1400" b="1" dirty="0">
              <a:solidFill>
                <a:schemeClr val="bg1"/>
              </a:solidFill>
            </a:endParaRPr>
          </a:p>
        </p:txBody>
      </p:sp>
      <p:sp>
        <p:nvSpPr>
          <p:cNvPr id="24" name="正方形/長方形 23">
            <a:extLst>
              <a:ext uri="{FF2B5EF4-FFF2-40B4-BE49-F238E27FC236}">
                <a16:creationId xmlns:a16="http://schemas.microsoft.com/office/drawing/2014/main" id="{7A9F6CBB-F703-49F2-9131-6438D1F04D55}"/>
              </a:ext>
            </a:extLst>
          </p:cNvPr>
          <p:cNvSpPr/>
          <p:nvPr/>
        </p:nvSpPr>
        <p:spPr>
          <a:xfrm>
            <a:off x="6068064" y="4629724"/>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①</a:t>
            </a:r>
            <a:r>
              <a:rPr kumimoji="1" lang="ja-JP" altLang="en-US" sz="1400" b="1" dirty="0">
                <a:solidFill>
                  <a:schemeClr val="bg1"/>
                </a:solidFill>
              </a:rPr>
              <a:t>気候</a:t>
            </a:r>
            <a:endParaRPr kumimoji="1" lang="en-US" altLang="ja-JP" sz="1400" b="1" dirty="0">
              <a:solidFill>
                <a:schemeClr val="bg1"/>
              </a:solidFill>
            </a:endParaRPr>
          </a:p>
          <a:p>
            <a:pPr algn="ctr"/>
            <a:r>
              <a:rPr kumimoji="1" lang="ja-JP" altLang="en-US" sz="1400" b="1" dirty="0">
                <a:solidFill>
                  <a:schemeClr val="bg1"/>
                </a:solidFill>
              </a:rPr>
              <a:t>変動の</a:t>
            </a:r>
            <a:endParaRPr kumimoji="1" lang="en-US" altLang="ja-JP" sz="1400" b="1" dirty="0">
              <a:solidFill>
                <a:schemeClr val="bg1"/>
              </a:solidFill>
            </a:endParaRPr>
          </a:p>
          <a:p>
            <a:pPr algn="ctr"/>
            <a:r>
              <a:rPr kumimoji="1" lang="ja-JP" altLang="en-US" sz="1400" b="1" dirty="0">
                <a:solidFill>
                  <a:schemeClr val="bg1"/>
                </a:solidFill>
              </a:rPr>
              <a:t>対策</a:t>
            </a:r>
          </a:p>
        </p:txBody>
      </p:sp>
      <p:sp>
        <p:nvSpPr>
          <p:cNvPr id="25" name="正方形/長方形 24">
            <a:extLst>
              <a:ext uri="{FF2B5EF4-FFF2-40B4-BE49-F238E27FC236}">
                <a16:creationId xmlns:a16="http://schemas.microsoft.com/office/drawing/2014/main" id="{72D68D23-2DBB-9A42-8D4B-F5CCBD12C252}"/>
              </a:ext>
            </a:extLst>
          </p:cNvPr>
          <p:cNvSpPr/>
          <p:nvPr/>
        </p:nvSpPr>
        <p:spPr>
          <a:xfrm>
            <a:off x="7179399" y="4628546"/>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400" b="1" dirty="0">
                <a:solidFill>
                  <a:schemeClr val="bg1"/>
                </a:solidFill>
              </a:rPr>
              <a:t>②</a:t>
            </a:r>
            <a:r>
              <a:rPr kumimoji="1" lang="ja-JP" altLang="en-US" sz="1400" b="1">
                <a:solidFill>
                  <a:schemeClr val="bg1"/>
                </a:solidFill>
              </a:rPr>
              <a:t>生物</a:t>
            </a:r>
            <a:endParaRPr kumimoji="1" lang="en-US" altLang="ja-JP" sz="1400" b="1" dirty="0">
              <a:solidFill>
                <a:schemeClr val="bg1"/>
              </a:solidFill>
            </a:endParaRPr>
          </a:p>
          <a:p>
            <a:pPr algn="ctr"/>
            <a:r>
              <a:rPr kumimoji="1" lang="ja-JP" altLang="en-US" sz="1400" b="1">
                <a:solidFill>
                  <a:schemeClr val="bg1"/>
                </a:solidFill>
              </a:rPr>
              <a:t>多様性の</a:t>
            </a:r>
            <a:endParaRPr kumimoji="1" lang="en-US" altLang="ja-JP" sz="1400" b="1" dirty="0">
              <a:solidFill>
                <a:schemeClr val="bg1"/>
              </a:solidFill>
            </a:endParaRPr>
          </a:p>
          <a:p>
            <a:pPr algn="ctr"/>
            <a:r>
              <a:rPr kumimoji="1" lang="ja-JP" altLang="en-US" sz="1400" b="1">
                <a:solidFill>
                  <a:schemeClr val="bg1"/>
                </a:solidFill>
              </a:rPr>
              <a:t>喪失の対策</a:t>
            </a:r>
            <a:endParaRPr kumimoji="1" lang="ja-JP" altLang="en-US" sz="1400" b="1" dirty="0">
              <a:solidFill>
                <a:schemeClr val="bg1"/>
              </a:solidFill>
            </a:endParaRPr>
          </a:p>
        </p:txBody>
      </p:sp>
      <p:sp>
        <p:nvSpPr>
          <p:cNvPr id="26" name="正方形/長方形 25">
            <a:extLst>
              <a:ext uri="{FF2B5EF4-FFF2-40B4-BE49-F238E27FC236}">
                <a16:creationId xmlns:a16="http://schemas.microsoft.com/office/drawing/2014/main" id="{ED7B4212-F9A8-871F-7589-FBA2CACCA88E}"/>
              </a:ext>
            </a:extLst>
          </p:cNvPr>
          <p:cNvSpPr/>
          <p:nvPr/>
        </p:nvSpPr>
        <p:spPr>
          <a:xfrm>
            <a:off x="8290734" y="4627957"/>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③</a:t>
            </a:r>
            <a:r>
              <a:rPr kumimoji="1" lang="ja-JP" altLang="en-US" sz="1400" b="1">
                <a:solidFill>
                  <a:schemeClr val="bg1"/>
                </a:solidFill>
              </a:rPr>
              <a:t>汚染の</a:t>
            </a:r>
            <a:endParaRPr kumimoji="1" lang="en-US" altLang="ja-JP" sz="1400" b="1" dirty="0">
              <a:solidFill>
                <a:schemeClr val="bg1"/>
              </a:solidFill>
            </a:endParaRPr>
          </a:p>
          <a:p>
            <a:pPr algn="ctr"/>
            <a:r>
              <a:rPr kumimoji="1" lang="ja-JP" altLang="en-US" sz="1400" b="1">
                <a:solidFill>
                  <a:schemeClr val="bg1"/>
                </a:solidFill>
              </a:rPr>
              <a:t>対策</a:t>
            </a:r>
            <a:endParaRPr kumimoji="1" lang="ja-JP" altLang="en-US" sz="1400" b="1" dirty="0">
              <a:solidFill>
                <a:schemeClr val="bg1"/>
              </a:solidFill>
            </a:endParaRPr>
          </a:p>
        </p:txBody>
      </p:sp>
      <p:cxnSp>
        <p:nvCxnSpPr>
          <p:cNvPr id="27" name="コネクタ: カギ線 21">
            <a:extLst>
              <a:ext uri="{FF2B5EF4-FFF2-40B4-BE49-F238E27FC236}">
                <a16:creationId xmlns:a16="http://schemas.microsoft.com/office/drawing/2014/main" id="{153357E3-8413-366E-EE56-4AB9A76D1717}"/>
              </a:ext>
            </a:extLst>
          </p:cNvPr>
          <p:cNvCxnSpPr>
            <a:cxnSpLocks/>
            <a:stCxn id="23" idx="2"/>
            <a:endCxn id="26" idx="0"/>
          </p:cNvCxnSpPr>
          <p:nvPr/>
        </p:nvCxnSpPr>
        <p:spPr>
          <a:xfrm rot="16200000" flipH="1">
            <a:off x="8080436" y="3910821"/>
            <a:ext cx="322934" cy="1111334"/>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28" name="コネクタ: カギ線 21">
            <a:extLst>
              <a:ext uri="{FF2B5EF4-FFF2-40B4-BE49-F238E27FC236}">
                <a16:creationId xmlns:a16="http://schemas.microsoft.com/office/drawing/2014/main" id="{CD175A2F-3F1D-BEF3-7691-C5753DB52DDC}"/>
              </a:ext>
            </a:extLst>
          </p:cNvPr>
          <p:cNvCxnSpPr>
            <a:cxnSpLocks/>
            <a:stCxn id="23" idx="2"/>
            <a:endCxn id="24" idx="0"/>
          </p:cNvCxnSpPr>
          <p:nvPr/>
        </p:nvCxnSpPr>
        <p:spPr>
          <a:xfrm rot="5400000">
            <a:off x="6968218" y="3911705"/>
            <a:ext cx="324702" cy="1111335"/>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CE78653D-C826-2DDA-B89E-7BE74E03EB0F}"/>
              </a:ext>
            </a:extLst>
          </p:cNvPr>
          <p:cNvCxnSpPr>
            <a:cxnSpLocks/>
            <a:stCxn id="23" idx="2"/>
            <a:endCxn id="25" idx="0"/>
          </p:cNvCxnSpPr>
          <p:nvPr/>
        </p:nvCxnSpPr>
        <p:spPr>
          <a:xfrm flipH="1">
            <a:off x="7686235" y="4305022"/>
            <a:ext cx="1" cy="323523"/>
          </a:xfrm>
          <a:prstGeom prst="line">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sp>
        <p:nvSpPr>
          <p:cNvPr id="30" name="正方形/長方形 29">
            <a:extLst>
              <a:ext uri="{FF2B5EF4-FFF2-40B4-BE49-F238E27FC236}">
                <a16:creationId xmlns:a16="http://schemas.microsoft.com/office/drawing/2014/main" id="{A4950022-79B5-6201-8705-C086FD0B5BF3}"/>
              </a:ext>
            </a:extLst>
          </p:cNvPr>
          <p:cNvSpPr/>
          <p:nvPr/>
        </p:nvSpPr>
        <p:spPr>
          <a:xfrm>
            <a:off x="9466433" y="3761797"/>
            <a:ext cx="1013673" cy="543226"/>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事例</a:t>
            </a:r>
            <a:endParaRPr kumimoji="1" lang="ja-JP" altLang="en-US" sz="1400" b="1" dirty="0">
              <a:solidFill>
                <a:schemeClr val="bg1"/>
              </a:solidFill>
            </a:endParaRPr>
          </a:p>
        </p:txBody>
      </p:sp>
      <p:sp>
        <p:nvSpPr>
          <p:cNvPr id="31" name="正方形/長方形 30">
            <a:extLst>
              <a:ext uri="{FF2B5EF4-FFF2-40B4-BE49-F238E27FC236}">
                <a16:creationId xmlns:a16="http://schemas.microsoft.com/office/drawing/2014/main" id="{520F6581-F530-1EC7-4F55-CEBD57DAB555}"/>
              </a:ext>
            </a:extLst>
          </p:cNvPr>
          <p:cNvSpPr/>
          <p:nvPr/>
        </p:nvSpPr>
        <p:spPr>
          <a:xfrm>
            <a:off x="10607309" y="3761795"/>
            <a:ext cx="1013673" cy="543226"/>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まとめ</a:t>
            </a:r>
            <a:endParaRPr kumimoji="1" lang="ja-JP" altLang="en-US" sz="1400" b="1" dirty="0">
              <a:solidFill>
                <a:schemeClr val="bg1"/>
              </a:solidFill>
            </a:endParaRPr>
          </a:p>
        </p:txBody>
      </p:sp>
      <p:cxnSp>
        <p:nvCxnSpPr>
          <p:cNvPr id="32" name="コネクタ: カギ線 21">
            <a:extLst>
              <a:ext uri="{FF2B5EF4-FFF2-40B4-BE49-F238E27FC236}">
                <a16:creationId xmlns:a16="http://schemas.microsoft.com/office/drawing/2014/main" id="{05A57DD3-B647-0A7C-5C18-E10E4C452BD1}"/>
              </a:ext>
            </a:extLst>
          </p:cNvPr>
          <p:cNvCxnSpPr>
            <a:cxnSpLocks/>
            <a:stCxn id="23" idx="0"/>
            <a:endCxn id="12" idx="2"/>
          </p:cNvCxnSpPr>
          <p:nvPr/>
        </p:nvCxnSpPr>
        <p:spPr>
          <a:xfrm rot="16200000" flipV="1">
            <a:off x="6744950" y="2820511"/>
            <a:ext cx="494814" cy="1387757"/>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33" name="コネクタ: カギ線 21">
            <a:extLst>
              <a:ext uri="{FF2B5EF4-FFF2-40B4-BE49-F238E27FC236}">
                <a16:creationId xmlns:a16="http://schemas.microsoft.com/office/drawing/2014/main" id="{E21BDB58-049D-D1F9-4035-7E648507C30F}"/>
              </a:ext>
            </a:extLst>
          </p:cNvPr>
          <p:cNvCxnSpPr>
            <a:cxnSpLocks/>
            <a:stCxn id="30" idx="0"/>
            <a:endCxn id="12" idx="2"/>
          </p:cNvCxnSpPr>
          <p:nvPr/>
        </p:nvCxnSpPr>
        <p:spPr>
          <a:xfrm rot="16200000" flipV="1">
            <a:off x="7888467" y="1676994"/>
            <a:ext cx="494814" cy="3674791"/>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34" name="コネクタ: カギ線 21">
            <a:extLst>
              <a:ext uri="{FF2B5EF4-FFF2-40B4-BE49-F238E27FC236}">
                <a16:creationId xmlns:a16="http://schemas.microsoft.com/office/drawing/2014/main" id="{32299981-5050-649D-2384-0E00B724FE3B}"/>
              </a:ext>
            </a:extLst>
          </p:cNvPr>
          <p:cNvCxnSpPr>
            <a:cxnSpLocks/>
            <a:stCxn id="31" idx="0"/>
            <a:endCxn id="12" idx="2"/>
          </p:cNvCxnSpPr>
          <p:nvPr/>
        </p:nvCxnSpPr>
        <p:spPr>
          <a:xfrm rot="16200000" flipV="1">
            <a:off x="8458906" y="1106555"/>
            <a:ext cx="494812" cy="4815668"/>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sp>
        <p:nvSpPr>
          <p:cNvPr id="60" name="正方形/長方形 59">
            <a:extLst>
              <a:ext uri="{FF2B5EF4-FFF2-40B4-BE49-F238E27FC236}">
                <a16:creationId xmlns:a16="http://schemas.microsoft.com/office/drawing/2014/main" id="{E01C6A90-D7F5-F21F-1F1E-512B22FC966F}"/>
              </a:ext>
            </a:extLst>
          </p:cNvPr>
          <p:cNvSpPr/>
          <p:nvPr/>
        </p:nvSpPr>
        <p:spPr>
          <a:xfrm>
            <a:off x="9466433" y="4627957"/>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世界の対策事例</a:t>
            </a:r>
            <a:endParaRPr kumimoji="1" lang="en-US" altLang="ja-JP" sz="1400" b="1" dirty="0">
              <a:solidFill>
                <a:schemeClr val="bg1"/>
              </a:solidFill>
            </a:endParaRPr>
          </a:p>
          <a:p>
            <a:pPr algn="ctr"/>
            <a:r>
              <a:rPr lang="ja-JP" altLang="en-US" sz="1400" b="1">
                <a:solidFill>
                  <a:schemeClr val="bg1"/>
                </a:solidFill>
              </a:rPr>
              <a:t>（複数）</a:t>
            </a:r>
            <a:endParaRPr kumimoji="1" lang="ja-JP" altLang="en-US" sz="1400" b="1" dirty="0">
              <a:solidFill>
                <a:schemeClr val="bg1"/>
              </a:solidFill>
            </a:endParaRPr>
          </a:p>
        </p:txBody>
      </p:sp>
      <p:sp>
        <p:nvSpPr>
          <p:cNvPr id="62" name="正方形/長方形 61">
            <a:extLst>
              <a:ext uri="{FF2B5EF4-FFF2-40B4-BE49-F238E27FC236}">
                <a16:creationId xmlns:a16="http://schemas.microsoft.com/office/drawing/2014/main" id="{C6B3AD56-C371-7230-DFF5-919CF30DD823}"/>
              </a:ext>
            </a:extLst>
          </p:cNvPr>
          <p:cNvSpPr/>
          <p:nvPr/>
        </p:nvSpPr>
        <p:spPr>
          <a:xfrm>
            <a:off x="10607309" y="4627956"/>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まとめ</a:t>
            </a:r>
            <a:endParaRPr kumimoji="1" lang="ja-JP" altLang="en-US" sz="1400" b="1" dirty="0">
              <a:solidFill>
                <a:schemeClr val="bg1"/>
              </a:solidFill>
            </a:endParaRPr>
          </a:p>
        </p:txBody>
      </p:sp>
      <p:cxnSp>
        <p:nvCxnSpPr>
          <p:cNvPr id="64" name="直線コネクタ 63">
            <a:extLst>
              <a:ext uri="{FF2B5EF4-FFF2-40B4-BE49-F238E27FC236}">
                <a16:creationId xmlns:a16="http://schemas.microsoft.com/office/drawing/2014/main" id="{C0A04831-55D1-EE21-C404-EA6D56DB47CE}"/>
              </a:ext>
            </a:extLst>
          </p:cNvPr>
          <p:cNvCxnSpPr>
            <a:cxnSpLocks/>
            <a:stCxn id="30" idx="2"/>
            <a:endCxn id="60" idx="0"/>
          </p:cNvCxnSpPr>
          <p:nvPr/>
        </p:nvCxnSpPr>
        <p:spPr>
          <a:xfrm>
            <a:off x="9973270" y="4305022"/>
            <a:ext cx="0" cy="322934"/>
          </a:xfrm>
          <a:prstGeom prst="line">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65" name="直線コネクタ 64">
            <a:extLst>
              <a:ext uri="{FF2B5EF4-FFF2-40B4-BE49-F238E27FC236}">
                <a16:creationId xmlns:a16="http://schemas.microsoft.com/office/drawing/2014/main" id="{4C822C96-9A80-3BD2-E845-B6A89E2FA4F7}"/>
              </a:ext>
            </a:extLst>
          </p:cNvPr>
          <p:cNvCxnSpPr>
            <a:cxnSpLocks/>
            <a:stCxn id="31" idx="2"/>
            <a:endCxn id="62" idx="0"/>
          </p:cNvCxnSpPr>
          <p:nvPr/>
        </p:nvCxnSpPr>
        <p:spPr>
          <a:xfrm>
            <a:off x="11114145" y="4305021"/>
            <a:ext cx="0" cy="322935"/>
          </a:xfrm>
          <a:prstGeom prst="line">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sp>
        <p:nvSpPr>
          <p:cNvPr id="66" name="正方形/長方形 65">
            <a:extLst>
              <a:ext uri="{FF2B5EF4-FFF2-40B4-BE49-F238E27FC236}">
                <a16:creationId xmlns:a16="http://schemas.microsoft.com/office/drawing/2014/main" id="{690E8A76-466F-51BB-1E22-4D097063E433}"/>
              </a:ext>
            </a:extLst>
          </p:cNvPr>
          <p:cNvSpPr/>
          <p:nvPr/>
        </p:nvSpPr>
        <p:spPr>
          <a:xfrm>
            <a:off x="1500376" y="3761795"/>
            <a:ext cx="1013673" cy="543226"/>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はじめに</a:t>
            </a:r>
            <a:endParaRPr kumimoji="1" lang="ja-JP" altLang="en-US" sz="1400" b="1" dirty="0">
              <a:solidFill>
                <a:schemeClr val="bg1"/>
              </a:solidFill>
            </a:endParaRPr>
          </a:p>
        </p:txBody>
      </p:sp>
      <p:sp>
        <p:nvSpPr>
          <p:cNvPr id="67" name="正方形/長方形 66">
            <a:extLst>
              <a:ext uri="{FF2B5EF4-FFF2-40B4-BE49-F238E27FC236}">
                <a16:creationId xmlns:a16="http://schemas.microsoft.com/office/drawing/2014/main" id="{B794146C-20F0-79F0-5E30-D225536EE6E5}"/>
              </a:ext>
            </a:extLst>
          </p:cNvPr>
          <p:cNvSpPr/>
          <p:nvPr/>
        </p:nvSpPr>
        <p:spPr>
          <a:xfrm>
            <a:off x="1500376" y="4627956"/>
            <a:ext cx="1013673" cy="928299"/>
          </a:xfrm>
          <a:prstGeom prst="rect">
            <a:avLst/>
          </a:prstGeom>
          <a:solidFill>
            <a:schemeClr val="tx2">
              <a:lumMod val="75000"/>
              <a:lumOff val="25000"/>
            </a:schemeClr>
          </a:solidFill>
          <a:ln>
            <a:solidFill>
              <a:srgbClr val="215F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私が環境問題に</a:t>
            </a:r>
            <a:endParaRPr kumimoji="1" lang="en-US" altLang="ja-JP" sz="1400" b="1" dirty="0">
              <a:solidFill>
                <a:schemeClr val="bg1"/>
              </a:solidFill>
            </a:endParaRPr>
          </a:p>
          <a:p>
            <a:pPr algn="ctr"/>
            <a:r>
              <a:rPr kumimoji="1" lang="ja-JP" altLang="en-US" sz="1400" b="1">
                <a:solidFill>
                  <a:schemeClr val="bg1"/>
                </a:solidFill>
              </a:rPr>
              <a:t>注目した理由</a:t>
            </a:r>
            <a:endParaRPr kumimoji="1" lang="ja-JP" altLang="en-US" sz="1400" b="1" dirty="0">
              <a:solidFill>
                <a:schemeClr val="bg1"/>
              </a:solidFill>
            </a:endParaRPr>
          </a:p>
        </p:txBody>
      </p:sp>
      <p:cxnSp>
        <p:nvCxnSpPr>
          <p:cNvPr id="68" name="直線コネクタ 67">
            <a:extLst>
              <a:ext uri="{FF2B5EF4-FFF2-40B4-BE49-F238E27FC236}">
                <a16:creationId xmlns:a16="http://schemas.microsoft.com/office/drawing/2014/main" id="{21C69875-086C-A26C-955E-4EA47DF4CB4D}"/>
              </a:ext>
            </a:extLst>
          </p:cNvPr>
          <p:cNvCxnSpPr>
            <a:cxnSpLocks/>
            <a:stCxn id="66" idx="2"/>
            <a:endCxn id="67" idx="0"/>
          </p:cNvCxnSpPr>
          <p:nvPr/>
        </p:nvCxnSpPr>
        <p:spPr>
          <a:xfrm>
            <a:off x="2007212" y="4305021"/>
            <a:ext cx="0" cy="322935"/>
          </a:xfrm>
          <a:prstGeom prst="line">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cxnSp>
        <p:nvCxnSpPr>
          <p:cNvPr id="69" name="コネクタ: カギ線 21">
            <a:extLst>
              <a:ext uri="{FF2B5EF4-FFF2-40B4-BE49-F238E27FC236}">
                <a16:creationId xmlns:a16="http://schemas.microsoft.com/office/drawing/2014/main" id="{CFDEB4BF-0B04-F731-C87E-2999A1A92B2E}"/>
              </a:ext>
            </a:extLst>
          </p:cNvPr>
          <p:cNvCxnSpPr>
            <a:cxnSpLocks/>
            <a:stCxn id="66" idx="0"/>
            <a:endCxn id="12" idx="2"/>
          </p:cNvCxnSpPr>
          <p:nvPr/>
        </p:nvCxnSpPr>
        <p:spPr>
          <a:xfrm rot="5400000" flipH="1" flipV="1">
            <a:off x="3905440" y="1368756"/>
            <a:ext cx="494812" cy="4291266"/>
          </a:xfrm>
          <a:prstGeom prst="bentConnector3">
            <a:avLst>
              <a:gd name="adj1" fmla="val 50000"/>
            </a:avLst>
          </a:prstGeom>
          <a:solidFill>
            <a:schemeClr val="tx2">
              <a:lumMod val="75000"/>
              <a:lumOff val="25000"/>
            </a:schemeClr>
          </a:solidFill>
        </p:spPr>
        <p:style>
          <a:lnRef idx="2">
            <a:schemeClr val="accent1"/>
          </a:lnRef>
          <a:fillRef idx="0">
            <a:schemeClr val="accent1"/>
          </a:fillRef>
          <a:effectRef idx="1">
            <a:schemeClr val="accent1"/>
          </a:effectRef>
          <a:fontRef idx="minor">
            <a:schemeClr val="tx1"/>
          </a:fontRef>
        </p:style>
      </p:cxnSp>
      <p:sp>
        <p:nvSpPr>
          <p:cNvPr id="70" name="テキスト ボックス 69">
            <a:extLst>
              <a:ext uri="{FF2B5EF4-FFF2-40B4-BE49-F238E27FC236}">
                <a16:creationId xmlns:a16="http://schemas.microsoft.com/office/drawing/2014/main" id="{E3A48C53-8652-F895-ABFE-5E789E354E47}"/>
              </a:ext>
            </a:extLst>
          </p:cNvPr>
          <p:cNvSpPr txBox="1"/>
          <p:nvPr/>
        </p:nvSpPr>
        <p:spPr>
          <a:xfrm>
            <a:off x="3511342" y="2732015"/>
            <a:ext cx="1620957" cy="338554"/>
          </a:xfrm>
          <a:prstGeom prst="rect">
            <a:avLst/>
          </a:prstGeom>
          <a:noFill/>
        </p:spPr>
        <p:txBody>
          <a:bodyPr wrap="none">
            <a:spAutoFit/>
          </a:bodyPr>
          <a:lstStyle/>
          <a:p>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メイントピック</a:t>
            </a:r>
            <a:endParaRPr lang="en-US" altLang="ja-JP" sz="1600" b="1" dirty="0">
              <a:latin typeface="游ゴシック" panose="020B0400000000000000" pitchFamily="50" charset="-128"/>
              <a:ea typeface="游ゴシック" panose="020B0400000000000000" pitchFamily="50" charset="-128"/>
            </a:endParaRPr>
          </a:p>
        </p:txBody>
      </p:sp>
      <p:sp>
        <p:nvSpPr>
          <p:cNvPr id="71" name="テキスト ボックス 70">
            <a:extLst>
              <a:ext uri="{FF2B5EF4-FFF2-40B4-BE49-F238E27FC236}">
                <a16:creationId xmlns:a16="http://schemas.microsoft.com/office/drawing/2014/main" id="{9897C927-8F27-3FB4-F073-B03ECEBB6EE8}"/>
              </a:ext>
            </a:extLst>
          </p:cNvPr>
          <p:cNvSpPr txBox="1"/>
          <p:nvPr/>
        </p:nvSpPr>
        <p:spPr>
          <a:xfrm>
            <a:off x="541396" y="3922005"/>
            <a:ext cx="800219" cy="338554"/>
          </a:xfrm>
          <a:prstGeom prst="rect">
            <a:avLst/>
          </a:prstGeom>
          <a:noFill/>
        </p:spPr>
        <p:txBody>
          <a:bodyPr wrap="none">
            <a:spAutoFit/>
          </a:bodyPr>
          <a:lstStyle/>
          <a:p>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大項目</a:t>
            </a:r>
            <a:endParaRPr lang="en-US" altLang="ja-JP" sz="1600" b="1" dirty="0">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4326BB91-F347-A319-8535-07E86544E773}"/>
              </a:ext>
            </a:extLst>
          </p:cNvPr>
          <p:cNvSpPr txBox="1"/>
          <p:nvPr/>
        </p:nvSpPr>
        <p:spPr>
          <a:xfrm>
            <a:off x="547821" y="4980702"/>
            <a:ext cx="800219" cy="338554"/>
          </a:xfrm>
          <a:prstGeom prst="rect">
            <a:avLst/>
          </a:prstGeom>
          <a:noFill/>
        </p:spPr>
        <p:txBody>
          <a:bodyPr wrap="none">
            <a:spAutoFit/>
          </a:bodyPr>
          <a:lstStyle/>
          <a:p>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小項目</a:t>
            </a:r>
            <a:endParaRPr lang="en-US" altLang="ja-JP" sz="1600" b="1" dirty="0">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2263FA34-952C-5111-121B-FF450A538500}"/>
              </a:ext>
            </a:extLst>
          </p:cNvPr>
          <p:cNvSpPr/>
          <p:nvPr/>
        </p:nvSpPr>
        <p:spPr>
          <a:xfrm>
            <a:off x="349347" y="1943044"/>
            <a:ext cx="2833565" cy="731381"/>
          </a:xfrm>
          <a:prstGeom prst="rect">
            <a:avLst/>
          </a:prstGeom>
          <a:solidFill>
            <a:schemeClr val="bg1"/>
          </a:solid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i="0" u="none" strike="noStrike" kern="1200" cap="none" spc="0" normalizeH="0" baseline="0" noProof="0">
                <a:ln>
                  <a:noFill/>
                </a:ln>
                <a:solidFill>
                  <a:schemeClr val="accent3"/>
                </a:solidFill>
                <a:effectLst/>
                <a:uLnTx/>
                <a:uFillTx/>
                <a:latin typeface="游ゴシック" panose="020B0400000000000000" pitchFamily="50" charset="-128"/>
                <a:ea typeface="游ゴシック" panose="020B0400000000000000" pitchFamily="50" charset="-128"/>
                <a:cs typeface="Microsoft YaHei Light"/>
              </a:rPr>
              <a:t>「地球環境を考える」を</a:t>
            </a:r>
            <a:endParaRPr kumimoji="1" lang="en-US" altLang="ja-JP" sz="1200" b="1" i="0" u="none" strike="noStrike" kern="1200" cap="none" spc="0" normalizeH="0" baseline="0" noProof="0" dirty="0">
              <a:ln>
                <a:noFill/>
              </a:ln>
              <a:solidFill>
                <a:schemeClr val="accent3"/>
              </a:solidFill>
              <a:effectLst/>
              <a:uLnTx/>
              <a:uFillTx/>
              <a:latin typeface="游ゴシック" panose="020B0400000000000000" pitchFamily="50" charset="-128"/>
              <a:ea typeface="游ゴシック" panose="020B0400000000000000" pitchFamily="50" charset="-128"/>
              <a:cs typeface="Microsoft YaHei Light"/>
            </a:endParaRPr>
          </a:p>
          <a:p>
            <a:pPr>
              <a:spcBef>
                <a:spcPts val="500"/>
              </a:spcBef>
            </a:pPr>
            <a:r>
              <a:rPr kumimoji="1" lang="ja-JP" altLang="en-US" sz="1200" b="1" i="0" u="none" strike="noStrike" kern="1200" cap="none" spc="0" normalizeH="0" baseline="0" noProof="0">
                <a:ln>
                  <a:noFill/>
                </a:ln>
                <a:solidFill>
                  <a:schemeClr val="accent3"/>
                </a:solidFill>
                <a:effectLst/>
                <a:uLnTx/>
                <a:uFillTx/>
                <a:latin typeface="游ゴシック" panose="020B0400000000000000" pitchFamily="50" charset="-128"/>
                <a:ea typeface="游ゴシック" panose="020B0400000000000000" pitchFamily="50" charset="-128"/>
                <a:cs typeface="Microsoft YaHei Light"/>
              </a:rPr>
              <a:t>メイントピックにした場合の構成例</a:t>
            </a:r>
            <a:endParaRPr kumimoji="1" lang="ja-JP" altLang="en-US" sz="1200">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412945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5827236" cy="3042628"/>
          </a:xfrm>
          <a:prstGeom prst="rect">
            <a:avLst/>
          </a:prstGeom>
          <a:noFill/>
        </p:spPr>
        <p:txBody>
          <a:bodyPr wrap="none" rtlCol="0">
            <a:spAutoFit/>
          </a:bodyPr>
          <a:lstStyle/>
          <a:p>
            <a:pPr>
              <a:lnSpc>
                <a:spcPct val="150000"/>
              </a:lnSpc>
            </a:pPr>
            <a:r>
              <a:rPr kumimoji="1" lang="en-US" altLang="ja-JP" sz="4400" b="1" dirty="0">
                <a:solidFill>
                  <a:schemeClr val="accent3"/>
                </a:solidFill>
                <a:latin typeface="Yu Gothic" panose="020B0400000000000000" pitchFamily="34" charset="-128"/>
                <a:ea typeface="Yu Gothic" panose="020B0400000000000000" pitchFamily="34" charset="-128"/>
              </a:rPr>
              <a:t>1</a:t>
            </a:r>
            <a:r>
              <a:rPr kumimoji="1" lang="ja-JP" altLang="en-US" sz="4400" b="1" dirty="0">
                <a:solidFill>
                  <a:schemeClr val="accent3"/>
                </a:solidFill>
                <a:latin typeface="Yu Gothic" panose="020B0400000000000000" pitchFamily="34" charset="-128"/>
                <a:ea typeface="Yu Gothic" panose="020B0400000000000000" pitchFamily="34" charset="-128"/>
              </a:rPr>
              <a:t>スライドあたりの</a:t>
            </a: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情報量（特に文字量）</a:t>
            </a: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を調整しよう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4</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05C19B9E-7A2A-48D2-BB66-C3C8285DB6B7}"/>
              </a:ext>
            </a:extLst>
          </p:cNvPr>
          <p:cNvGrpSpPr/>
          <p:nvPr/>
        </p:nvGrpSpPr>
        <p:grpSpPr>
          <a:xfrm>
            <a:off x="848140" y="1908313"/>
            <a:ext cx="5420138"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8" name="グラフィックス 7">
            <a:extLst>
              <a:ext uri="{FF2B5EF4-FFF2-40B4-BE49-F238E27FC236}">
                <a16:creationId xmlns:a16="http://schemas.microsoft.com/office/drawing/2014/main" id="{36975DE1-685F-383F-6BDC-088B80894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93375" y="1908313"/>
            <a:ext cx="5298625" cy="3042628"/>
          </a:xfrm>
          <a:prstGeom prst="rect">
            <a:avLst/>
          </a:prstGeom>
        </p:spPr>
      </p:pic>
    </p:spTree>
    <p:extLst>
      <p:ext uri="{BB962C8B-B14F-4D97-AF65-F5344CB8AC3E}">
        <p14:creationId xmlns:p14="http://schemas.microsoft.com/office/powerpoint/2010/main" val="34575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0796A61-58E0-851F-0DB6-D75C67E9C61F}"/>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7832172D-3ACD-3F5F-571A-FD1B8F356829}"/>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en-US" altLang="ja-JP" sz="1200" b="1" dirty="0">
                  <a:solidFill>
                    <a:schemeClr val="bg1"/>
                  </a:solidFill>
                  <a:latin typeface="Yu Gothic" panose="020B0400000000000000" pitchFamily="34" charset="-128"/>
                  <a:ea typeface="Yu Gothic" panose="020B0400000000000000" pitchFamily="34" charset="-128"/>
                </a:rPr>
                <a:t>1</a:t>
              </a:r>
              <a:r>
                <a:rPr kumimoji="1" lang="ja-JP" altLang="en-US" sz="1200" b="1" dirty="0">
                  <a:solidFill>
                    <a:schemeClr val="bg1"/>
                  </a:solidFill>
                  <a:latin typeface="Yu Gothic" panose="020B0400000000000000" pitchFamily="34" charset="-128"/>
                  <a:ea typeface="Yu Gothic" panose="020B0400000000000000" pitchFamily="34" charset="-128"/>
                </a:rPr>
                <a:t>スライドあたりの情報量（特に文字量）を調整しよう</a:t>
              </a:r>
              <a:endParaRPr kumimoji="1" lang="ja-JP" altLang="en-US" sz="1200" dirty="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4</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8833F008-E42B-7F91-7B4C-D312164D3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0708" y="2651499"/>
            <a:ext cx="4984447" cy="2803751"/>
          </a:xfrm>
          <a:prstGeom prst="rect">
            <a:avLst/>
          </a:prstGeom>
          <a:ln>
            <a:solidFill>
              <a:schemeClr val="bg1">
                <a:lumMod val="50000"/>
              </a:schemeClr>
            </a:solidFill>
          </a:ln>
        </p:spPr>
      </p:pic>
      <p:pic>
        <p:nvPicPr>
          <p:cNvPr id="12" name="図 11">
            <a:extLst>
              <a:ext uri="{FF2B5EF4-FFF2-40B4-BE49-F238E27FC236}">
                <a16:creationId xmlns:a16="http://schemas.microsoft.com/office/drawing/2014/main" id="{5ECF7AB2-F13F-94B1-A99E-AB1E92B871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181" y="2651499"/>
            <a:ext cx="4984437" cy="2803746"/>
          </a:xfrm>
          <a:prstGeom prst="rect">
            <a:avLst/>
          </a:prstGeom>
          <a:ln>
            <a:solidFill>
              <a:schemeClr val="bg1">
                <a:lumMod val="50000"/>
              </a:schemeClr>
            </a:solidFill>
          </a:ln>
        </p:spPr>
      </p:pic>
      <p:sp>
        <p:nvSpPr>
          <p:cNvPr id="13" name="ホームベース 12">
            <a:extLst>
              <a:ext uri="{FF2B5EF4-FFF2-40B4-BE49-F238E27FC236}">
                <a16:creationId xmlns:a16="http://schemas.microsoft.com/office/drawing/2014/main" id="{F3166D16-70E4-AE7E-5E2A-A6F9A09A4C77}"/>
              </a:ext>
            </a:extLst>
          </p:cNvPr>
          <p:cNvSpPr/>
          <p:nvPr/>
        </p:nvSpPr>
        <p:spPr>
          <a:xfrm>
            <a:off x="1010181" y="2262594"/>
            <a:ext cx="1044252" cy="305175"/>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a:t>
            </a:r>
            <a:r>
              <a:rPr kumimoji="1" lang="en-US" altLang="ja-JP" sz="1200" b="1" dirty="0">
                <a:solidFill>
                  <a:schemeClr val="bg1"/>
                </a:solidFill>
                <a:latin typeface="Yu Gothic" panose="020B0400000000000000" pitchFamily="34" charset="-128"/>
                <a:ea typeface="Yu Gothic" panose="020B0400000000000000" pitchFamily="34" charset="-128"/>
              </a:rPr>
              <a:t> 1</a:t>
            </a:r>
            <a:endParaRPr kumimoji="1" lang="ja-JP" altLang="en-US" sz="1200">
              <a:latin typeface="HGPSoeiKakugothicUB" panose="020B0900000000000000" pitchFamily="34" charset="-128"/>
              <a:ea typeface="HGPSoeiKakugothicUB" panose="020B0900000000000000" pitchFamily="34" charset="-128"/>
            </a:endParaRPr>
          </a:p>
        </p:txBody>
      </p:sp>
      <p:sp>
        <p:nvSpPr>
          <p:cNvPr id="14" name="ホームベース 13">
            <a:extLst>
              <a:ext uri="{FF2B5EF4-FFF2-40B4-BE49-F238E27FC236}">
                <a16:creationId xmlns:a16="http://schemas.microsoft.com/office/drawing/2014/main" id="{29E35ECD-F66C-3ECF-BB44-2249EBEEE07D}"/>
              </a:ext>
            </a:extLst>
          </p:cNvPr>
          <p:cNvSpPr/>
          <p:nvPr/>
        </p:nvSpPr>
        <p:spPr>
          <a:xfrm>
            <a:off x="6265227" y="2262594"/>
            <a:ext cx="1044252" cy="305175"/>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a:t>
            </a:r>
            <a:r>
              <a:rPr kumimoji="1" lang="en-US" altLang="ja-JP" sz="1200" b="1" dirty="0">
                <a:solidFill>
                  <a:schemeClr val="bg1"/>
                </a:solidFill>
                <a:latin typeface="Yu Gothic" panose="020B0400000000000000" pitchFamily="34" charset="-128"/>
                <a:ea typeface="Yu Gothic" panose="020B0400000000000000" pitchFamily="34" charset="-128"/>
              </a:rPr>
              <a:t> 2</a:t>
            </a:r>
            <a:endParaRPr kumimoji="1" lang="ja-JP" altLang="en-US" sz="1200">
              <a:latin typeface="HGPSoeiKakugothicUB" panose="020B0900000000000000" pitchFamily="34" charset="-128"/>
              <a:ea typeface="HGPSoeiKakugothicUB" panose="020B0900000000000000" pitchFamily="34" charset="-128"/>
            </a:endParaRPr>
          </a:p>
        </p:txBody>
      </p:sp>
      <p:sp>
        <p:nvSpPr>
          <p:cNvPr id="8" name="正方形/長方形 7">
            <a:extLst>
              <a:ext uri="{FF2B5EF4-FFF2-40B4-BE49-F238E27FC236}">
                <a16:creationId xmlns:a16="http://schemas.microsoft.com/office/drawing/2014/main" id="{F3C19DDF-B216-0982-C1A4-608D2B3AF24D}"/>
              </a:ext>
            </a:extLst>
          </p:cNvPr>
          <p:cNvSpPr/>
          <p:nvPr/>
        </p:nvSpPr>
        <p:spPr>
          <a:xfrm>
            <a:off x="-1" y="484094"/>
            <a:ext cx="12192000" cy="12631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 name="テキスト ボックス 9">
            <a:extLst>
              <a:ext uri="{FF2B5EF4-FFF2-40B4-BE49-F238E27FC236}">
                <a16:creationId xmlns:a16="http://schemas.microsoft.com/office/drawing/2014/main" id="{8D5CD818-6C8C-3540-A264-21F7A869B5A2}"/>
              </a:ext>
            </a:extLst>
          </p:cNvPr>
          <p:cNvSpPr txBox="1"/>
          <p:nvPr/>
        </p:nvSpPr>
        <p:spPr>
          <a:xfrm>
            <a:off x="508532" y="639125"/>
            <a:ext cx="11683468" cy="1108140"/>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資料を作るときには、文字や情報が多い方が充実した資料だと思ってしまいがちですが、</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情報が多すぎると、見る側からはただのわかりにくい資料になってしまいます。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何を書いているスライドなのか概要がわかるのに５秒程度、詳細の把握に</a:t>
            </a:r>
            <a:r>
              <a:rPr kumimoji="1" lang="en-US" altLang="ja-JP" sz="1600" b="1" i="0" u="none" strike="noStrike" kern="1200" cap="none" spc="-150" normalizeH="0" baseline="0" noProof="0" dirty="0">
                <a:ln>
                  <a:noFill/>
                </a:ln>
                <a:effectLst/>
                <a:uLnTx/>
                <a:uFillTx/>
                <a:latin typeface="+mn-ea"/>
                <a:cs typeface="Microsoft YaHei Light"/>
              </a:rPr>
              <a:t> </a:t>
            </a:r>
            <a:r>
              <a:rPr kumimoji="1" lang="en-US" altLang="ja-JP" sz="1600" b="1" i="0" u="none" strike="noStrike" kern="1200" cap="none" normalizeH="0" baseline="0" noProof="0" dirty="0">
                <a:ln>
                  <a:noFill/>
                </a:ln>
                <a:effectLst/>
                <a:uLnTx/>
                <a:uFillTx/>
                <a:latin typeface="+mn-ea"/>
                <a:cs typeface="Microsoft YaHei Light"/>
              </a:rPr>
              <a:t>30</a:t>
            </a:r>
            <a:r>
              <a:rPr kumimoji="1" lang="en-US" altLang="ja-JP" sz="1600" b="1" i="0" u="none" strike="noStrike" kern="1200" cap="none" spc="-150" normalizeH="0" baseline="0" noProof="0" dirty="0">
                <a:ln>
                  <a:noFill/>
                </a:ln>
                <a:effectLst/>
                <a:uLnTx/>
                <a:uFillTx/>
                <a:latin typeface="+mn-ea"/>
                <a:cs typeface="Microsoft YaHei Light"/>
              </a:rPr>
              <a:t> </a:t>
            </a:r>
            <a:r>
              <a:rPr kumimoji="1" lang="ja-JP" altLang="en-US" sz="1600" b="1" i="0" u="none" strike="noStrike" kern="1200" cap="none" spc="-150" normalizeH="0" baseline="0" noProof="0" dirty="0">
                <a:ln>
                  <a:noFill/>
                </a:ln>
                <a:effectLst/>
                <a:uLnTx/>
                <a:uFillTx/>
                <a:latin typeface="+mn-ea"/>
                <a:cs typeface="Microsoft YaHei Light"/>
              </a:rPr>
              <a:t>秒以内を目指してみましょう。</a:t>
            </a:r>
          </a:p>
        </p:txBody>
      </p:sp>
    </p:spTree>
    <p:extLst>
      <p:ext uri="{BB962C8B-B14F-4D97-AF65-F5344CB8AC3E}">
        <p14:creationId xmlns:p14="http://schemas.microsoft.com/office/powerpoint/2010/main" val="368805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4698722" cy="3042628"/>
          </a:xfrm>
          <a:prstGeom prst="rect">
            <a:avLst/>
          </a:prstGeom>
          <a:noFill/>
        </p:spPr>
        <p:txBody>
          <a:bodyPr wrap="none" rtlCol="0">
            <a:spAutoFit/>
          </a:bodyPr>
          <a:lstStyle/>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文字の統一性と</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使い分け、</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強調を意識しよう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5</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05C19B9E-7A2A-48D2-BB66-C3C8285DB6B7}"/>
              </a:ext>
            </a:extLst>
          </p:cNvPr>
          <p:cNvGrpSpPr/>
          <p:nvPr/>
        </p:nvGrpSpPr>
        <p:grpSpPr>
          <a:xfrm>
            <a:off x="848140" y="1908313"/>
            <a:ext cx="4598503"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7" name="グラフィックス 6">
            <a:extLst>
              <a:ext uri="{FF2B5EF4-FFF2-40B4-BE49-F238E27FC236}">
                <a16:creationId xmlns:a16="http://schemas.microsoft.com/office/drawing/2014/main" id="{98BF852E-66B2-4523-DCEC-6F69C719C02F}"/>
              </a:ext>
            </a:extLst>
          </p:cNvPr>
          <p:cNvPicPr>
            <a:picLocks noChangeAspect="1"/>
          </p:cNvPicPr>
          <p:nvPr/>
        </p:nvPicPr>
        <p:blipFill>
          <a:blip r:embed="rId2">
            <a:extLst>
              <a:ext uri="{96DAC541-7B7A-43D3-8B79-37D633B846F1}">
                <asvg:svgBlip xmlns:asvg="http://schemas.microsoft.com/office/drawing/2016/SVG/main" r:embed="rId3"/>
              </a:ext>
            </a:extLst>
          </a:blip>
          <a:srcRect b="1631"/>
          <a:stretch/>
        </p:blipFill>
        <p:spPr>
          <a:xfrm>
            <a:off x="6041374" y="1266249"/>
            <a:ext cx="6005963" cy="5591751"/>
          </a:xfrm>
          <a:prstGeom prst="rect">
            <a:avLst/>
          </a:prstGeom>
        </p:spPr>
      </p:pic>
    </p:spTree>
    <p:extLst>
      <p:ext uri="{BB962C8B-B14F-4D97-AF65-F5344CB8AC3E}">
        <p14:creationId xmlns:p14="http://schemas.microsoft.com/office/powerpoint/2010/main" val="224151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0796A61-58E0-851F-0DB6-D75C67E9C61F}"/>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7832172D-3ACD-3F5F-571A-FD1B8F356829}"/>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文字の統一性と使い分け、強調を意識しよう</a:t>
              </a:r>
              <a:endParaRPr kumimoji="1" lang="ja-JP" altLang="en-US" sz="120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5</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F3C19DDF-B216-0982-C1A4-608D2B3AF24D}"/>
              </a:ext>
            </a:extLst>
          </p:cNvPr>
          <p:cNvSpPr/>
          <p:nvPr/>
        </p:nvSpPr>
        <p:spPr>
          <a:xfrm>
            <a:off x="-1" y="484094"/>
            <a:ext cx="12192000" cy="12631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 name="テキスト ボックス 9">
            <a:extLst>
              <a:ext uri="{FF2B5EF4-FFF2-40B4-BE49-F238E27FC236}">
                <a16:creationId xmlns:a16="http://schemas.microsoft.com/office/drawing/2014/main" id="{8D5CD818-6C8C-3540-A264-21F7A869B5A2}"/>
              </a:ext>
            </a:extLst>
          </p:cNvPr>
          <p:cNvSpPr txBox="1"/>
          <p:nvPr/>
        </p:nvSpPr>
        <p:spPr>
          <a:xfrm>
            <a:off x="508531" y="639125"/>
            <a:ext cx="11683469" cy="1099096"/>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パソコンには数多くのフォント（書体）が入っています。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また、おもしろいデザインのフォントもたくさんあるので使ってみたくなりますが、伝えるためには、</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フォントはなるべく統一し、文字サイズにメリハリを付け、装飾は最小限にした方が見やすくなります。</a:t>
            </a:r>
          </a:p>
        </p:txBody>
      </p:sp>
      <p:sp>
        <p:nvSpPr>
          <p:cNvPr id="9" name="右矢印 8">
            <a:extLst>
              <a:ext uri="{FF2B5EF4-FFF2-40B4-BE49-F238E27FC236}">
                <a16:creationId xmlns:a16="http://schemas.microsoft.com/office/drawing/2014/main" id="{13C5991E-BC63-2743-7F50-6FF7AB37807A}"/>
              </a:ext>
            </a:extLst>
          </p:cNvPr>
          <p:cNvSpPr/>
          <p:nvPr/>
        </p:nvSpPr>
        <p:spPr>
          <a:xfrm>
            <a:off x="7095990" y="3109328"/>
            <a:ext cx="915758" cy="914400"/>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6" name="正方形/長方形 15">
            <a:extLst>
              <a:ext uri="{FF2B5EF4-FFF2-40B4-BE49-F238E27FC236}">
                <a16:creationId xmlns:a16="http://schemas.microsoft.com/office/drawing/2014/main" id="{986E42F7-C7B2-CAA2-FEBA-CFE60D22ADE8}"/>
              </a:ext>
            </a:extLst>
          </p:cNvPr>
          <p:cNvSpPr/>
          <p:nvPr/>
        </p:nvSpPr>
        <p:spPr>
          <a:xfrm>
            <a:off x="8211639" y="2103838"/>
            <a:ext cx="3167406" cy="1919889"/>
          </a:xfrm>
          <a:prstGeom prst="rect">
            <a:avLst/>
          </a:prstGeom>
          <a:solidFill>
            <a:srgbClr val="1181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HGPSoeiKakugothicUB" panose="020B0900000000000000" pitchFamily="34" charset="-128"/>
                <a:ea typeface="HGPSoeiKakugothicUB" panose="020B0900000000000000" pitchFamily="34" charset="-128"/>
              </a:rPr>
              <a:t>気候変動</a:t>
            </a:r>
          </a:p>
        </p:txBody>
      </p:sp>
      <p:sp>
        <p:nvSpPr>
          <p:cNvPr id="17" name="円/楕円 16">
            <a:extLst>
              <a:ext uri="{FF2B5EF4-FFF2-40B4-BE49-F238E27FC236}">
                <a16:creationId xmlns:a16="http://schemas.microsoft.com/office/drawing/2014/main" id="{D122D973-0449-E740-7FA0-8E43F0ECBD27}"/>
              </a:ext>
            </a:extLst>
          </p:cNvPr>
          <p:cNvSpPr/>
          <p:nvPr/>
        </p:nvSpPr>
        <p:spPr>
          <a:xfrm>
            <a:off x="7980682" y="1872881"/>
            <a:ext cx="461914" cy="461914"/>
          </a:xfrm>
          <a:prstGeom prst="ellipse">
            <a:avLst/>
          </a:prstGeom>
          <a:solidFill>
            <a:srgbClr val="1181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HGPSoeiKakugothicUB" panose="020B0900000000000000" pitchFamily="34" charset="-128"/>
                <a:ea typeface="HGPSoeiKakugothicUB" panose="020B0900000000000000" pitchFamily="34" charset="-128"/>
              </a:rPr>
              <a:t>１</a:t>
            </a:r>
          </a:p>
        </p:txBody>
      </p:sp>
      <p:sp>
        <p:nvSpPr>
          <p:cNvPr id="18" name="正方形/長方形 17">
            <a:extLst>
              <a:ext uri="{FF2B5EF4-FFF2-40B4-BE49-F238E27FC236}">
                <a16:creationId xmlns:a16="http://schemas.microsoft.com/office/drawing/2014/main" id="{53F48CA0-B7FB-40E8-D3E9-052220630750}"/>
              </a:ext>
            </a:extLst>
          </p:cNvPr>
          <p:cNvSpPr/>
          <p:nvPr/>
        </p:nvSpPr>
        <p:spPr>
          <a:xfrm>
            <a:off x="8513296" y="4158385"/>
            <a:ext cx="2865749" cy="857233"/>
          </a:xfrm>
          <a:prstGeom prst="rect">
            <a:avLst/>
          </a:prstGeom>
          <a:solidFill>
            <a:schemeClr val="bg1"/>
          </a:solidFill>
          <a:ln>
            <a:solidFill>
              <a:srgbClr val="11815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rgbClr val="118155"/>
                </a:solidFill>
                <a:latin typeface="MS PGothic" panose="020B0600070205080204" pitchFamily="34" charset="-128"/>
                <a:ea typeface="MS PGothic" panose="020B0600070205080204" pitchFamily="34" charset="-128"/>
              </a:rPr>
              <a:t>気候変動は温室効果ガス増加による気温上昇（</a:t>
            </a:r>
            <a:r>
              <a:rPr kumimoji="1" lang="en-US" altLang="ja-JP" sz="1200" b="1" dirty="0">
                <a:solidFill>
                  <a:srgbClr val="118155"/>
                </a:solidFill>
                <a:latin typeface="MS PGothic" panose="020B0600070205080204" pitchFamily="34" charset="-128"/>
                <a:ea typeface="MS PGothic" panose="020B0600070205080204" pitchFamily="34" charset="-128"/>
              </a:rPr>
              <a:t>100</a:t>
            </a:r>
            <a:r>
              <a:rPr kumimoji="1" lang="ja-JP" altLang="en-US" sz="1200" b="1" dirty="0">
                <a:solidFill>
                  <a:srgbClr val="118155"/>
                </a:solidFill>
                <a:latin typeface="MS PGothic" panose="020B0600070205080204" pitchFamily="34" charset="-128"/>
                <a:ea typeface="MS PGothic" panose="020B0600070205080204" pitchFamily="34" charset="-128"/>
              </a:rPr>
              <a:t>年で日本の平均気温は</a:t>
            </a:r>
            <a:r>
              <a:rPr kumimoji="1" lang="en-US" altLang="ja-JP" sz="1200" b="1" dirty="0">
                <a:solidFill>
                  <a:srgbClr val="118155"/>
                </a:solidFill>
                <a:latin typeface="MS PGothic" panose="020B0600070205080204" pitchFamily="34" charset="-128"/>
                <a:ea typeface="MS PGothic" panose="020B0600070205080204" pitchFamily="34" charset="-128"/>
              </a:rPr>
              <a:t>+1.35℃</a:t>
            </a:r>
            <a:r>
              <a:rPr kumimoji="1" lang="ja-JP" altLang="en-US" sz="1200" b="1" dirty="0">
                <a:solidFill>
                  <a:srgbClr val="118155"/>
                </a:solidFill>
                <a:latin typeface="MS PGothic" panose="020B0600070205080204" pitchFamily="34" charset="-128"/>
                <a:ea typeface="MS PGothic" panose="020B0600070205080204" pitchFamily="34" charset="-128"/>
              </a:rPr>
              <a:t>）で、異常気象や海面が上がるなど大きな影響をもたらします。</a:t>
            </a:r>
          </a:p>
        </p:txBody>
      </p:sp>
      <p:sp>
        <p:nvSpPr>
          <p:cNvPr id="19" name="正方形/長方形 18">
            <a:extLst>
              <a:ext uri="{FF2B5EF4-FFF2-40B4-BE49-F238E27FC236}">
                <a16:creationId xmlns:a16="http://schemas.microsoft.com/office/drawing/2014/main" id="{4893183B-4478-050D-50C4-D828D0CFEBCC}"/>
              </a:ext>
            </a:extLst>
          </p:cNvPr>
          <p:cNvSpPr/>
          <p:nvPr/>
        </p:nvSpPr>
        <p:spPr>
          <a:xfrm>
            <a:off x="8212421" y="4158387"/>
            <a:ext cx="300875" cy="857234"/>
          </a:xfrm>
          <a:prstGeom prst="rect">
            <a:avLst/>
          </a:prstGeom>
          <a:solidFill>
            <a:srgbClr val="118155"/>
          </a:solidFill>
          <a:ln>
            <a:solidFill>
              <a:srgbClr val="118155"/>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HGPSoeiKakugothicUB" panose="020B0900000000000000" pitchFamily="34" charset="-128"/>
                <a:ea typeface="HGPSoeiKakugothicUB" panose="020B0900000000000000" pitchFamily="34" charset="-128"/>
              </a:rPr>
              <a:t>概要</a:t>
            </a:r>
          </a:p>
        </p:txBody>
      </p:sp>
      <p:sp>
        <p:nvSpPr>
          <p:cNvPr id="20" name="角丸四角形 19">
            <a:extLst>
              <a:ext uri="{FF2B5EF4-FFF2-40B4-BE49-F238E27FC236}">
                <a16:creationId xmlns:a16="http://schemas.microsoft.com/office/drawing/2014/main" id="{C9A78DEC-1421-5738-D0D3-31BDB511095F}"/>
              </a:ext>
            </a:extLst>
          </p:cNvPr>
          <p:cNvSpPr/>
          <p:nvPr/>
        </p:nvSpPr>
        <p:spPr>
          <a:xfrm>
            <a:off x="698653" y="2053657"/>
            <a:ext cx="6197447" cy="2961964"/>
          </a:xfrm>
          <a:prstGeom prst="roundRect">
            <a:avLst>
              <a:gd name="adj" fmla="val 7665"/>
            </a:avLst>
          </a:prstGeom>
          <a:solidFill>
            <a:schemeClr val="accent6">
              <a:lumMod val="90000"/>
            </a:schemeClr>
          </a:solidFill>
          <a:ln w="28575">
            <a:solidFill>
              <a:srgbClr val="1181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MS PMincho" panose="02020600040205080304" pitchFamily="18" charset="-128"/>
              <a:ea typeface="MS PMincho" panose="02020600040205080304" pitchFamily="18" charset="-128"/>
            </a:endParaRPr>
          </a:p>
          <a:p>
            <a:endParaRPr kumimoji="1" lang="en-US" altLang="ja-JP" sz="1200" dirty="0">
              <a:solidFill>
                <a:schemeClr val="tx1"/>
              </a:solidFill>
              <a:latin typeface="MS PMincho" panose="02020600040205080304" pitchFamily="18" charset="-128"/>
              <a:ea typeface="MS PMincho" panose="02020600040205080304" pitchFamily="18" charset="-128"/>
            </a:endParaRPr>
          </a:p>
          <a:p>
            <a:r>
              <a:rPr kumimoji="1" lang="ja-JP" altLang="en-US" sz="1200" u="sng" dirty="0">
                <a:solidFill>
                  <a:schemeClr val="tx1"/>
                </a:solidFill>
                <a:latin typeface="MS PMincho" panose="02020600040205080304" pitchFamily="18" charset="-128"/>
                <a:ea typeface="MS PMincho" panose="02020600040205080304" pitchFamily="18" charset="-128"/>
              </a:rPr>
              <a:t>気候変動は、二酸化炭素やメタンなどの温室効果ガスが増えることで、地球の平均気温が上がることを指します</a:t>
            </a:r>
            <a:r>
              <a:rPr kumimoji="1" lang="ja-JP" altLang="en-US" sz="1200" dirty="0">
                <a:solidFill>
                  <a:schemeClr val="tx1"/>
                </a:solidFill>
                <a:latin typeface="MS PMincho" panose="02020600040205080304" pitchFamily="18" charset="-128"/>
                <a:ea typeface="MS PMincho" panose="02020600040205080304" pitchFamily="18" charset="-128"/>
              </a:rPr>
              <a:t>。例えば、</a:t>
            </a:r>
            <a:r>
              <a:rPr kumimoji="1" lang="en-US" altLang="ja-JP" sz="1200" u="sng" dirty="0">
                <a:solidFill>
                  <a:schemeClr val="tx1"/>
                </a:solidFill>
                <a:latin typeface="MS PMincho" panose="02020600040205080304" pitchFamily="18" charset="-128"/>
                <a:ea typeface="MS PMincho" panose="02020600040205080304" pitchFamily="18" charset="-128"/>
              </a:rPr>
              <a:t>100</a:t>
            </a:r>
            <a:r>
              <a:rPr kumimoji="1" lang="ja-JP" altLang="en-US" sz="1200" u="sng" dirty="0">
                <a:solidFill>
                  <a:schemeClr val="tx1"/>
                </a:solidFill>
                <a:latin typeface="MS PMincho" panose="02020600040205080304" pitchFamily="18" charset="-128"/>
                <a:ea typeface="MS PMincho" panose="02020600040205080304" pitchFamily="18" charset="-128"/>
              </a:rPr>
              <a:t>年で日本の平均気温は</a:t>
            </a:r>
            <a:r>
              <a:rPr kumimoji="1" lang="en-US" altLang="ja-JP" sz="1200" u="sng" dirty="0">
                <a:solidFill>
                  <a:schemeClr val="tx1"/>
                </a:solidFill>
                <a:latin typeface="MS PMincho" panose="02020600040205080304" pitchFamily="18" charset="-128"/>
                <a:ea typeface="MS PMincho" panose="02020600040205080304" pitchFamily="18" charset="-128"/>
              </a:rPr>
              <a:t>1.35℃</a:t>
            </a:r>
            <a:r>
              <a:rPr kumimoji="1" lang="ja-JP" altLang="en-US" sz="1200" u="sng" dirty="0">
                <a:solidFill>
                  <a:schemeClr val="tx1"/>
                </a:solidFill>
                <a:latin typeface="MS PMincho" panose="02020600040205080304" pitchFamily="18" charset="-128"/>
                <a:ea typeface="MS PMincho" panose="02020600040205080304" pitchFamily="18" charset="-128"/>
              </a:rPr>
              <a:t>上がりました。</a:t>
            </a:r>
            <a:r>
              <a:rPr kumimoji="1" lang="ja-JP" altLang="en-US" sz="1200" dirty="0">
                <a:solidFill>
                  <a:schemeClr val="tx1"/>
                </a:solidFill>
                <a:latin typeface="MS PMincho" panose="02020600040205080304" pitchFamily="18" charset="-128"/>
                <a:ea typeface="MS PMincho" panose="02020600040205080304" pitchFamily="18" charset="-128"/>
              </a:rPr>
              <a:t>このため、異常気象や氷が溶けること、海面が上がること、干ばつや洪水が増えることなどが起こっています。</a:t>
            </a:r>
            <a:r>
              <a:rPr kumimoji="1" lang="ja-JP" altLang="en-US" sz="1200" u="sng" dirty="0">
                <a:solidFill>
                  <a:schemeClr val="tx1"/>
                </a:solidFill>
                <a:latin typeface="MS PMincho" panose="02020600040205080304" pitchFamily="18" charset="-128"/>
                <a:ea typeface="MS PMincho" panose="02020600040205080304" pitchFamily="18" charset="-128"/>
              </a:rPr>
              <a:t>これらは人々の生活や農業、水の供給、海の生き物に大きな影響を与えています。</a:t>
            </a:r>
            <a:endParaRPr kumimoji="1" lang="en-US" altLang="ja-JP" sz="1200" u="sng" dirty="0">
              <a:solidFill>
                <a:schemeClr val="tx1"/>
              </a:solidFill>
              <a:latin typeface="MS PMincho" panose="02020600040205080304" pitchFamily="18" charset="-128"/>
              <a:ea typeface="MS PMincho" panose="02020600040205080304" pitchFamily="18" charset="-128"/>
            </a:endParaRPr>
          </a:p>
          <a:p>
            <a:endParaRPr kumimoji="1" lang="ja-JP" altLang="en-US" sz="1200" dirty="0">
              <a:solidFill>
                <a:schemeClr val="tx1"/>
              </a:solidFill>
              <a:latin typeface="MS PMincho" panose="02020600040205080304" pitchFamily="18" charset="-128"/>
              <a:ea typeface="MS PMincho" panose="02020600040205080304" pitchFamily="18" charset="-128"/>
            </a:endParaRPr>
          </a:p>
          <a:p>
            <a:r>
              <a:rPr kumimoji="1" lang="ja-JP" altLang="en-US" sz="1200" b="1" i="1" dirty="0">
                <a:solidFill>
                  <a:schemeClr val="tx1"/>
                </a:solidFill>
                <a:latin typeface="MS PMincho" panose="02020600040205080304" pitchFamily="18" charset="-128"/>
                <a:ea typeface="MS PMincho" panose="02020600040205080304" pitchFamily="18" charset="-128"/>
              </a:rPr>
              <a:t>原因</a:t>
            </a:r>
            <a:r>
              <a:rPr lang="ja-JP" altLang="en-US" sz="1200" b="1" i="1" dirty="0">
                <a:solidFill>
                  <a:schemeClr val="tx1"/>
                </a:solidFill>
                <a:latin typeface="MS PMincho" panose="02020600040205080304" pitchFamily="18" charset="-128"/>
                <a:ea typeface="MS PMincho" panose="02020600040205080304" pitchFamily="18" charset="-128"/>
              </a:rPr>
              <a:t>としては以下の内容が挙げられます</a:t>
            </a:r>
            <a:endParaRPr kumimoji="1" lang="en-US" altLang="ja-JP" sz="1200" b="1" i="1" dirty="0">
              <a:solidFill>
                <a:schemeClr val="tx1"/>
              </a:solidFill>
              <a:latin typeface="MS PMincho" panose="02020600040205080304" pitchFamily="18" charset="-128"/>
              <a:ea typeface="MS PMincho" panose="02020600040205080304" pitchFamily="18" charset="-128"/>
            </a:endParaRPr>
          </a:p>
          <a:p>
            <a:r>
              <a:rPr kumimoji="1" lang="ja-JP" altLang="en-US" sz="1200" i="1" dirty="0">
                <a:solidFill>
                  <a:schemeClr val="tx1"/>
                </a:solidFill>
                <a:latin typeface="MS PMincho" panose="02020600040205080304" pitchFamily="18" charset="-128"/>
                <a:ea typeface="MS PMincho" panose="02020600040205080304" pitchFamily="18" charset="-128"/>
              </a:rPr>
              <a:t>・発電や交通、工場での化石燃料の使用</a:t>
            </a:r>
          </a:p>
          <a:p>
            <a:r>
              <a:rPr kumimoji="1" lang="ja-JP" altLang="en-US" sz="1200" i="1" dirty="0">
                <a:solidFill>
                  <a:schemeClr val="tx1"/>
                </a:solidFill>
                <a:latin typeface="MS PMincho" panose="02020600040205080304" pitchFamily="18" charset="-128"/>
                <a:ea typeface="MS PMincho" panose="02020600040205080304" pitchFamily="18" charset="-128"/>
              </a:rPr>
              <a:t>・森林が減ることで炭素を吸収する力が弱まること</a:t>
            </a:r>
          </a:p>
          <a:p>
            <a:r>
              <a:rPr kumimoji="1" lang="ja-JP" altLang="en-US" sz="1200" i="1" dirty="0">
                <a:solidFill>
                  <a:schemeClr val="tx1"/>
                </a:solidFill>
                <a:latin typeface="MS PMincho" panose="02020600040205080304" pitchFamily="18" charset="-128"/>
                <a:ea typeface="MS PMincho" panose="02020600040205080304" pitchFamily="18" charset="-128"/>
              </a:rPr>
              <a:t>・農業や畜産業でメタンが出ること</a:t>
            </a:r>
            <a:endParaRPr kumimoji="1" lang="en-US" altLang="ja-JP" sz="1200" i="1" dirty="0">
              <a:solidFill>
                <a:schemeClr val="tx1"/>
              </a:solidFill>
              <a:latin typeface="MS PMincho" panose="02020600040205080304" pitchFamily="18" charset="-128"/>
              <a:ea typeface="MS PMincho" panose="02020600040205080304" pitchFamily="18" charset="-128"/>
            </a:endParaRPr>
          </a:p>
          <a:p>
            <a:endParaRPr kumimoji="1" lang="en-US" altLang="ja-JP" sz="1200" dirty="0">
              <a:solidFill>
                <a:schemeClr val="tx1"/>
              </a:solidFill>
              <a:latin typeface="MS PMincho" panose="02020600040205080304" pitchFamily="18" charset="-128"/>
              <a:ea typeface="MS PMincho" panose="02020600040205080304" pitchFamily="18" charset="-128"/>
            </a:endParaRPr>
          </a:p>
          <a:p>
            <a:r>
              <a:rPr kumimoji="1" lang="ja-JP" altLang="en-US" sz="1200" dirty="0">
                <a:solidFill>
                  <a:schemeClr val="tx1"/>
                </a:solidFill>
                <a:latin typeface="MS PGothic" panose="020B0600070205080204" pitchFamily="34" charset="-128"/>
                <a:ea typeface="MS PGothic" panose="020B0600070205080204" pitchFamily="34" charset="-128"/>
              </a:rPr>
              <a:t>これにより、食べ物が足りなくなったり、洪水や熱波が増えたり、低い土地が水に沈んだり、激しい天気が増えたりします。</a:t>
            </a:r>
            <a:endParaRPr kumimoji="1" lang="ja-JP" altLang="en-US" sz="1200" u="sng" dirty="0">
              <a:solidFill>
                <a:schemeClr val="tx1"/>
              </a:solidFill>
              <a:latin typeface="MS PGothic" panose="020B0600070205080204" pitchFamily="34" charset="-128"/>
              <a:ea typeface="MS PGothic" panose="020B0600070205080204" pitchFamily="34" charset="-128"/>
            </a:endParaRPr>
          </a:p>
        </p:txBody>
      </p:sp>
      <p:sp>
        <p:nvSpPr>
          <p:cNvPr id="21" name="角丸四角形 20">
            <a:extLst>
              <a:ext uri="{FF2B5EF4-FFF2-40B4-BE49-F238E27FC236}">
                <a16:creationId xmlns:a16="http://schemas.microsoft.com/office/drawing/2014/main" id="{53855D4D-5FB1-80D9-8C47-0FBA440CD096}"/>
              </a:ext>
            </a:extLst>
          </p:cNvPr>
          <p:cNvSpPr/>
          <p:nvPr/>
        </p:nvSpPr>
        <p:spPr>
          <a:xfrm>
            <a:off x="831175" y="2185571"/>
            <a:ext cx="1924877" cy="384313"/>
          </a:xfrm>
          <a:prstGeom prst="roundRect">
            <a:avLst/>
          </a:prstGeom>
          <a:gradFill flip="none" rotWithShape="1">
            <a:gsLst>
              <a:gs pos="0">
                <a:schemeClr val="bg1">
                  <a:lumMod val="75000"/>
                </a:schemeClr>
              </a:gs>
              <a:gs pos="50000">
                <a:schemeClr val="bg1"/>
              </a:gs>
              <a:gs pos="100000">
                <a:schemeClr val="bg1">
                  <a:lumMod val="7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chemeClr val="tx1"/>
                </a:solidFill>
                <a:ea typeface="MS PMincho" panose="02020600040205080304" pitchFamily="18" charset="-128"/>
              </a:rPr>
              <a:t>1. </a:t>
            </a:r>
            <a:r>
              <a:rPr kumimoji="1" lang="ja-JP" altLang="en-US" b="1" i="1">
                <a:solidFill>
                  <a:schemeClr val="tx1"/>
                </a:solidFill>
                <a:ea typeface="MS PMincho" panose="02020600040205080304" pitchFamily="18" charset="-128"/>
              </a:rPr>
              <a:t>気候変動</a:t>
            </a:r>
          </a:p>
        </p:txBody>
      </p:sp>
      <p:sp>
        <p:nvSpPr>
          <p:cNvPr id="22" name="角丸四角形 21">
            <a:extLst>
              <a:ext uri="{FF2B5EF4-FFF2-40B4-BE49-F238E27FC236}">
                <a16:creationId xmlns:a16="http://schemas.microsoft.com/office/drawing/2014/main" id="{6EF2D5FA-DFC4-C14D-54A0-5B00B6802EE5}"/>
              </a:ext>
            </a:extLst>
          </p:cNvPr>
          <p:cNvSpPr/>
          <p:nvPr/>
        </p:nvSpPr>
        <p:spPr>
          <a:xfrm>
            <a:off x="682451" y="5110737"/>
            <a:ext cx="6213649" cy="830994"/>
          </a:xfrm>
          <a:prstGeom prst="roundRect">
            <a:avLst>
              <a:gd name="adj" fmla="val 426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latin typeface="HGPSoeiKakugothicUB" panose="020B0900000000000000" pitchFamily="34" charset="-128"/>
              <a:ea typeface="HGPSoeiKakugothicUB" panose="020B0900000000000000" pitchFamily="34" charset="-128"/>
            </a:endParaRPr>
          </a:p>
        </p:txBody>
      </p:sp>
      <p:pic>
        <p:nvPicPr>
          <p:cNvPr id="23" name="グラフィックス 22">
            <a:extLst>
              <a:ext uri="{FF2B5EF4-FFF2-40B4-BE49-F238E27FC236}">
                <a16:creationId xmlns:a16="http://schemas.microsoft.com/office/drawing/2014/main" id="{0C595404-B9DE-1276-FB9E-82018EAF01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159" y="5224149"/>
            <a:ext cx="506694" cy="506694"/>
          </a:xfrm>
          <a:prstGeom prst="rect">
            <a:avLst/>
          </a:prstGeom>
        </p:spPr>
      </p:pic>
      <p:sp>
        <p:nvSpPr>
          <p:cNvPr id="24" name="テキスト ボックス 23">
            <a:extLst>
              <a:ext uri="{FF2B5EF4-FFF2-40B4-BE49-F238E27FC236}">
                <a16:creationId xmlns:a16="http://schemas.microsoft.com/office/drawing/2014/main" id="{8C429E6A-843D-7543-E042-57592DDE9DD8}"/>
              </a:ext>
            </a:extLst>
          </p:cNvPr>
          <p:cNvSpPr txBox="1"/>
          <p:nvPr/>
        </p:nvSpPr>
        <p:spPr>
          <a:xfrm>
            <a:off x="1458404" y="5110734"/>
            <a:ext cx="5223053" cy="830997"/>
          </a:xfrm>
          <a:prstGeom prst="rect">
            <a:avLst/>
          </a:prstGeom>
          <a:noFill/>
        </p:spPr>
        <p:txBody>
          <a:bodyPr wrap="square" anchor="ctr">
            <a:noAutofit/>
          </a:bodyPr>
          <a:lstStyle/>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文字量が多くなることは気をつけないといけませんが、</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文字は下線や斜体など加工すればするほど逆に読みづらくなり、</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a:ln>
                  <a:noFill/>
                </a:ln>
                <a:solidFill>
                  <a:schemeClr val="accent3"/>
                </a:solidFill>
                <a:effectLst/>
                <a:uLnTx/>
                <a:uFillTx/>
                <a:latin typeface="+mn-ea"/>
                <a:cs typeface="Microsoft YaHei Light"/>
              </a:rPr>
              <a:t>伝わりにくくなります。</a:t>
            </a:r>
          </a:p>
        </p:txBody>
      </p:sp>
    </p:spTree>
    <p:extLst>
      <p:ext uri="{BB962C8B-B14F-4D97-AF65-F5344CB8AC3E}">
        <p14:creationId xmlns:p14="http://schemas.microsoft.com/office/powerpoint/2010/main" val="127141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0796A61-58E0-851F-0DB6-D75C67E9C61F}"/>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7832172D-3ACD-3F5F-571A-FD1B8F356829}"/>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文字の統一性と使い分け、強調を意識しよう</a:t>
              </a:r>
              <a:endParaRPr kumimoji="1" lang="ja-JP" altLang="en-US" sz="120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5</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F3C19DDF-B216-0982-C1A4-608D2B3AF24D}"/>
              </a:ext>
            </a:extLst>
          </p:cNvPr>
          <p:cNvSpPr/>
          <p:nvPr/>
        </p:nvSpPr>
        <p:spPr>
          <a:xfrm>
            <a:off x="-1" y="484094"/>
            <a:ext cx="12192000" cy="10325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 name="テキスト ボックス 9">
            <a:extLst>
              <a:ext uri="{FF2B5EF4-FFF2-40B4-BE49-F238E27FC236}">
                <a16:creationId xmlns:a16="http://schemas.microsoft.com/office/drawing/2014/main" id="{8D5CD818-6C8C-3540-A264-21F7A869B5A2}"/>
              </a:ext>
            </a:extLst>
          </p:cNvPr>
          <p:cNvSpPr txBox="1"/>
          <p:nvPr/>
        </p:nvSpPr>
        <p:spPr>
          <a:xfrm>
            <a:off x="508531" y="700137"/>
            <a:ext cx="11683469"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資料に文字は不可欠です。その文字を読みやすく、かつ、わかりやすくするためにはいくつかのポイントがあります。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まず、本当に伝えたいことを絞りシンプルな言葉にします。そして、文字に強弱をつけることで、ひと目で相手に伝わっていきます。</a:t>
            </a:r>
          </a:p>
        </p:txBody>
      </p:sp>
      <p:sp>
        <p:nvSpPr>
          <p:cNvPr id="7" name="テキスト ボックス 6">
            <a:extLst>
              <a:ext uri="{FF2B5EF4-FFF2-40B4-BE49-F238E27FC236}">
                <a16:creationId xmlns:a16="http://schemas.microsoft.com/office/drawing/2014/main" id="{34CD5E08-A1E4-5618-340C-14184B6EFF8E}"/>
              </a:ext>
            </a:extLst>
          </p:cNvPr>
          <p:cNvSpPr txBox="1"/>
          <p:nvPr/>
        </p:nvSpPr>
        <p:spPr>
          <a:xfrm>
            <a:off x="5420299" y="1882483"/>
            <a:ext cx="6096814" cy="536117"/>
          </a:xfrm>
          <a:prstGeom prst="rect">
            <a:avLst/>
          </a:prstGeom>
          <a:solidFill>
            <a:schemeClr val="accent3"/>
          </a:solidFill>
        </p:spPr>
        <p:txBody>
          <a:bodyPr wrap="square" anchor="ctr">
            <a:noAutofit/>
          </a:bodyPr>
          <a:lstStyle/>
          <a:p>
            <a:pPr algn="ctr"/>
            <a:r>
              <a:rPr kumimoji="1" lang="ja-JP" altLang="en-US" sz="1600" b="1" i="0" u="none" strike="noStrike" kern="1200" cap="none" spc="0" normalizeH="0" baseline="0" noProof="0">
                <a:ln>
                  <a:noFill/>
                </a:ln>
                <a:solidFill>
                  <a:schemeClr val="bg1"/>
                </a:solidFill>
                <a:effectLst/>
                <a:uLnTx/>
                <a:uFillTx/>
                <a:latin typeface="游ゴシック" panose="020B0400000000000000" pitchFamily="50" charset="-128"/>
                <a:ea typeface="游ゴシック" panose="020B0400000000000000" pitchFamily="50" charset="-128"/>
                <a:cs typeface="Microsoft YaHei Light"/>
              </a:rPr>
              <a:t>文字を読みやすくするポイント</a:t>
            </a:r>
          </a:p>
        </p:txBody>
      </p:sp>
      <p:sp>
        <p:nvSpPr>
          <p:cNvPr id="11" name="テキスト ボックス 10">
            <a:extLst>
              <a:ext uri="{FF2B5EF4-FFF2-40B4-BE49-F238E27FC236}">
                <a16:creationId xmlns:a16="http://schemas.microsoft.com/office/drawing/2014/main" id="{7592BE8E-01F6-D958-BD6F-CAB668E2A97A}"/>
              </a:ext>
            </a:extLst>
          </p:cNvPr>
          <p:cNvSpPr txBox="1"/>
          <p:nvPr/>
        </p:nvSpPr>
        <p:spPr>
          <a:xfrm>
            <a:off x="5366535" y="2418600"/>
            <a:ext cx="6204341" cy="2933363"/>
          </a:xfrm>
          <a:prstGeom prst="rect">
            <a:avLst/>
          </a:prstGeom>
          <a:noFill/>
        </p:spPr>
        <p:txBody>
          <a:bodyPr wrap="square">
            <a:noAutofit/>
          </a:bodyPr>
          <a:lstStyle/>
          <a:p>
            <a:pPr marL="342900" indent="-342900">
              <a:lnSpc>
                <a:spcPct val="200000"/>
              </a:lnSpc>
              <a:buFont typeface="+mj-ea"/>
              <a:buAutoNum type="circleNumDbPlain"/>
            </a:pP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使う文字フォントは</a:t>
            </a:r>
            <a:r>
              <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rPr>
              <a:t>2</a:t>
            </a: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種類、多くとも</a:t>
            </a:r>
            <a:r>
              <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rPr>
              <a:t>3</a:t>
            </a: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種類に抑える</a:t>
            </a:r>
            <a:endPar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lang="ja-JP" altLang="en-US" sz="1600" b="1">
                <a:latin typeface="游ゴシック" panose="020B0400000000000000" pitchFamily="50" charset="-128"/>
                <a:ea typeface="游ゴシック" panose="020B0400000000000000" pitchFamily="50" charset="-128"/>
                <a:cs typeface="Microsoft YaHei Light"/>
              </a:rPr>
              <a:t>文字はできるだけ装飾しないほうが読みやすくなる</a:t>
            </a:r>
            <a:endParaRPr lang="en-US" altLang="ja-JP" sz="1600" b="1" dirty="0">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伝えたいこと、重要性によって文字のサイズを変えてみる</a:t>
            </a:r>
            <a:endPar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lang="ja-JP" altLang="en-US" sz="1600" b="1">
                <a:latin typeface="游ゴシック" panose="020B0400000000000000" pitchFamily="50" charset="-128"/>
                <a:ea typeface="游ゴシック" panose="020B0400000000000000" pitchFamily="50" charset="-128"/>
                <a:cs typeface="Microsoft YaHei Light"/>
              </a:rPr>
              <a:t>強調したいところは白抜き文字のオートシェイプにする</a:t>
            </a:r>
            <a:endPar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lang="ja-JP" altLang="en-US" sz="1600" b="1">
                <a:latin typeface="游ゴシック" panose="020B0400000000000000" pitchFamily="50" charset="-128"/>
                <a:ea typeface="游ゴシック" panose="020B0400000000000000" pitchFamily="50" charset="-128"/>
                <a:cs typeface="Microsoft YaHei Light"/>
              </a:rPr>
              <a:t>長い文章は</a:t>
            </a:r>
            <a:r>
              <a:rPr lang="en-US" altLang="ja-JP" sz="1600" b="1" dirty="0">
                <a:latin typeface="游ゴシック" panose="020B0400000000000000" pitchFamily="50" charset="-128"/>
                <a:ea typeface="游ゴシック" panose="020B0400000000000000" pitchFamily="50" charset="-128"/>
                <a:cs typeface="Microsoft YaHei Light"/>
              </a:rPr>
              <a:t>20</a:t>
            </a:r>
            <a:r>
              <a:rPr lang="ja-JP" altLang="en-US" sz="1600" b="1">
                <a:latin typeface="游ゴシック" panose="020B0400000000000000" pitchFamily="50" charset="-128"/>
                <a:ea typeface="游ゴシック" panose="020B0400000000000000" pitchFamily="50" charset="-128"/>
                <a:cs typeface="Microsoft YaHei Light"/>
              </a:rPr>
              <a:t>文字前後で折り返す</a:t>
            </a:r>
            <a:endParaRPr lang="en-US" altLang="ja-JP" sz="1600" b="1" dirty="0">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明朝系よりゴシック系などの太い文字のほうが見やすい</a:t>
            </a:r>
            <a:endPar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icrosoft YaHei Light"/>
            </a:endParaRPr>
          </a:p>
          <a:p>
            <a:pPr marL="342900" indent="-342900">
              <a:lnSpc>
                <a:spcPct val="200000"/>
              </a:lnSpc>
              <a:buFont typeface="+mj-ea"/>
              <a:buAutoNum type="circleNumDbPlain"/>
            </a:pPr>
            <a:r>
              <a:rPr kumimoji="1" lang="ja-JP" altLang="en-US" sz="16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icrosoft YaHei Light"/>
              </a:rPr>
              <a:t>適度な余白がある方が読みやすい</a:t>
            </a:r>
          </a:p>
        </p:txBody>
      </p:sp>
      <p:pic>
        <p:nvPicPr>
          <p:cNvPr id="12" name="図 11">
            <a:extLst>
              <a:ext uri="{FF2B5EF4-FFF2-40B4-BE49-F238E27FC236}">
                <a16:creationId xmlns:a16="http://schemas.microsoft.com/office/drawing/2014/main" id="{505EBBE8-E4B4-F0BF-AC11-4B94B0E1E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25" y="1882484"/>
            <a:ext cx="4668520" cy="2626042"/>
          </a:xfrm>
          <a:prstGeom prst="rect">
            <a:avLst/>
          </a:prstGeom>
          <a:ln>
            <a:solidFill>
              <a:schemeClr val="bg1">
                <a:lumMod val="50000"/>
              </a:schemeClr>
            </a:solidFill>
          </a:ln>
        </p:spPr>
      </p:pic>
      <p:grpSp>
        <p:nvGrpSpPr>
          <p:cNvPr id="34" name="グループ化 33">
            <a:extLst>
              <a:ext uri="{FF2B5EF4-FFF2-40B4-BE49-F238E27FC236}">
                <a16:creationId xmlns:a16="http://schemas.microsoft.com/office/drawing/2014/main" id="{A5CC443C-3A2C-E95B-DD97-5D0F9451DCA9}"/>
              </a:ext>
            </a:extLst>
          </p:cNvPr>
          <p:cNvGrpSpPr/>
          <p:nvPr/>
        </p:nvGrpSpPr>
        <p:grpSpPr>
          <a:xfrm>
            <a:off x="5420299" y="2983566"/>
            <a:ext cx="6096814" cy="2985570"/>
            <a:chOff x="5420299" y="2983566"/>
            <a:chExt cx="6096814" cy="2985570"/>
          </a:xfrm>
        </p:grpSpPr>
        <p:cxnSp>
          <p:nvCxnSpPr>
            <p:cNvPr id="14" name="直線コネクタ 13">
              <a:extLst>
                <a:ext uri="{FF2B5EF4-FFF2-40B4-BE49-F238E27FC236}">
                  <a16:creationId xmlns:a16="http://schemas.microsoft.com/office/drawing/2014/main" id="{D951C39A-87CC-A4DB-D007-5BC8A7527FD3}"/>
                </a:ext>
              </a:extLst>
            </p:cNvPr>
            <p:cNvCxnSpPr>
              <a:cxnSpLocks/>
            </p:cNvCxnSpPr>
            <p:nvPr/>
          </p:nvCxnSpPr>
          <p:spPr>
            <a:xfrm>
              <a:off x="5420299" y="2983566"/>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F2E87E02-87F5-6CC6-2CA7-7899B40C683C}"/>
                </a:ext>
              </a:extLst>
            </p:cNvPr>
            <p:cNvCxnSpPr>
              <a:cxnSpLocks/>
            </p:cNvCxnSpPr>
            <p:nvPr/>
          </p:nvCxnSpPr>
          <p:spPr>
            <a:xfrm>
              <a:off x="5420299" y="3468308"/>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B8ED458B-A073-3E21-9D72-55B8934C3EBE}"/>
                </a:ext>
              </a:extLst>
            </p:cNvPr>
            <p:cNvCxnSpPr>
              <a:cxnSpLocks/>
            </p:cNvCxnSpPr>
            <p:nvPr/>
          </p:nvCxnSpPr>
          <p:spPr>
            <a:xfrm>
              <a:off x="5420299" y="3975083"/>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1E7FA682-22CC-233F-BEEA-786B7ED45A8A}"/>
                </a:ext>
              </a:extLst>
            </p:cNvPr>
            <p:cNvCxnSpPr>
              <a:cxnSpLocks/>
            </p:cNvCxnSpPr>
            <p:nvPr/>
          </p:nvCxnSpPr>
          <p:spPr>
            <a:xfrm>
              <a:off x="5420299" y="4459825"/>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BA039865-1993-14AF-92D5-6BB5A6FB8AAD}"/>
                </a:ext>
              </a:extLst>
            </p:cNvPr>
            <p:cNvCxnSpPr>
              <a:cxnSpLocks/>
            </p:cNvCxnSpPr>
            <p:nvPr/>
          </p:nvCxnSpPr>
          <p:spPr>
            <a:xfrm>
              <a:off x="5420299" y="4933550"/>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82C6FA10-FEB5-9734-CF60-7925BE77AF5C}"/>
                </a:ext>
              </a:extLst>
            </p:cNvPr>
            <p:cNvCxnSpPr>
              <a:cxnSpLocks/>
            </p:cNvCxnSpPr>
            <p:nvPr/>
          </p:nvCxnSpPr>
          <p:spPr>
            <a:xfrm>
              <a:off x="5420299" y="5440326"/>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89154BCB-67E7-C83A-157A-ACB944D36BFF}"/>
                </a:ext>
              </a:extLst>
            </p:cNvPr>
            <p:cNvCxnSpPr>
              <a:cxnSpLocks/>
            </p:cNvCxnSpPr>
            <p:nvPr/>
          </p:nvCxnSpPr>
          <p:spPr>
            <a:xfrm>
              <a:off x="5420299" y="5969136"/>
              <a:ext cx="609681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888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6955750" cy="3042628"/>
          </a:xfrm>
          <a:prstGeom prst="rect">
            <a:avLst/>
          </a:prstGeom>
          <a:noFill/>
        </p:spPr>
        <p:txBody>
          <a:bodyPr wrap="none" rtlCol="0">
            <a:spAutoFit/>
          </a:bodyPr>
          <a:lstStyle/>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画像やイラスト、</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アイコンを上手に使って</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内容を伝わりやすくしよう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6</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05C19B9E-7A2A-48D2-BB66-C3C8285DB6B7}"/>
              </a:ext>
            </a:extLst>
          </p:cNvPr>
          <p:cNvGrpSpPr/>
          <p:nvPr/>
        </p:nvGrpSpPr>
        <p:grpSpPr>
          <a:xfrm>
            <a:off x="848140" y="1908313"/>
            <a:ext cx="6955750"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8" name="グラフィックス 7">
            <a:extLst>
              <a:ext uri="{FF2B5EF4-FFF2-40B4-BE49-F238E27FC236}">
                <a16:creationId xmlns:a16="http://schemas.microsoft.com/office/drawing/2014/main" id="{31DD3E4F-DD08-9B59-EBAB-F5B5B998E065}"/>
              </a:ext>
            </a:extLst>
          </p:cNvPr>
          <p:cNvPicPr>
            <a:picLocks noChangeAspect="1"/>
          </p:cNvPicPr>
          <p:nvPr/>
        </p:nvPicPr>
        <p:blipFill>
          <a:blip r:embed="rId2">
            <a:extLst>
              <a:ext uri="{96DAC541-7B7A-43D3-8B79-37D633B846F1}">
                <asvg:svgBlip xmlns:asvg="http://schemas.microsoft.com/office/drawing/2016/SVG/main" r:embed="rId3"/>
              </a:ext>
            </a:extLst>
          </a:blip>
          <a:srcRect r="18054"/>
          <a:stretch/>
        </p:blipFill>
        <p:spPr>
          <a:xfrm>
            <a:off x="8121927" y="1230998"/>
            <a:ext cx="4070073" cy="4427645"/>
          </a:xfrm>
          <a:prstGeom prst="rect">
            <a:avLst/>
          </a:prstGeom>
        </p:spPr>
      </p:pic>
    </p:spTree>
    <p:extLst>
      <p:ext uri="{BB962C8B-B14F-4D97-AF65-F5344CB8AC3E}">
        <p14:creationId xmlns:p14="http://schemas.microsoft.com/office/powerpoint/2010/main" val="109220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DCB5F5C4-EFB1-1DF2-C812-52161877FBE7}"/>
              </a:ext>
            </a:extLst>
          </p:cNvPr>
          <p:cNvGrpSpPr/>
          <p:nvPr/>
        </p:nvGrpSpPr>
        <p:grpSpPr>
          <a:xfrm>
            <a:off x="1" y="0"/>
            <a:ext cx="5992174" cy="476747"/>
            <a:chOff x="1" y="0"/>
            <a:chExt cx="5992174" cy="476747"/>
          </a:xfrm>
        </p:grpSpPr>
        <p:sp>
          <p:nvSpPr>
            <p:cNvPr id="3" name="正方形/長方形 2">
              <a:extLst>
                <a:ext uri="{FF2B5EF4-FFF2-40B4-BE49-F238E27FC236}">
                  <a16:creationId xmlns:a16="http://schemas.microsoft.com/office/drawing/2014/main" id="{7832172D-3ACD-3F5F-571A-FD1B8F356829}"/>
                </a:ext>
              </a:extLst>
            </p:cNvPr>
            <p:cNvSpPr/>
            <p:nvPr/>
          </p:nvSpPr>
          <p:spPr>
            <a:xfrm>
              <a:off x="508531" y="0"/>
              <a:ext cx="5077021" cy="4767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画像やイラスト、アイコンを上手に使って内容を伝わりやすくしよう</a:t>
              </a:r>
              <a:endParaRPr kumimoji="1" lang="ja-JP" altLang="en-US" sz="120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508530" cy="476747"/>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5552" y="0"/>
              <a:ext cx="406623" cy="469180"/>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6</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F3C19DDF-B216-0982-C1A4-608D2B3AF24D}"/>
              </a:ext>
            </a:extLst>
          </p:cNvPr>
          <p:cNvSpPr/>
          <p:nvPr/>
        </p:nvSpPr>
        <p:spPr>
          <a:xfrm>
            <a:off x="-1" y="484094"/>
            <a:ext cx="12192000" cy="12631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 name="テキスト ボックス 9">
            <a:extLst>
              <a:ext uri="{FF2B5EF4-FFF2-40B4-BE49-F238E27FC236}">
                <a16:creationId xmlns:a16="http://schemas.microsoft.com/office/drawing/2014/main" id="{8D5CD818-6C8C-3540-A264-21F7A869B5A2}"/>
              </a:ext>
            </a:extLst>
          </p:cNvPr>
          <p:cNvSpPr txBox="1"/>
          <p:nvPr/>
        </p:nvSpPr>
        <p:spPr>
          <a:xfrm>
            <a:off x="508531" y="639125"/>
            <a:ext cx="11683469"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いくら工夫しても文字ばかりの資料だと読むのが大変で、伝えたいことが伝わりにくくなります。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これまでのテクニックに加え、画像、イラスト、シンプルなアイコンなどを使うことでイメージが直接伝わり、</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理解しやすく伝わりやすい資料になります。</a:t>
            </a:r>
          </a:p>
        </p:txBody>
      </p:sp>
      <p:pic>
        <p:nvPicPr>
          <p:cNvPr id="11" name="グラフィックス 10" descr="戻る 単色塗りつぶし">
            <a:extLst>
              <a:ext uri="{FF2B5EF4-FFF2-40B4-BE49-F238E27FC236}">
                <a16:creationId xmlns:a16="http://schemas.microsoft.com/office/drawing/2014/main" id="{21AD28B6-2318-B16F-3880-28D9FDB42B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65939" y="3612803"/>
            <a:ext cx="900000" cy="900000"/>
          </a:xfrm>
          <a:prstGeom prst="rect">
            <a:avLst/>
          </a:prstGeom>
        </p:spPr>
      </p:pic>
      <p:pic>
        <p:nvPicPr>
          <p:cNvPr id="12" name="グラフィックス 11" descr="戻る 単色塗りつぶし">
            <a:extLst>
              <a:ext uri="{FF2B5EF4-FFF2-40B4-BE49-F238E27FC236}">
                <a16:creationId xmlns:a16="http://schemas.microsoft.com/office/drawing/2014/main" id="{B3DE9B34-A00D-8C11-F2F9-04BA9B4D6F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4460" y="3612803"/>
            <a:ext cx="900000" cy="900000"/>
          </a:xfrm>
          <a:prstGeom prst="rect">
            <a:avLst/>
          </a:prstGeom>
        </p:spPr>
      </p:pic>
      <p:pic>
        <p:nvPicPr>
          <p:cNvPr id="13" name="グラフィックス 12" descr="更新 単色塗りつぶし">
            <a:extLst>
              <a:ext uri="{FF2B5EF4-FFF2-40B4-BE49-F238E27FC236}">
                <a16:creationId xmlns:a16="http://schemas.microsoft.com/office/drawing/2014/main" id="{9E96DDF7-98AF-D22D-7F8A-0394995C27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7418" y="3612803"/>
            <a:ext cx="900000" cy="900000"/>
          </a:xfrm>
          <a:prstGeom prst="rect">
            <a:avLst/>
          </a:prstGeom>
        </p:spPr>
      </p:pic>
      <p:pic>
        <p:nvPicPr>
          <p:cNvPr id="14" name="グラフィックス 13" descr="更新 単色塗りつぶし">
            <a:extLst>
              <a:ext uri="{FF2B5EF4-FFF2-40B4-BE49-F238E27FC236}">
                <a16:creationId xmlns:a16="http://schemas.microsoft.com/office/drawing/2014/main" id="{A1A002CC-8749-96B7-D127-9E9F0D5A05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48897" y="3612803"/>
            <a:ext cx="900000" cy="900000"/>
          </a:xfrm>
          <a:prstGeom prst="rect">
            <a:avLst/>
          </a:prstGeom>
        </p:spPr>
      </p:pic>
      <p:pic>
        <p:nvPicPr>
          <p:cNvPr id="15" name="グラフィックス 14" descr="バックパック 単色塗りつぶし">
            <a:extLst>
              <a:ext uri="{FF2B5EF4-FFF2-40B4-BE49-F238E27FC236}">
                <a16:creationId xmlns:a16="http://schemas.microsoft.com/office/drawing/2014/main" id="{AA0C1005-13F6-0B3F-8D3B-E78B6B04AD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02081" y="2718745"/>
            <a:ext cx="900000" cy="900000"/>
          </a:xfrm>
          <a:prstGeom prst="rect">
            <a:avLst/>
          </a:prstGeom>
        </p:spPr>
      </p:pic>
      <p:pic>
        <p:nvPicPr>
          <p:cNvPr id="25" name="グラフィックス 24" descr="時計 単色塗りつぶし">
            <a:extLst>
              <a:ext uri="{FF2B5EF4-FFF2-40B4-BE49-F238E27FC236}">
                <a16:creationId xmlns:a16="http://schemas.microsoft.com/office/drawing/2014/main" id="{87B24729-8EA7-82CB-191C-13AA6730AEB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23849" y="2718745"/>
            <a:ext cx="900000" cy="900000"/>
          </a:xfrm>
          <a:prstGeom prst="rect">
            <a:avLst/>
          </a:prstGeom>
        </p:spPr>
      </p:pic>
      <p:pic>
        <p:nvPicPr>
          <p:cNvPr id="26" name="グラフィックス 25" descr="E コマース 単色塗りつぶし">
            <a:extLst>
              <a:ext uri="{FF2B5EF4-FFF2-40B4-BE49-F238E27FC236}">
                <a16:creationId xmlns:a16="http://schemas.microsoft.com/office/drawing/2014/main" id="{C6AB9E26-6390-EEAB-E383-909FF6AF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76225" y="2718745"/>
            <a:ext cx="900000" cy="900000"/>
          </a:xfrm>
          <a:prstGeom prst="rect">
            <a:avLst/>
          </a:prstGeom>
        </p:spPr>
      </p:pic>
      <p:pic>
        <p:nvPicPr>
          <p:cNvPr id="27" name="グラフィックス 26" descr="電池を充電中 単色塗りつぶし">
            <a:extLst>
              <a:ext uri="{FF2B5EF4-FFF2-40B4-BE49-F238E27FC236}">
                <a16:creationId xmlns:a16="http://schemas.microsoft.com/office/drawing/2014/main" id="{86575E02-2E7B-A4F0-978F-A148F11A92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032689" y="2718745"/>
            <a:ext cx="900000" cy="900000"/>
          </a:xfrm>
          <a:prstGeom prst="rect">
            <a:avLst/>
          </a:prstGeom>
        </p:spPr>
      </p:pic>
      <p:pic>
        <p:nvPicPr>
          <p:cNvPr id="28" name="グラフィックス 27" descr="ブラウザー ウィンドウ 単色塗りつぶし">
            <a:extLst>
              <a:ext uri="{FF2B5EF4-FFF2-40B4-BE49-F238E27FC236}">
                <a16:creationId xmlns:a16="http://schemas.microsoft.com/office/drawing/2014/main" id="{A55297A6-A63C-B4C2-4D80-B20D717DDE5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919761" y="2718745"/>
            <a:ext cx="900000" cy="900000"/>
          </a:xfrm>
          <a:prstGeom prst="rect">
            <a:avLst/>
          </a:prstGeom>
        </p:spPr>
      </p:pic>
      <p:pic>
        <p:nvPicPr>
          <p:cNvPr id="29" name="グラフィックス 28" descr="クリップボード 単色塗りつぶし">
            <a:extLst>
              <a:ext uri="{FF2B5EF4-FFF2-40B4-BE49-F238E27FC236}">
                <a16:creationId xmlns:a16="http://schemas.microsoft.com/office/drawing/2014/main" id="{A136599E-5338-8E6B-16D5-E359EC0E268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258545" y="2718745"/>
            <a:ext cx="900000" cy="900000"/>
          </a:xfrm>
          <a:prstGeom prst="rect">
            <a:avLst/>
          </a:prstGeom>
        </p:spPr>
      </p:pic>
      <p:pic>
        <p:nvPicPr>
          <p:cNvPr id="30" name="グラフィックス 29" descr="ヘッドフォン 単色塗りつぶし">
            <a:extLst>
              <a:ext uri="{FF2B5EF4-FFF2-40B4-BE49-F238E27FC236}">
                <a16:creationId xmlns:a16="http://schemas.microsoft.com/office/drawing/2014/main" id="{6CDB3FA9-D73B-DD4B-7CBC-27101302BD6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089153" y="2718745"/>
            <a:ext cx="900000" cy="900000"/>
          </a:xfrm>
          <a:prstGeom prst="rect">
            <a:avLst/>
          </a:prstGeom>
        </p:spPr>
      </p:pic>
      <p:pic>
        <p:nvPicPr>
          <p:cNvPr id="31" name="グラフィックス 30" descr="チャットの吹き出し 単色塗りつぶし">
            <a:extLst>
              <a:ext uri="{FF2B5EF4-FFF2-40B4-BE49-F238E27FC236}">
                <a16:creationId xmlns:a16="http://schemas.microsoft.com/office/drawing/2014/main" id="{3F661FE1-55F8-3873-7CA2-C1184BC8498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41502" y="1870448"/>
            <a:ext cx="900000" cy="900000"/>
          </a:xfrm>
          <a:prstGeom prst="rect">
            <a:avLst/>
          </a:prstGeom>
        </p:spPr>
      </p:pic>
      <p:pic>
        <p:nvPicPr>
          <p:cNvPr id="32" name="グラフィックス 31" descr="面白い顔 (塗りつぶしなし) 単色塗りつぶし">
            <a:extLst>
              <a:ext uri="{FF2B5EF4-FFF2-40B4-BE49-F238E27FC236}">
                <a16:creationId xmlns:a16="http://schemas.microsoft.com/office/drawing/2014/main" id="{5993215B-D243-3BEE-0332-E30BE638CE0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848897" y="1824687"/>
            <a:ext cx="900000" cy="900000"/>
          </a:xfrm>
          <a:prstGeom prst="rect">
            <a:avLst/>
          </a:prstGeom>
        </p:spPr>
      </p:pic>
      <p:pic>
        <p:nvPicPr>
          <p:cNvPr id="33" name="グラフィックス 32" descr="笑顔 (塗りつぶしなし) 単色塗りつぶし">
            <a:extLst>
              <a:ext uri="{FF2B5EF4-FFF2-40B4-BE49-F238E27FC236}">
                <a16:creationId xmlns:a16="http://schemas.microsoft.com/office/drawing/2014/main" id="{7D0E6D6B-344D-C75C-43C1-2BA6EE7DDA5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907418" y="1824687"/>
            <a:ext cx="900000" cy="900000"/>
          </a:xfrm>
          <a:prstGeom prst="rect">
            <a:avLst/>
          </a:prstGeom>
        </p:spPr>
      </p:pic>
      <p:pic>
        <p:nvPicPr>
          <p:cNvPr id="34" name="グラフィックス 33" descr="普通の顔 (塗りつぶしなし) 単色塗りつぶし">
            <a:extLst>
              <a:ext uri="{FF2B5EF4-FFF2-40B4-BE49-F238E27FC236}">
                <a16:creationId xmlns:a16="http://schemas.microsoft.com/office/drawing/2014/main" id="{9EC2B79C-BC8D-8504-FD12-AB7EE98D123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965939" y="1824687"/>
            <a:ext cx="900000" cy="900000"/>
          </a:xfrm>
          <a:prstGeom prst="rect">
            <a:avLst/>
          </a:prstGeom>
        </p:spPr>
      </p:pic>
      <p:pic>
        <p:nvPicPr>
          <p:cNvPr id="35" name="グラフィックス 34" descr="悲しい顔 (塗りつぶしなし) 単色塗りつぶし">
            <a:extLst>
              <a:ext uri="{FF2B5EF4-FFF2-40B4-BE49-F238E27FC236}">
                <a16:creationId xmlns:a16="http://schemas.microsoft.com/office/drawing/2014/main" id="{17AA12D4-AF60-6017-88A4-8125AD74C35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024460" y="1824687"/>
            <a:ext cx="900000" cy="900000"/>
          </a:xfrm>
          <a:prstGeom prst="rect">
            <a:avLst/>
          </a:prstGeom>
        </p:spPr>
      </p:pic>
      <p:pic>
        <p:nvPicPr>
          <p:cNvPr id="36" name="グラフィックス 35" descr="心配そうな顔 (塗りつぶしなし) 単色塗りつぶし">
            <a:extLst>
              <a:ext uri="{FF2B5EF4-FFF2-40B4-BE49-F238E27FC236}">
                <a16:creationId xmlns:a16="http://schemas.microsoft.com/office/drawing/2014/main" id="{548F9674-BFEB-5D63-E728-2450B8F1FCB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6082981" y="1824687"/>
            <a:ext cx="900000" cy="900000"/>
          </a:xfrm>
          <a:prstGeom prst="rect">
            <a:avLst/>
          </a:prstGeom>
        </p:spPr>
      </p:pic>
      <p:pic>
        <p:nvPicPr>
          <p:cNvPr id="37" name="グラフィックス 36" descr="実行 単色塗りつぶし">
            <a:extLst>
              <a:ext uri="{FF2B5EF4-FFF2-40B4-BE49-F238E27FC236}">
                <a16:creationId xmlns:a16="http://schemas.microsoft.com/office/drawing/2014/main" id="{A950A6C6-D20F-34A1-610A-DF243310B236}"/>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200023" y="1824687"/>
            <a:ext cx="900000" cy="900000"/>
          </a:xfrm>
          <a:prstGeom prst="rect">
            <a:avLst/>
          </a:prstGeom>
        </p:spPr>
      </p:pic>
      <p:pic>
        <p:nvPicPr>
          <p:cNvPr id="38" name="グラフィックス 37" descr="サイクリング 単色塗りつぶし">
            <a:extLst>
              <a:ext uri="{FF2B5EF4-FFF2-40B4-BE49-F238E27FC236}">
                <a16:creationId xmlns:a16="http://schemas.microsoft.com/office/drawing/2014/main" id="{063265AC-B40F-84CD-9A17-DDCB7CF9E86F}"/>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258545" y="1824687"/>
            <a:ext cx="900000" cy="900000"/>
          </a:xfrm>
          <a:prstGeom prst="rect">
            <a:avLst/>
          </a:prstGeom>
        </p:spPr>
      </p:pic>
      <p:sp>
        <p:nvSpPr>
          <p:cNvPr id="39" name="テキスト ボックス 38">
            <a:extLst>
              <a:ext uri="{FF2B5EF4-FFF2-40B4-BE49-F238E27FC236}">
                <a16:creationId xmlns:a16="http://schemas.microsoft.com/office/drawing/2014/main" id="{3819480F-98AF-CA99-37E1-4192EB23B21E}"/>
              </a:ext>
            </a:extLst>
          </p:cNvPr>
          <p:cNvSpPr txBox="1"/>
          <p:nvPr/>
        </p:nvSpPr>
        <p:spPr>
          <a:xfrm>
            <a:off x="2772013" y="6449477"/>
            <a:ext cx="6647974" cy="307777"/>
          </a:xfrm>
          <a:prstGeom prst="rect">
            <a:avLst/>
          </a:prstGeom>
          <a:noFill/>
        </p:spPr>
        <p:txBody>
          <a:bodyPr wrap="none">
            <a:spAutoFit/>
          </a:bodyPr>
          <a:lstStyle/>
          <a:p>
            <a:pPr algn="ctr">
              <a:spcBef>
                <a:spcPts val="500"/>
              </a:spcBef>
            </a:pPr>
            <a:r>
              <a:rPr lang="en-US" altLang="ja-JP" sz="1400" b="1" dirty="0">
                <a:latin typeface="Yu Gothic" panose="020B0400000000000000" pitchFamily="34" charset="-128"/>
                <a:ea typeface="Yu Gothic" panose="020B0400000000000000" pitchFamily="34" charset="-128"/>
                <a:cs typeface="Segoe UI" panose="020B0502040204020203" pitchFamily="34" charset="0"/>
              </a:rPr>
              <a:t>※</a:t>
            </a:r>
            <a:r>
              <a:rPr lang="ja-JP" altLang="en-US" sz="1400" b="1" dirty="0">
                <a:latin typeface="Yu Gothic" panose="020B0400000000000000" pitchFamily="34" charset="-128"/>
                <a:ea typeface="Yu Gothic" panose="020B0400000000000000" pitchFamily="34" charset="-128"/>
                <a:cs typeface="Segoe UI" panose="020B0502040204020203" pitchFamily="34" charset="0"/>
              </a:rPr>
              <a:t>このアイコンはそのままコピー＆ペーストして使えます。色も変えられます。</a:t>
            </a:r>
            <a:endParaRPr lang="en-US" altLang="ja-JP" sz="1400" b="1" dirty="0">
              <a:latin typeface="Yu Gothic" panose="020B0400000000000000" pitchFamily="34" charset="-128"/>
              <a:ea typeface="Yu Gothic" panose="020B0400000000000000" pitchFamily="34" charset="-128"/>
            </a:endParaRPr>
          </a:p>
        </p:txBody>
      </p:sp>
      <p:pic>
        <p:nvPicPr>
          <p:cNvPr id="40" name="グラフィックス 39" descr="封筒 単色塗りつぶし">
            <a:extLst>
              <a:ext uri="{FF2B5EF4-FFF2-40B4-BE49-F238E27FC236}">
                <a16:creationId xmlns:a16="http://schemas.microsoft.com/office/drawing/2014/main" id="{AE21F062-F3A8-E50A-6379-3E14FD60A62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48897" y="2718745"/>
            <a:ext cx="914400" cy="914400"/>
          </a:xfrm>
          <a:prstGeom prst="rect">
            <a:avLst/>
          </a:prstGeom>
        </p:spPr>
      </p:pic>
      <p:pic>
        <p:nvPicPr>
          <p:cNvPr id="41" name="グラフィックス 40" descr="追加 単色塗りつぶし">
            <a:extLst>
              <a:ext uri="{FF2B5EF4-FFF2-40B4-BE49-F238E27FC236}">
                <a16:creationId xmlns:a16="http://schemas.microsoft.com/office/drawing/2014/main" id="{B3C68A30-8872-18E7-88B4-9846461B3A35}"/>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6082981" y="3612803"/>
            <a:ext cx="900000" cy="900000"/>
          </a:xfrm>
          <a:prstGeom prst="rect">
            <a:avLst/>
          </a:prstGeom>
        </p:spPr>
      </p:pic>
      <p:pic>
        <p:nvPicPr>
          <p:cNvPr id="42" name="グラフィックス 41" descr="チェックマークを付けたチェック ボックス 単色塗りつぶし">
            <a:extLst>
              <a:ext uri="{FF2B5EF4-FFF2-40B4-BE49-F238E27FC236}">
                <a16:creationId xmlns:a16="http://schemas.microsoft.com/office/drawing/2014/main" id="{7621A2A0-B12A-4E18-12F8-2A7509CDBC1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7141502" y="3612803"/>
            <a:ext cx="900000" cy="900000"/>
          </a:xfrm>
          <a:prstGeom prst="rect">
            <a:avLst/>
          </a:prstGeom>
        </p:spPr>
      </p:pic>
      <p:pic>
        <p:nvPicPr>
          <p:cNvPr id="43" name="グラフィックス 42" descr="カーソル 単色塗りつぶし">
            <a:extLst>
              <a:ext uri="{FF2B5EF4-FFF2-40B4-BE49-F238E27FC236}">
                <a16:creationId xmlns:a16="http://schemas.microsoft.com/office/drawing/2014/main" id="{47444707-9ADE-C027-F2B0-FD723327979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8200023" y="3612803"/>
            <a:ext cx="900000" cy="900000"/>
          </a:xfrm>
          <a:prstGeom prst="rect">
            <a:avLst/>
          </a:prstGeom>
        </p:spPr>
      </p:pic>
      <p:pic>
        <p:nvPicPr>
          <p:cNvPr id="44" name="グラフィックス 43" descr="拡大 単色塗りつぶし">
            <a:extLst>
              <a:ext uri="{FF2B5EF4-FFF2-40B4-BE49-F238E27FC236}">
                <a16:creationId xmlns:a16="http://schemas.microsoft.com/office/drawing/2014/main" id="{A35CF98C-5302-2891-BB2D-880CB398480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9258545" y="3612803"/>
            <a:ext cx="900000" cy="900000"/>
          </a:xfrm>
          <a:prstGeom prst="rect">
            <a:avLst/>
          </a:prstGeom>
        </p:spPr>
      </p:pic>
      <p:pic>
        <p:nvPicPr>
          <p:cNvPr id="9" name="グラフィックス 8" descr="工場 単色塗りつぶし">
            <a:extLst>
              <a:ext uri="{FF2B5EF4-FFF2-40B4-BE49-F238E27FC236}">
                <a16:creationId xmlns:a16="http://schemas.microsoft.com/office/drawing/2014/main" id="{AAA1CB41-4B6D-2160-00A3-0DB002D3D37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6074753" y="4506861"/>
            <a:ext cx="914400" cy="914400"/>
          </a:xfrm>
          <a:prstGeom prst="rect">
            <a:avLst/>
          </a:prstGeom>
        </p:spPr>
      </p:pic>
      <p:pic>
        <p:nvPicPr>
          <p:cNvPr id="17" name="グラフィックス 16" descr="建物 枠線">
            <a:extLst>
              <a:ext uri="{FF2B5EF4-FFF2-40B4-BE49-F238E27FC236}">
                <a16:creationId xmlns:a16="http://schemas.microsoft.com/office/drawing/2014/main" id="{CED2765F-DB84-79DA-3A46-28C9DAFEEFD6}"/>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905361" y="4506861"/>
            <a:ext cx="914400" cy="914400"/>
          </a:xfrm>
          <a:prstGeom prst="rect">
            <a:avLst/>
          </a:prstGeom>
        </p:spPr>
      </p:pic>
      <p:pic>
        <p:nvPicPr>
          <p:cNvPr id="19" name="グラフィックス 18" descr="校舎 枠線">
            <a:extLst>
              <a:ext uri="{FF2B5EF4-FFF2-40B4-BE49-F238E27FC236}">
                <a16:creationId xmlns:a16="http://schemas.microsoft.com/office/drawing/2014/main" id="{6482026C-9CFD-939B-6AF2-95EF9640998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848897" y="4506861"/>
            <a:ext cx="914400" cy="914400"/>
          </a:xfrm>
          <a:prstGeom prst="rect">
            <a:avLst/>
          </a:prstGeom>
        </p:spPr>
      </p:pic>
      <p:pic>
        <p:nvPicPr>
          <p:cNvPr id="21" name="グラフィックス 20" descr="ホーム 単色塗りつぶし">
            <a:extLst>
              <a:ext uri="{FF2B5EF4-FFF2-40B4-BE49-F238E27FC236}">
                <a16:creationId xmlns:a16="http://schemas.microsoft.com/office/drawing/2014/main" id="{8E81F5D4-FF9C-67D5-346C-892C473DFE0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961825" y="4506861"/>
            <a:ext cx="914400" cy="914400"/>
          </a:xfrm>
          <a:prstGeom prst="rect">
            <a:avLst/>
          </a:prstGeom>
        </p:spPr>
      </p:pic>
      <p:pic>
        <p:nvPicPr>
          <p:cNvPr id="23" name="グラフィックス 22" descr="キオスク 単色塗りつぶし">
            <a:extLst>
              <a:ext uri="{FF2B5EF4-FFF2-40B4-BE49-F238E27FC236}">
                <a16:creationId xmlns:a16="http://schemas.microsoft.com/office/drawing/2014/main" id="{983D540A-4493-D85F-A6BC-7CE55DAE9D5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5018289" y="4506861"/>
            <a:ext cx="914400" cy="914400"/>
          </a:xfrm>
          <a:prstGeom prst="rect">
            <a:avLst/>
          </a:prstGeom>
        </p:spPr>
      </p:pic>
      <p:pic>
        <p:nvPicPr>
          <p:cNvPr id="47" name="グラフィックス 46" descr="犬 単色塗りつぶし">
            <a:extLst>
              <a:ext uri="{FF2B5EF4-FFF2-40B4-BE49-F238E27FC236}">
                <a16:creationId xmlns:a16="http://schemas.microsoft.com/office/drawing/2014/main" id="{E9809942-1EA2-463F-CC53-36F01E4A328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848897" y="5415320"/>
            <a:ext cx="914400" cy="914400"/>
          </a:xfrm>
          <a:prstGeom prst="rect">
            <a:avLst/>
          </a:prstGeom>
        </p:spPr>
      </p:pic>
      <p:pic>
        <p:nvPicPr>
          <p:cNvPr id="49" name="グラフィックス 48" descr="うさぎ 枠線">
            <a:extLst>
              <a:ext uri="{FF2B5EF4-FFF2-40B4-BE49-F238E27FC236}">
                <a16:creationId xmlns:a16="http://schemas.microsoft.com/office/drawing/2014/main" id="{00CA0D5D-E9D9-F43E-F0B5-F9C22730B81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3961825" y="5415320"/>
            <a:ext cx="914400" cy="914400"/>
          </a:xfrm>
          <a:prstGeom prst="rect">
            <a:avLst/>
          </a:prstGeom>
        </p:spPr>
      </p:pic>
      <p:pic>
        <p:nvPicPr>
          <p:cNvPr id="53" name="グラフィックス 52" descr="魚 単色塗りつぶし">
            <a:extLst>
              <a:ext uri="{FF2B5EF4-FFF2-40B4-BE49-F238E27FC236}">
                <a16:creationId xmlns:a16="http://schemas.microsoft.com/office/drawing/2014/main" id="{FA3F07B3-92EF-2595-4CEF-6B70C83921A7}"/>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7131217" y="5415320"/>
            <a:ext cx="914400" cy="914400"/>
          </a:xfrm>
          <a:prstGeom prst="rect">
            <a:avLst/>
          </a:prstGeom>
        </p:spPr>
      </p:pic>
      <p:pic>
        <p:nvPicPr>
          <p:cNvPr id="55" name="グラフィックス 54" descr="カエル 単色塗りつぶし">
            <a:extLst>
              <a:ext uri="{FF2B5EF4-FFF2-40B4-BE49-F238E27FC236}">
                <a16:creationId xmlns:a16="http://schemas.microsoft.com/office/drawing/2014/main" id="{B7AB476B-FFF6-9BB9-9AEF-59C4964A97E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8187681" y="5415320"/>
            <a:ext cx="914400" cy="914400"/>
          </a:xfrm>
          <a:prstGeom prst="rect">
            <a:avLst/>
          </a:prstGeom>
        </p:spPr>
      </p:pic>
      <p:pic>
        <p:nvPicPr>
          <p:cNvPr id="57" name="グラフィックス 56" descr="スズメ 単色塗りつぶし">
            <a:extLst>
              <a:ext uri="{FF2B5EF4-FFF2-40B4-BE49-F238E27FC236}">
                <a16:creationId xmlns:a16="http://schemas.microsoft.com/office/drawing/2014/main" id="{E20A8F11-A42B-9086-8967-48648253EA4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6074753" y="5415320"/>
            <a:ext cx="914400" cy="914400"/>
          </a:xfrm>
          <a:prstGeom prst="rect">
            <a:avLst/>
          </a:prstGeom>
        </p:spPr>
      </p:pic>
      <p:pic>
        <p:nvPicPr>
          <p:cNvPr id="65" name="グラフィックス 64" descr="雌牛 単色塗りつぶし">
            <a:extLst>
              <a:ext uri="{FF2B5EF4-FFF2-40B4-BE49-F238E27FC236}">
                <a16:creationId xmlns:a16="http://schemas.microsoft.com/office/drawing/2014/main" id="{C01592ED-E1C7-208F-C928-2BBB1001C39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5018289" y="5415320"/>
            <a:ext cx="914400" cy="914400"/>
          </a:xfrm>
          <a:prstGeom prst="rect">
            <a:avLst/>
          </a:prstGeom>
        </p:spPr>
      </p:pic>
      <p:pic>
        <p:nvPicPr>
          <p:cNvPr id="71" name="グラフィックス 70" descr="虫 枠線">
            <a:extLst>
              <a:ext uri="{FF2B5EF4-FFF2-40B4-BE49-F238E27FC236}">
                <a16:creationId xmlns:a16="http://schemas.microsoft.com/office/drawing/2014/main" id="{3CB08944-8CE7-CC2B-4A51-9807EF297D4D}"/>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9244145" y="5415320"/>
            <a:ext cx="914400" cy="914400"/>
          </a:xfrm>
          <a:prstGeom prst="rect">
            <a:avLst/>
          </a:prstGeom>
        </p:spPr>
      </p:pic>
      <p:pic>
        <p:nvPicPr>
          <p:cNvPr id="73" name="グラフィックス 72" descr="子猫 枠線">
            <a:extLst>
              <a:ext uri="{FF2B5EF4-FFF2-40B4-BE49-F238E27FC236}">
                <a16:creationId xmlns:a16="http://schemas.microsoft.com/office/drawing/2014/main" id="{2C1B6A48-328F-0209-8D11-EF424CF54E18}"/>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905361" y="5415320"/>
            <a:ext cx="914400" cy="914400"/>
          </a:xfrm>
          <a:prstGeom prst="rect">
            <a:avLst/>
          </a:prstGeom>
        </p:spPr>
      </p:pic>
      <p:pic>
        <p:nvPicPr>
          <p:cNvPr id="79" name="グラフィックス 78" descr="雲 単色塗りつぶし">
            <a:extLst>
              <a:ext uri="{FF2B5EF4-FFF2-40B4-BE49-F238E27FC236}">
                <a16:creationId xmlns:a16="http://schemas.microsoft.com/office/drawing/2014/main" id="{54433D44-FF85-C378-346A-1B9C04A3F56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8187681" y="4506861"/>
            <a:ext cx="914400" cy="914400"/>
          </a:xfrm>
          <a:prstGeom prst="rect">
            <a:avLst/>
          </a:prstGeom>
        </p:spPr>
      </p:pic>
      <p:pic>
        <p:nvPicPr>
          <p:cNvPr id="81" name="グラフィックス 80" descr="傘 単色塗りつぶし">
            <a:extLst>
              <a:ext uri="{FF2B5EF4-FFF2-40B4-BE49-F238E27FC236}">
                <a16:creationId xmlns:a16="http://schemas.microsoft.com/office/drawing/2014/main" id="{DD7FD7DB-7CD2-A63F-68CE-5C42C493922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9244145" y="4506861"/>
            <a:ext cx="914400" cy="914400"/>
          </a:xfrm>
          <a:prstGeom prst="rect">
            <a:avLst/>
          </a:prstGeom>
        </p:spPr>
      </p:pic>
      <p:pic>
        <p:nvPicPr>
          <p:cNvPr id="83" name="グラフィックス 82" descr="晴れ時々曇り 単色塗りつぶし">
            <a:extLst>
              <a:ext uri="{FF2B5EF4-FFF2-40B4-BE49-F238E27FC236}">
                <a16:creationId xmlns:a16="http://schemas.microsoft.com/office/drawing/2014/main" id="{E241C8B3-5710-7C29-9029-FF36A18EAF91}"/>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7131217" y="4506861"/>
            <a:ext cx="914400" cy="914400"/>
          </a:xfrm>
          <a:prstGeom prst="rect">
            <a:avLst/>
          </a:prstGeom>
        </p:spPr>
      </p:pic>
    </p:spTree>
    <p:extLst>
      <p:ext uri="{BB962C8B-B14F-4D97-AF65-F5344CB8AC3E}">
        <p14:creationId xmlns:p14="http://schemas.microsoft.com/office/powerpoint/2010/main" val="401797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DCB5F5C4-EFB1-1DF2-C812-52161877FBE7}"/>
              </a:ext>
            </a:extLst>
          </p:cNvPr>
          <p:cNvGrpSpPr/>
          <p:nvPr/>
        </p:nvGrpSpPr>
        <p:grpSpPr>
          <a:xfrm>
            <a:off x="1" y="0"/>
            <a:ext cx="5992174" cy="476747"/>
            <a:chOff x="1" y="0"/>
            <a:chExt cx="5992174" cy="476747"/>
          </a:xfrm>
        </p:grpSpPr>
        <p:sp>
          <p:nvSpPr>
            <p:cNvPr id="3" name="正方形/長方形 2">
              <a:extLst>
                <a:ext uri="{FF2B5EF4-FFF2-40B4-BE49-F238E27FC236}">
                  <a16:creationId xmlns:a16="http://schemas.microsoft.com/office/drawing/2014/main" id="{7832172D-3ACD-3F5F-571A-FD1B8F356829}"/>
                </a:ext>
              </a:extLst>
            </p:cNvPr>
            <p:cNvSpPr/>
            <p:nvPr/>
          </p:nvSpPr>
          <p:spPr>
            <a:xfrm>
              <a:off x="508531" y="0"/>
              <a:ext cx="5077021" cy="4767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画像やイラスト、アイコンを上手に使って内容を伝わりやすくしよう</a:t>
              </a:r>
              <a:endParaRPr kumimoji="1" lang="ja-JP" altLang="en-US" sz="120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508530" cy="476747"/>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5552" y="0"/>
              <a:ext cx="406623" cy="469180"/>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6</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F3C19DDF-B216-0982-C1A4-608D2B3AF24D}"/>
              </a:ext>
            </a:extLst>
          </p:cNvPr>
          <p:cNvSpPr/>
          <p:nvPr/>
        </p:nvSpPr>
        <p:spPr>
          <a:xfrm>
            <a:off x="-1" y="484095"/>
            <a:ext cx="12192000" cy="9890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 name="テキスト ボックス 9">
            <a:extLst>
              <a:ext uri="{FF2B5EF4-FFF2-40B4-BE49-F238E27FC236}">
                <a16:creationId xmlns:a16="http://schemas.microsoft.com/office/drawing/2014/main" id="{8D5CD818-6C8C-3540-A264-21F7A869B5A2}"/>
              </a:ext>
            </a:extLst>
          </p:cNvPr>
          <p:cNvSpPr txBox="1"/>
          <p:nvPr/>
        </p:nvSpPr>
        <p:spPr>
          <a:xfrm>
            <a:off x="-52872" y="780161"/>
            <a:ext cx="11683469" cy="816462"/>
          </a:xfrm>
          <a:prstGeom prst="rect">
            <a:avLst/>
          </a:prstGeom>
          <a:noFill/>
        </p:spPr>
        <p:txBody>
          <a:bodyPr wrap="square">
            <a:noAutofit/>
          </a:bodyPr>
          <a:lstStyle/>
          <a:p>
            <a:pPr algn="ctr">
              <a:spcBef>
                <a:spcPts val="500"/>
              </a:spcBef>
            </a:pPr>
            <a:r>
              <a:rPr kumimoji="1" lang="ja-JP" altLang="en-US" sz="2000" b="1" i="0" u="none" strike="noStrike" kern="1200" cap="none" spc="-150" normalizeH="0" baseline="0" noProof="0">
                <a:ln>
                  <a:noFill/>
                </a:ln>
                <a:effectLst/>
                <a:uLnTx/>
                <a:uFillTx/>
                <a:latin typeface="+mn-ea"/>
                <a:cs typeface="Microsoft YaHei Light"/>
              </a:rPr>
              <a:t>アイコンを加えてみたサンプルです。みなさんならどのように仕上げてみますか？</a:t>
            </a:r>
          </a:p>
        </p:txBody>
      </p:sp>
      <p:sp>
        <p:nvSpPr>
          <p:cNvPr id="2" name="曲折矢印 1">
            <a:extLst>
              <a:ext uri="{FF2B5EF4-FFF2-40B4-BE49-F238E27FC236}">
                <a16:creationId xmlns:a16="http://schemas.microsoft.com/office/drawing/2014/main" id="{C70CAAA2-23A3-5B8B-BFB0-76AF874BC334}"/>
              </a:ext>
            </a:extLst>
          </p:cNvPr>
          <p:cNvSpPr/>
          <p:nvPr/>
        </p:nvSpPr>
        <p:spPr>
          <a:xfrm rot="5400000">
            <a:off x="7268337" y="2488109"/>
            <a:ext cx="437795" cy="467309"/>
          </a:xfrm>
          <a:prstGeom prst="ben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SoeiKakugothicUB" panose="020B0900000000000000" pitchFamily="34" charset="-128"/>
              <a:ea typeface="HGPSoeiKakugothicUB" panose="020B0900000000000000" pitchFamily="34" charset="-128"/>
            </a:endParaRPr>
          </a:p>
        </p:txBody>
      </p:sp>
      <p:sp>
        <p:nvSpPr>
          <p:cNvPr id="9" name="曲折矢印 8">
            <a:extLst>
              <a:ext uri="{FF2B5EF4-FFF2-40B4-BE49-F238E27FC236}">
                <a16:creationId xmlns:a16="http://schemas.microsoft.com/office/drawing/2014/main" id="{00372389-B64E-492C-1132-F80E48BE2A4B}"/>
              </a:ext>
            </a:extLst>
          </p:cNvPr>
          <p:cNvSpPr/>
          <p:nvPr/>
        </p:nvSpPr>
        <p:spPr>
          <a:xfrm rot="5400000" flipV="1">
            <a:off x="4188843" y="2488109"/>
            <a:ext cx="437795" cy="467309"/>
          </a:xfrm>
          <a:prstGeom prst="ben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SoeiKakugothicUB" panose="020B0900000000000000" pitchFamily="34" charset="-128"/>
              <a:ea typeface="HGPSoeiKakugothicUB" panose="020B0900000000000000" pitchFamily="34" charset="-128"/>
            </a:endParaRPr>
          </a:p>
        </p:txBody>
      </p:sp>
      <p:pic>
        <p:nvPicPr>
          <p:cNvPr id="18" name="図 17">
            <a:extLst>
              <a:ext uri="{FF2B5EF4-FFF2-40B4-BE49-F238E27FC236}">
                <a16:creationId xmlns:a16="http://schemas.microsoft.com/office/drawing/2014/main" id="{831A456B-1924-7A18-B1D9-AF741DB88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0454" y="1686993"/>
            <a:ext cx="2417722" cy="1359969"/>
          </a:xfrm>
          <a:prstGeom prst="rect">
            <a:avLst/>
          </a:prstGeom>
          <a:ln>
            <a:solidFill>
              <a:schemeClr val="bg1">
                <a:lumMod val="50000"/>
              </a:schemeClr>
            </a:solidFill>
          </a:ln>
        </p:spPr>
      </p:pic>
      <p:pic>
        <p:nvPicPr>
          <p:cNvPr id="19" name="図 18">
            <a:extLst>
              <a:ext uri="{FF2B5EF4-FFF2-40B4-BE49-F238E27FC236}">
                <a16:creationId xmlns:a16="http://schemas.microsoft.com/office/drawing/2014/main" id="{66786CFA-9845-D0FE-ADF8-9795CA522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9419" y="3129532"/>
            <a:ext cx="4754265" cy="2674274"/>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ED8852E0-F197-774D-A2A1-96448910F7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455" y="3129532"/>
            <a:ext cx="4766476" cy="2681143"/>
          </a:xfrm>
          <a:prstGeom prst="rect">
            <a:avLst/>
          </a:prstGeom>
          <a:ln>
            <a:solidFill>
              <a:schemeClr val="bg1">
                <a:lumMod val="50000"/>
              </a:schemeClr>
            </a:solidFill>
          </a:ln>
        </p:spPr>
      </p:pic>
      <p:sp>
        <p:nvSpPr>
          <p:cNvPr id="24" name="角丸四角形 23">
            <a:extLst>
              <a:ext uri="{FF2B5EF4-FFF2-40B4-BE49-F238E27FC236}">
                <a16:creationId xmlns:a16="http://schemas.microsoft.com/office/drawing/2014/main" id="{D9079F44-337D-7374-45FF-3115A10415BC}"/>
              </a:ext>
            </a:extLst>
          </p:cNvPr>
          <p:cNvSpPr/>
          <p:nvPr/>
        </p:nvSpPr>
        <p:spPr>
          <a:xfrm>
            <a:off x="7869909" y="1730218"/>
            <a:ext cx="3760688" cy="1180310"/>
          </a:xfrm>
          <a:prstGeom prst="roundRect">
            <a:avLst>
              <a:gd name="adj" fmla="val 426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latin typeface="HGPSoeiKakugothicUB" panose="020B0900000000000000" pitchFamily="34" charset="-128"/>
              <a:ea typeface="HGPSoeiKakugothicUB" panose="020B0900000000000000" pitchFamily="34" charset="-128"/>
            </a:endParaRPr>
          </a:p>
        </p:txBody>
      </p:sp>
      <p:pic>
        <p:nvPicPr>
          <p:cNvPr id="45" name="グラフィックス 44">
            <a:extLst>
              <a:ext uri="{FF2B5EF4-FFF2-40B4-BE49-F238E27FC236}">
                <a16:creationId xmlns:a16="http://schemas.microsoft.com/office/drawing/2014/main" id="{AE17D6A1-AF3B-4B42-80C5-C48B13D36C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8141" y="1980826"/>
            <a:ext cx="560510" cy="560510"/>
          </a:xfrm>
          <a:prstGeom prst="rect">
            <a:avLst/>
          </a:prstGeom>
        </p:spPr>
      </p:pic>
      <p:sp>
        <p:nvSpPr>
          <p:cNvPr id="46" name="テキスト ボックス 45">
            <a:extLst>
              <a:ext uri="{FF2B5EF4-FFF2-40B4-BE49-F238E27FC236}">
                <a16:creationId xmlns:a16="http://schemas.microsoft.com/office/drawing/2014/main" id="{DE3303A1-E31F-909E-195A-31AACF251E13}"/>
              </a:ext>
            </a:extLst>
          </p:cNvPr>
          <p:cNvSpPr txBox="1"/>
          <p:nvPr/>
        </p:nvSpPr>
        <p:spPr>
          <a:xfrm>
            <a:off x="8622066" y="1892303"/>
            <a:ext cx="2818029" cy="830997"/>
          </a:xfrm>
          <a:prstGeom prst="rect">
            <a:avLst/>
          </a:prstGeom>
          <a:noFill/>
        </p:spPr>
        <p:txBody>
          <a:bodyPr wrap="square" anchor="ctr">
            <a:noAutofit/>
          </a:bodyPr>
          <a:lstStyle/>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イラストやアイコンなどの</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ビジュアル要素は補足的なものなので、</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lang="en-US" altLang="ja-JP" sz="1200" b="1" dirty="0">
                <a:solidFill>
                  <a:schemeClr val="accent3"/>
                </a:solidFill>
                <a:latin typeface="+mn-ea"/>
                <a:cs typeface="Microsoft YaHei Light"/>
              </a:rPr>
              <a:t>1</a:t>
            </a:r>
            <a:r>
              <a:rPr kumimoji="1" lang="en-US" altLang="ja-JP" sz="1200" b="1" i="0" u="none" strike="noStrike" kern="1200" cap="none" spc="0" normalizeH="0" baseline="0" noProof="0" dirty="0">
                <a:ln>
                  <a:noFill/>
                </a:ln>
                <a:solidFill>
                  <a:schemeClr val="accent3"/>
                </a:solidFill>
                <a:effectLst/>
                <a:uLnTx/>
                <a:uFillTx/>
                <a:latin typeface="+mn-ea"/>
                <a:cs typeface="Microsoft YaHei Light"/>
              </a:rPr>
              <a:t>〜5 </a:t>
            </a: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までの内容をしっかり</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理解しておいてください。</a:t>
            </a:r>
          </a:p>
        </p:txBody>
      </p:sp>
    </p:spTree>
    <p:extLst>
      <p:ext uri="{BB962C8B-B14F-4D97-AF65-F5344CB8AC3E}">
        <p14:creationId xmlns:p14="http://schemas.microsoft.com/office/powerpoint/2010/main" val="41997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E9FA0B-DF46-836E-5557-5A968E135EF2}"/>
              </a:ext>
            </a:extLst>
          </p:cNvPr>
          <p:cNvSpPr txBox="1"/>
          <p:nvPr/>
        </p:nvSpPr>
        <p:spPr>
          <a:xfrm>
            <a:off x="0" y="644792"/>
            <a:ext cx="12192000" cy="646331"/>
          </a:xfrm>
          <a:prstGeom prst="rect">
            <a:avLst/>
          </a:prstGeom>
          <a:noFill/>
        </p:spPr>
        <p:txBody>
          <a:bodyPr wrap="square">
            <a:spAutoFit/>
          </a:bodyPr>
          <a:lstStyle/>
          <a:p>
            <a:pPr algn="ctr"/>
            <a:r>
              <a:rPr lang="ja-JP" altLang="en-US" sz="3600" b="1" dirty="0">
                <a:latin typeface="Yu Gothic" panose="020B0400000000000000" pitchFamily="34" charset="-128"/>
                <a:ea typeface="Yu Gothic" panose="020B0400000000000000" pitchFamily="34" charset="-128"/>
              </a:rPr>
              <a:t>伝わるデザインを身につけよう！</a:t>
            </a:r>
            <a:endParaRPr kumimoji="1" lang="ja-JP" altLang="en-US" sz="3600" b="1" dirty="0">
              <a:latin typeface="Yu Gothic" panose="020B0400000000000000" pitchFamily="34" charset="-128"/>
              <a:ea typeface="Yu Gothic" panose="020B0400000000000000" pitchFamily="34" charset="-128"/>
            </a:endParaRPr>
          </a:p>
        </p:txBody>
      </p:sp>
      <p:sp>
        <p:nvSpPr>
          <p:cNvPr id="4" name="正方形/長方形 3">
            <a:extLst>
              <a:ext uri="{FF2B5EF4-FFF2-40B4-BE49-F238E27FC236}">
                <a16:creationId xmlns:a16="http://schemas.microsoft.com/office/drawing/2014/main" id="{E5E9D1EA-D2BF-DB1F-452F-2606F589D4AA}"/>
              </a:ext>
            </a:extLst>
          </p:cNvPr>
          <p:cNvSpPr/>
          <p:nvPr/>
        </p:nvSpPr>
        <p:spPr>
          <a:xfrm>
            <a:off x="2262752" y="1720312"/>
            <a:ext cx="3626603" cy="11623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7" name="グループ化 6">
            <a:extLst>
              <a:ext uri="{FF2B5EF4-FFF2-40B4-BE49-F238E27FC236}">
                <a16:creationId xmlns:a16="http://schemas.microsoft.com/office/drawing/2014/main" id="{88A26DE6-6F1A-8ABD-E3A5-482A994395B7}"/>
              </a:ext>
            </a:extLst>
          </p:cNvPr>
          <p:cNvGrpSpPr/>
          <p:nvPr/>
        </p:nvGrpSpPr>
        <p:grpSpPr>
          <a:xfrm>
            <a:off x="1379350" y="1720312"/>
            <a:ext cx="4510004" cy="1162373"/>
            <a:chOff x="1379350" y="1534332"/>
            <a:chExt cx="4510004" cy="1162373"/>
          </a:xfrm>
        </p:grpSpPr>
        <p:sp>
          <p:nvSpPr>
            <p:cNvPr id="3" name="正方形/長方形 2">
              <a:extLst>
                <a:ext uri="{FF2B5EF4-FFF2-40B4-BE49-F238E27FC236}">
                  <a16:creationId xmlns:a16="http://schemas.microsoft.com/office/drawing/2014/main" id="{00C5A935-DDC2-D613-CAE3-9A00B9A28279}"/>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1</a:t>
              </a:r>
              <a:endParaRPr kumimoji="1" lang="ja-JP" altLang="en-US" sz="2800" b="1">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C635D1E8-40EB-A7E1-D15B-08760D55DAAA}"/>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500"/>
                </a:spcBef>
              </a:pPr>
              <a:r>
                <a:rPr kumimoji="1" lang="ja-JP" altLang="en-US" b="1" dirty="0">
                  <a:solidFill>
                    <a:schemeClr val="tx1"/>
                  </a:solidFill>
                  <a:latin typeface="Yu Gothic" panose="020B0400000000000000" pitchFamily="34" charset="-128"/>
                  <a:ea typeface="Yu Gothic" panose="020B0400000000000000" pitchFamily="34" charset="-128"/>
                </a:rPr>
                <a:t>見やすいスライドと見づらい</a:t>
              </a:r>
            </a:p>
            <a:p>
              <a:pPr>
                <a:spcBef>
                  <a:spcPts val="500"/>
                </a:spcBef>
              </a:pPr>
              <a:r>
                <a:rPr kumimoji="1" lang="ja-JP" altLang="en-US" b="1" dirty="0">
                  <a:solidFill>
                    <a:schemeClr val="tx1"/>
                  </a:solidFill>
                  <a:latin typeface="Yu Gothic" panose="020B0400000000000000" pitchFamily="34" charset="-128"/>
                  <a:ea typeface="Yu Gothic" panose="020B0400000000000000" pitchFamily="34" charset="-128"/>
                </a:rPr>
                <a:t>スライドを比べてみよう</a:t>
              </a:r>
            </a:p>
          </p:txBody>
        </p:sp>
      </p:grpSp>
      <p:grpSp>
        <p:nvGrpSpPr>
          <p:cNvPr id="8" name="グループ化 7">
            <a:extLst>
              <a:ext uri="{FF2B5EF4-FFF2-40B4-BE49-F238E27FC236}">
                <a16:creationId xmlns:a16="http://schemas.microsoft.com/office/drawing/2014/main" id="{345D7E19-2B5F-49F1-56E8-A62A211F404D}"/>
              </a:ext>
            </a:extLst>
          </p:cNvPr>
          <p:cNvGrpSpPr/>
          <p:nvPr/>
        </p:nvGrpSpPr>
        <p:grpSpPr>
          <a:xfrm>
            <a:off x="1379350" y="3115160"/>
            <a:ext cx="4510004" cy="1162373"/>
            <a:chOff x="1379350" y="1534332"/>
            <a:chExt cx="4510004" cy="1162373"/>
          </a:xfrm>
        </p:grpSpPr>
        <p:sp>
          <p:nvSpPr>
            <p:cNvPr id="9" name="正方形/長方形 8">
              <a:extLst>
                <a:ext uri="{FF2B5EF4-FFF2-40B4-BE49-F238E27FC236}">
                  <a16:creationId xmlns:a16="http://schemas.microsoft.com/office/drawing/2014/main" id="{567E570B-7520-2A14-B975-1A8F643E1221}"/>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2</a:t>
              </a:r>
              <a:endParaRPr kumimoji="1" lang="ja-JP" altLang="en-US" sz="2800" b="1">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A08D5583-47B2-07A8-FA01-33A0794F04A8}"/>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人が資料を見る</a:t>
              </a:r>
            </a:p>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視線の動きを知ろう</a:t>
              </a:r>
            </a:p>
          </p:txBody>
        </p:sp>
      </p:grpSp>
      <p:grpSp>
        <p:nvGrpSpPr>
          <p:cNvPr id="11" name="グループ化 10">
            <a:extLst>
              <a:ext uri="{FF2B5EF4-FFF2-40B4-BE49-F238E27FC236}">
                <a16:creationId xmlns:a16="http://schemas.microsoft.com/office/drawing/2014/main" id="{CE8C3D3A-2B7A-635A-87EC-07EA3AD6FE45}"/>
              </a:ext>
            </a:extLst>
          </p:cNvPr>
          <p:cNvGrpSpPr/>
          <p:nvPr/>
        </p:nvGrpSpPr>
        <p:grpSpPr>
          <a:xfrm>
            <a:off x="1379350" y="4494509"/>
            <a:ext cx="4510004" cy="1162373"/>
            <a:chOff x="1379350" y="1534332"/>
            <a:chExt cx="4510004" cy="1162373"/>
          </a:xfrm>
        </p:grpSpPr>
        <p:sp>
          <p:nvSpPr>
            <p:cNvPr id="12" name="正方形/長方形 11">
              <a:extLst>
                <a:ext uri="{FF2B5EF4-FFF2-40B4-BE49-F238E27FC236}">
                  <a16:creationId xmlns:a16="http://schemas.microsoft.com/office/drawing/2014/main" id="{A05349F3-5F13-9B26-3045-E3EB4D4DDC4D}"/>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3</a:t>
              </a:r>
              <a:endParaRPr kumimoji="1" lang="ja-JP" altLang="en-US" sz="2800" b="1">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AE67AC2B-5B30-0286-6A6A-25A120DEE948}"/>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企画書の構成・階層を</a:t>
              </a:r>
            </a:p>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整理しよう</a:t>
              </a:r>
            </a:p>
          </p:txBody>
        </p:sp>
      </p:grpSp>
      <p:grpSp>
        <p:nvGrpSpPr>
          <p:cNvPr id="14" name="グループ化 13">
            <a:extLst>
              <a:ext uri="{FF2B5EF4-FFF2-40B4-BE49-F238E27FC236}">
                <a16:creationId xmlns:a16="http://schemas.microsoft.com/office/drawing/2014/main" id="{66C3318D-F680-BC92-43D9-E5FD8BA6C9CD}"/>
              </a:ext>
            </a:extLst>
          </p:cNvPr>
          <p:cNvGrpSpPr/>
          <p:nvPr/>
        </p:nvGrpSpPr>
        <p:grpSpPr>
          <a:xfrm>
            <a:off x="6323309" y="1720312"/>
            <a:ext cx="4510004" cy="1162373"/>
            <a:chOff x="1379350" y="1534332"/>
            <a:chExt cx="4510004" cy="1162373"/>
          </a:xfrm>
        </p:grpSpPr>
        <p:sp>
          <p:nvSpPr>
            <p:cNvPr id="15" name="正方形/長方形 14">
              <a:extLst>
                <a:ext uri="{FF2B5EF4-FFF2-40B4-BE49-F238E27FC236}">
                  <a16:creationId xmlns:a16="http://schemas.microsoft.com/office/drawing/2014/main" id="{53B57446-319B-C4B6-5704-66FFF2F9C23D}"/>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4</a:t>
              </a:r>
              <a:endParaRPr kumimoji="1" lang="ja-JP" altLang="en-US" sz="2800" b="1">
                <a:latin typeface="Yu Gothic" panose="020B0400000000000000" pitchFamily="34" charset="-128"/>
                <a:ea typeface="Yu Gothic" panose="020B0400000000000000" pitchFamily="34" charset="-128"/>
              </a:endParaRPr>
            </a:p>
          </p:txBody>
        </p:sp>
        <p:sp>
          <p:nvSpPr>
            <p:cNvPr id="16" name="正方形/長方形 15">
              <a:extLst>
                <a:ext uri="{FF2B5EF4-FFF2-40B4-BE49-F238E27FC236}">
                  <a16:creationId xmlns:a16="http://schemas.microsoft.com/office/drawing/2014/main" id="{44818D95-BF90-8D74-3D8B-30EA50CCB338}"/>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500"/>
                </a:spcBef>
              </a:pPr>
              <a:r>
                <a:rPr kumimoji="1" lang="en-US" altLang="ja-JP" b="1" dirty="0">
                  <a:solidFill>
                    <a:schemeClr val="tx1"/>
                  </a:solidFill>
                  <a:latin typeface="Yu Gothic" panose="020B0400000000000000" pitchFamily="34" charset="-128"/>
                  <a:ea typeface="Yu Gothic" panose="020B0400000000000000" pitchFamily="34" charset="-128"/>
                </a:rPr>
                <a:t>1</a:t>
              </a:r>
              <a:r>
                <a:rPr kumimoji="1" lang="ja-JP" altLang="en-US" b="1" dirty="0">
                  <a:solidFill>
                    <a:schemeClr val="tx1"/>
                  </a:solidFill>
                  <a:latin typeface="Yu Gothic" panose="020B0400000000000000" pitchFamily="34" charset="-128"/>
                  <a:ea typeface="Yu Gothic" panose="020B0400000000000000" pitchFamily="34" charset="-128"/>
                </a:rPr>
                <a:t>スライドあたりの情報量</a:t>
              </a:r>
            </a:p>
            <a:p>
              <a:pPr>
                <a:spcBef>
                  <a:spcPts val="500"/>
                </a:spcBef>
              </a:pPr>
              <a:r>
                <a:rPr kumimoji="1" lang="ja-JP" altLang="en-US" b="1" dirty="0">
                  <a:solidFill>
                    <a:schemeClr val="tx1"/>
                  </a:solidFill>
                  <a:latin typeface="Yu Gothic" panose="020B0400000000000000" pitchFamily="34" charset="-128"/>
                  <a:ea typeface="Yu Gothic" panose="020B0400000000000000" pitchFamily="34" charset="-128"/>
                </a:rPr>
                <a:t>（特に文字量）を調整しよう</a:t>
              </a:r>
            </a:p>
          </p:txBody>
        </p:sp>
      </p:grpSp>
      <p:grpSp>
        <p:nvGrpSpPr>
          <p:cNvPr id="17" name="グループ化 16">
            <a:extLst>
              <a:ext uri="{FF2B5EF4-FFF2-40B4-BE49-F238E27FC236}">
                <a16:creationId xmlns:a16="http://schemas.microsoft.com/office/drawing/2014/main" id="{3F6EB9EA-03EB-1BE2-391B-1E57E0169988}"/>
              </a:ext>
            </a:extLst>
          </p:cNvPr>
          <p:cNvGrpSpPr/>
          <p:nvPr/>
        </p:nvGrpSpPr>
        <p:grpSpPr>
          <a:xfrm>
            <a:off x="6323309" y="3115160"/>
            <a:ext cx="4510004" cy="1162373"/>
            <a:chOff x="1379350" y="1534332"/>
            <a:chExt cx="4510004" cy="1162373"/>
          </a:xfrm>
        </p:grpSpPr>
        <p:sp>
          <p:nvSpPr>
            <p:cNvPr id="18" name="正方形/長方形 17">
              <a:extLst>
                <a:ext uri="{FF2B5EF4-FFF2-40B4-BE49-F238E27FC236}">
                  <a16:creationId xmlns:a16="http://schemas.microsoft.com/office/drawing/2014/main" id="{CADF3CEA-9054-925A-6817-D00BB45FDA43}"/>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5</a:t>
              </a:r>
              <a:endParaRPr kumimoji="1" lang="ja-JP" altLang="en-US" sz="2800" b="1">
                <a:latin typeface="Yu Gothic" panose="020B0400000000000000" pitchFamily="34" charset="-128"/>
                <a:ea typeface="Yu Gothic" panose="020B0400000000000000" pitchFamily="34" charset="-128"/>
              </a:endParaRPr>
            </a:p>
          </p:txBody>
        </p:sp>
        <p:sp>
          <p:nvSpPr>
            <p:cNvPr id="19" name="正方形/長方形 18">
              <a:extLst>
                <a:ext uri="{FF2B5EF4-FFF2-40B4-BE49-F238E27FC236}">
                  <a16:creationId xmlns:a16="http://schemas.microsoft.com/office/drawing/2014/main" id="{889A5DB4-E48F-558A-BC24-969743A9F014}"/>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文字の統一性と使い分け、</a:t>
              </a:r>
            </a:p>
            <a:p>
              <a:pPr>
                <a:spcBef>
                  <a:spcPts val="500"/>
                </a:spcBef>
              </a:pPr>
              <a:r>
                <a:rPr kumimoji="1" lang="ja-JP" altLang="en-US" b="1">
                  <a:solidFill>
                    <a:schemeClr val="tx1"/>
                  </a:solidFill>
                  <a:latin typeface="Yu Gothic" panose="020B0400000000000000" pitchFamily="34" charset="-128"/>
                  <a:ea typeface="Yu Gothic" panose="020B0400000000000000" pitchFamily="34" charset="-128"/>
                </a:rPr>
                <a:t>強調を意識しよう</a:t>
              </a:r>
            </a:p>
          </p:txBody>
        </p:sp>
      </p:grpSp>
      <p:grpSp>
        <p:nvGrpSpPr>
          <p:cNvPr id="20" name="グループ化 19">
            <a:extLst>
              <a:ext uri="{FF2B5EF4-FFF2-40B4-BE49-F238E27FC236}">
                <a16:creationId xmlns:a16="http://schemas.microsoft.com/office/drawing/2014/main" id="{9C3293F8-55F4-0410-1BC5-6CD8BAA747E5}"/>
              </a:ext>
            </a:extLst>
          </p:cNvPr>
          <p:cNvGrpSpPr/>
          <p:nvPr/>
        </p:nvGrpSpPr>
        <p:grpSpPr>
          <a:xfrm>
            <a:off x="6323309" y="4494509"/>
            <a:ext cx="4510004" cy="1162373"/>
            <a:chOff x="1379350" y="1534332"/>
            <a:chExt cx="4510004" cy="1162373"/>
          </a:xfrm>
        </p:grpSpPr>
        <p:sp>
          <p:nvSpPr>
            <p:cNvPr id="21" name="正方形/長方形 20">
              <a:extLst>
                <a:ext uri="{FF2B5EF4-FFF2-40B4-BE49-F238E27FC236}">
                  <a16:creationId xmlns:a16="http://schemas.microsoft.com/office/drawing/2014/main" id="{09320D63-17BB-D465-5105-B6349481DDB8}"/>
                </a:ext>
              </a:extLst>
            </p:cNvPr>
            <p:cNvSpPr/>
            <p:nvPr/>
          </p:nvSpPr>
          <p:spPr>
            <a:xfrm>
              <a:off x="1379350" y="1534332"/>
              <a:ext cx="898902" cy="11623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ヒント</a:t>
              </a:r>
              <a:endParaRPr kumimoji="1" lang="en-US" altLang="ja-JP" sz="1400" b="1" dirty="0">
                <a:latin typeface="Yu Gothic" panose="020B0400000000000000" pitchFamily="34" charset="-128"/>
                <a:ea typeface="Yu Gothic" panose="020B0400000000000000" pitchFamily="34" charset="-128"/>
              </a:endParaRPr>
            </a:p>
            <a:p>
              <a:pPr algn="ctr"/>
              <a:r>
                <a:rPr lang="en-US" altLang="ja-JP" sz="2800" b="1" dirty="0">
                  <a:latin typeface="Yu Gothic" panose="020B0400000000000000" pitchFamily="34" charset="-128"/>
                  <a:ea typeface="Yu Gothic" panose="020B0400000000000000" pitchFamily="34" charset="-128"/>
                </a:rPr>
                <a:t>6</a:t>
              </a:r>
              <a:endParaRPr kumimoji="1" lang="ja-JP" altLang="en-US" sz="2800" b="1">
                <a:latin typeface="Yu Gothic" panose="020B0400000000000000" pitchFamily="34" charset="-128"/>
                <a:ea typeface="Yu Gothic" panose="020B0400000000000000" pitchFamily="34" charset="-128"/>
              </a:endParaRPr>
            </a:p>
          </p:txBody>
        </p:sp>
        <p:sp>
          <p:nvSpPr>
            <p:cNvPr id="22" name="正方形/長方形 21">
              <a:extLst>
                <a:ext uri="{FF2B5EF4-FFF2-40B4-BE49-F238E27FC236}">
                  <a16:creationId xmlns:a16="http://schemas.microsoft.com/office/drawing/2014/main" id="{4AC2A6DD-6CDA-2C27-E0F8-4612DE705FD5}"/>
                </a:ext>
              </a:extLst>
            </p:cNvPr>
            <p:cNvSpPr/>
            <p:nvPr/>
          </p:nvSpPr>
          <p:spPr>
            <a:xfrm>
              <a:off x="2262753" y="1534332"/>
              <a:ext cx="3626601" cy="116237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Bef>
                  <a:spcPts val="200"/>
                </a:spcBef>
              </a:pPr>
              <a:r>
                <a:rPr kumimoji="1" lang="ja-JP" altLang="en-US" b="1">
                  <a:solidFill>
                    <a:schemeClr val="tx1"/>
                  </a:solidFill>
                  <a:latin typeface="Yu Gothic" panose="020B0400000000000000" pitchFamily="34" charset="-128"/>
                  <a:ea typeface="Yu Gothic" panose="020B0400000000000000" pitchFamily="34" charset="-128"/>
                </a:rPr>
                <a:t>画像やイラスト、アイコンを</a:t>
              </a:r>
            </a:p>
            <a:p>
              <a:pPr>
                <a:spcBef>
                  <a:spcPts val="200"/>
                </a:spcBef>
              </a:pPr>
              <a:r>
                <a:rPr kumimoji="1" lang="ja-JP" altLang="en-US" b="1">
                  <a:solidFill>
                    <a:schemeClr val="tx1"/>
                  </a:solidFill>
                  <a:latin typeface="Yu Gothic" panose="020B0400000000000000" pitchFamily="34" charset="-128"/>
                  <a:ea typeface="Yu Gothic" panose="020B0400000000000000" pitchFamily="34" charset="-128"/>
                </a:rPr>
                <a:t>上手に使って内容を</a:t>
              </a:r>
            </a:p>
            <a:p>
              <a:pPr>
                <a:spcBef>
                  <a:spcPts val="200"/>
                </a:spcBef>
              </a:pPr>
              <a:r>
                <a:rPr kumimoji="1" lang="ja-JP" altLang="en-US" b="1">
                  <a:solidFill>
                    <a:schemeClr val="tx1"/>
                  </a:solidFill>
                  <a:latin typeface="Yu Gothic" panose="020B0400000000000000" pitchFamily="34" charset="-128"/>
                  <a:ea typeface="Yu Gothic" panose="020B0400000000000000" pitchFamily="34" charset="-128"/>
                </a:rPr>
                <a:t>伝わりやすくしよう</a:t>
              </a:r>
            </a:p>
          </p:txBody>
        </p:sp>
      </p:grpSp>
    </p:spTree>
    <p:extLst>
      <p:ext uri="{BB962C8B-B14F-4D97-AF65-F5344CB8AC3E}">
        <p14:creationId xmlns:p14="http://schemas.microsoft.com/office/powerpoint/2010/main" val="14527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451EC3E-5152-E245-8549-4FF48C4B9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49" y="2596576"/>
            <a:ext cx="2922508" cy="350001"/>
          </a:xfrm>
          <a:prstGeom prst="rect">
            <a:avLst/>
          </a:prstGeom>
        </p:spPr>
      </p:pic>
      <p:sp>
        <p:nvSpPr>
          <p:cNvPr id="12" name="テキスト ボックス 11">
            <a:extLst>
              <a:ext uri="{FF2B5EF4-FFF2-40B4-BE49-F238E27FC236}">
                <a16:creationId xmlns:a16="http://schemas.microsoft.com/office/drawing/2014/main" id="{8834914B-FC26-8EBF-FDAC-30F6CF69202B}"/>
              </a:ext>
            </a:extLst>
          </p:cNvPr>
          <p:cNvSpPr txBox="1"/>
          <p:nvPr/>
        </p:nvSpPr>
        <p:spPr>
          <a:xfrm>
            <a:off x="1308940" y="3198711"/>
            <a:ext cx="3262432"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資料請求・商品紹介などお気軽にお問合せください。</a:t>
            </a:r>
            <a:endParaRPr lang="ja-JP" altLang="en-US" sz="10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41C35297-8CB7-B5A9-3CE6-42BEF1334F43}"/>
              </a:ext>
            </a:extLst>
          </p:cNvPr>
          <p:cNvSpPr txBox="1"/>
          <p:nvPr/>
        </p:nvSpPr>
        <p:spPr>
          <a:xfrm>
            <a:off x="1308940" y="3393695"/>
            <a:ext cx="3810659"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◼お問合せ　</a:t>
            </a:r>
            <a:r>
              <a:rPr lang="en-US" altLang="ja-JP" sz="1000" b="1" i="0" u="none" strike="noStrike" baseline="0" dirty="0">
                <a:latin typeface="游ゴシック" panose="020B0400000000000000" pitchFamily="50" charset="-128"/>
                <a:ea typeface="游ゴシック" panose="020B0400000000000000" pitchFamily="50" charset="-128"/>
              </a:rPr>
              <a:t>https://dynabook.com/business/contact.html</a:t>
            </a:r>
            <a:endParaRPr lang="ja-JP" altLang="en-US" sz="1000" b="1" dirty="0">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C9F9A01C-48D7-CEF9-7E6E-C10EFBF52825}"/>
              </a:ext>
            </a:extLst>
          </p:cNvPr>
          <p:cNvPicPr>
            <a:picLocks noChangeAspect="1"/>
          </p:cNvPicPr>
          <p:nvPr/>
        </p:nvPicPr>
        <p:blipFill>
          <a:blip r:embed="rId3"/>
          <a:stretch>
            <a:fillRect/>
          </a:stretch>
        </p:blipFill>
        <p:spPr>
          <a:xfrm>
            <a:off x="5495144" y="2100959"/>
            <a:ext cx="5597680" cy="2494786"/>
          </a:xfrm>
          <a:prstGeom prst="rect">
            <a:avLst/>
          </a:prstGeom>
        </p:spPr>
      </p:pic>
      <p:sp>
        <p:nvSpPr>
          <p:cNvPr id="15" name="テキスト ボックス 14">
            <a:extLst>
              <a:ext uri="{FF2B5EF4-FFF2-40B4-BE49-F238E27FC236}">
                <a16:creationId xmlns:a16="http://schemas.microsoft.com/office/drawing/2014/main" id="{4FFCA7D6-386E-BB08-02E4-F14F941E2100}"/>
              </a:ext>
            </a:extLst>
          </p:cNvPr>
          <p:cNvSpPr txBox="1"/>
          <p:nvPr/>
        </p:nvSpPr>
        <p:spPr>
          <a:xfrm>
            <a:off x="1308941" y="382174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 PowerPoint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ロゴは、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米国</a:t>
            </a:r>
            <a:r>
              <a:rPr lang="en-US" altLang="ja-JP" sz="600" i="0" u="none" strike="noStrike" baseline="0" dirty="0">
                <a:latin typeface="游ゴシック" panose="020B0400000000000000" pitchFamily="50" charset="-128"/>
                <a:ea typeface="游ゴシック" panose="020B0400000000000000" pitchFamily="50" charset="-128"/>
              </a:rPr>
              <a:t>Microsoft Corporation </a:t>
            </a:r>
            <a:r>
              <a:rPr lang="ja-JP" altLang="en-US" sz="600" i="0" u="none" strike="noStrike" baseline="0" dirty="0">
                <a:latin typeface="游ゴシック" panose="020B0400000000000000" pitchFamily="50" charset="-128"/>
                <a:ea typeface="游ゴシック" panose="020B0400000000000000" pitchFamily="50" charset="-128"/>
              </a:rPr>
              <a:t>の米国およびその他の国における登録商標または商標です。</a:t>
            </a:r>
            <a:endParaRPr lang="ja-JP" altLang="en-US" sz="1400"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1FBC158-41AB-8703-EE79-238694C3788E}"/>
              </a:ext>
            </a:extLst>
          </p:cNvPr>
          <p:cNvSpPr txBox="1"/>
          <p:nvPr/>
        </p:nvSpPr>
        <p:spPr>
          <a:xfrm>
            <a:off x="1308941" y="405163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●その他の本資料に記載されている社名・商品名・サービス名などは、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それぞれ各社が商標として使用している場合があります。</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5761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5262979" cy="3042628"/>
          </a:xfrm>
          <a:prstGeom prst="rect">
            <a:avLst/>
          </a:prstGeom>
          <a:noFill/>
        </p:spPr>
        <p:txBody>
          <a:bodyPr wrap="none" rtlCol="0">
            <a:spAutoFit/>
          </a:bodyPr>
          <a:lstStyle/>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見やすいスライドと</a:t>
            </a:r>
            <a:endParaRPr kumimoji="1" lang="en-US" altLang="ja-JP" sz="4400" b="1" dirty="0">
              <a:solidFill>
                <a:schemeClr val="accent3"/>
              </a:solidFill>
              <a:latin typeface="Yu Gothic" panose="020B0400000000000000" pitchFamily="34" charset="-128"/>
              <a:ea typeface="Yu Gothic" panose="020B0400000000000000" pitchFamily="34" charset="-128"/>
            </a:endParaRP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見づらいスライドを</a:t>
            </a:r>
            <a:endParaRPr kumimoji="1" lang="en-US" altLang="ja-JP" sz="4400" b="1" dirty="0">
              <a:solidFill>
                <a:schemeClr val="accent3"/>
              </a:solidFill>
              <a:latin typeface="Yu Gothic" panose="020B0400000000000000" pitchFamily="34" charset="-128"/>
              <a:ea typeface="Yu Gothic" panose="020B0400000000000000" pitchFamily="34" charset="-128"/>
            </a:endParaRP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比べてみよう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1</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pic>
        <p:nvPicPr>
          <p:cNvPr id="12" name="グラフィックス 11">
            <a:extLst>
              <a:ext uri="{FF2B5EF4-FFF2-40B4-BE49-F238E27FC236}">
                <a16:creationId xmlns:a16="http://schemas.microsoft.com/office/drawing/2014/main" id="{6A786A05-1902-619B-A5B0-0F98CCEA663D}"/>
              </a:ext>
            </a:extLst>
          </p:cNvPr>
          <p:cNvPicPr>
            <a:picLocks noChangeAspect="1"/>
          </p:cNvPicPr>
          <p:nvPr/>
        </p:nvPicPr>
        <p:blipFill>
          <a:blip r:embed="rId2">
            <a:extLst>
              <a:ext uri="{96DAC541-7B7A-43D3-8B79-37D633B846F1}">
                <asvg:svgBlip xmlns:asvg="http://schemas.microsoft.com/office/drawing/2016/SVG/main" r:embed="rId3"/>
              </a:ext>
            </a:extLst>
          </a:blip>
          <a:srcRect r="21328" b="21529"/>
          <a:stretch/>
        </p:blipFill>
        <p:spPr>
          <a:xfrm>
            <a:off x="6596743" y="1303278"/>
            <a:ext cx="5595257" cy="5554722"/>
          </a:xfrm>
          <a:prstGeom prst="rect">
            <a:avLst/>
          </a:prstGeom>
        </p:spPr>
      </p:pic>
      <p:grpSp>
        <p:nvGrpSpPr>
          <p:cNvPr id="13" name="グループ化 12">
            <a:extLst>
              <a:ext uri="{FF2B5EF4-FFF2-40B4-BE49-F238E27FC236}">
                <a16:creationId xmlns:a16="http://schemas.microsoft.com/office/drawing/2014/main" id="{83BE7353-9D24-4C9E-81DF-719F9372F56F}"/>
              </a:ext>
            </a:extLst>
          </p:cNvPr>
          <p:cNvGrpSpPr/>
          <p:nvPr/>
        </p:nvGrpSpPr>
        <p:grpSpPr>
          <a:xfrm>
            <a:off x="848140" y="1908313"/>
            <a:ext cx="5141843"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649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8D2B411-06D6-E2BD-AE00-87C878756588}"/>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69A0BB87-D6D1-36FA-ECD2-13F797A9AF80}"/>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dirty="0">
                  <a:solidFill>
                    <a:schemeClr val="bg1"/>
                  </a:solidFill>
                  <a:latin typeface="Yu Gothic" panose="020B0400000000000000" pitchFamily="34" charset="-128"/>
                  <a:ea typeface="Yu Gothic" panose="020B0400000000000000" pitchFamily="34" charset="-128"/>
                </a:rPr>
                <a:t>見やすいスライドと見づらいスライドを比べてみよう</a:t>
              </a:r>
              <a:endParaRPr kumimoji="1" lang="ja-JP" altLang="en-US" sz="1200" dirty="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46CE0CD9-08DC-0104-A2A2-1953A77CE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92E100A7-5880-B8EC-1D36-22E3108B7D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AD354BDD-CBDE-DAFA-9CCF-4A6CC2D3801D}"/>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1</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pic>
        <p:nvPicPr>
          <p:cNvPr id="7" name="図 6">
            <a:extLst>
              <a:ext uri="{FF2B5EF4-FFF2-40B4-BE49-F238E27FC236}">
                <a16:creationId xmlns:a16="http://schemas.microsoft.com/office/drawing/2014/main" id="{25F6AF02-A669-0AF4-4760-FEC825DBA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892" y="1207397"/>
            <a:ext cx="8347934" cy="4695712"/>
          </a:xfrm>
          <a:prstGeom prst="rect">
            <a:avLst/>
          </a:prstGeom>
          <a:ln>
            <a:solidFill>
              <a:schemeClr val="bg1">
                <a:lumMod val="50000"/>
              </a:schemeClr>
            </a:solidFill>
          </a:ln>
        </p:spPr>
      </p:pic>
      <p:sp>
        <p:nvSpPr>
          <p:cNvPr id="8" name="ホームベース 7">
            <a:extLst>
              <a:ext uri="{FF2B5EF4-FFF2-40B4-BE49-F238E27FC236}">
                <a16:creationId xmlns:a16="http://schemas.microsoft.com/office/drawing/2014/main" id="{C9D40F5E-CEDB-8981-DD5E-2BFEA66144B8}"/>
              </a:ext>
            </a:extLst>
          </p:cNvPr>
          <p:cNvSpPr/>
          <p:nvPr/>
        </p:nvSpPr>
        <p:spPr>
          <a:xfrm>
            <a:off x="1957893" y="687089"/>
            <a:ext cx="1402252" cy="403673"/>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Yu Gothic" panose="020B0400000000000000" pitchFamily="34" charset="-128"/>
                <a:ea typeface="Yu Gothic" panose="020B0400000000000000" pitchFamily="34" charset="-128"/>
              </a:rPr>
              <a:t>サンプル</a:t>
            </a:r>
            <a:r>
              <a:rPr kumimoji="1" lang="en-US" altLang="ja-JP" sz="1600" b="1" dirty="0">
                <a:solidFill>
                  <a:schemeClr val="bg1"/>
                </a:solidFill>
                <a:latin typeface="Yu Gothic" panose="020B0400000000000000" pitchFamily="34" charset="-128"/>
                <a:ea typeface="Yu Gothic" panose="020B0400000000000000" pitchFamily="34" charset="-128"/>
              </a:rPr>
              <a:t> 1</a:t>
            </a:r>
            <a:endParaRPr kumimoji="1" lang="ja-JP" altLang="en-US" sz="1600">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233367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8D2B411-06D6-E2BD-AE00-87C878756588}"/>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69A0BB87-D6D1-36FA-ECD2-13F797A9AF80}"/>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dirty="0">
                  <a:solidFill>
                    <a:schemeClr val="bg1"/>
                  </a:solidFill>
                  <a:latin typeface="Yu Gothic" panose="020B0400000000000000" pitchFamily="34" charset="-128"/>
                  <a:ea typeface="Yu Gothic" panose="020B0400000000000000" pitchFamily="34" charset="-128"/>
                </a:rPr>
                <a:t>見やすいスライドと見づらいスライドを比べてみよう</a:t>
              </a:r>
              <a:endParaRPr kumimoji="1" lang="ja-JP" altLang="en-US" sz="1200" dirty="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46CE0CD9-08DC-0104-A2A2-1953A77CE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92E100A7-5880-B8EC-1D36-22E3108B7D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AD354BDD-CBDE-DAFA-9CCF-4A6CC2D3801D}"/>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1</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pic>
        <p:nvPicPr>
          <p:cNvPr id="9" name="図 8">
            <a:extLst>
              <a:ext uri="{FF2B5EF4-FFF2-40B4-BE49-F238E27FC236}">
                <a16:creationId xmlns:a16="http://schemas.microsoft.com/office/drawing/2014/main" id="{E75B604C-310E-D4F8-1CB1-754FD77DA7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893" y="1207397"/>
            <a:ext cx="8347934" cy="4695713"/>
          </a:xfrm>
          <a:prstGeom prst="rect">
            <a:avLst/>
          </a:prstGeom>
          <a:ln>
            <a:solidFill>
              <a:schemeClr val="bg1">
                <a:lumMod val="50000"/>
              </a:schemeClr>
            </a:solidFill>
          </a:ln>
        </p:spPr>
      </p:pic>
      <p:sp>
        <p:nvSpPr>
          <p:cNvPr id="10" name="ホームベース 9">
            <a:extLst>
              <a:ext uri="{FF2B5EF4-FFF2-40B4-BE49-F238E27FC236}">
                <a16:creationId xmlns:a16="http://schemas.microsoft.com/office/drawing/2014/main" id="{4EF78590-873E-6D9D-BFE2-B91C2D5CE4D5}"/>
              </a:ext>
            </a:extLst>
          </p:cNvPr>
          <p:cNvSpPr/>
          <p:nvPr/>
        </p:nvSpPr>
        <p:spPr>
          <a:xfrm>
            <a:off x="1957893" y="687089"/>
            <a:ext cx="1402252" cy="403673"/>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Yu Gothic" panose="020B0400000000000000" pitchFamily="34" charset="-128"/>
                <a:ea typeface="Yu Gothic" panose="020B0400000000000000" pitchFamily="34" charset="-128"/>
              </a:rPr>
              <a:t>サンプル</a:t>
            </a:r>
            <a:r>
              <a:rPr kumimoji="1" lang="en-US" altLang="ja-JP" sz="1600" b="1" dirty="0">
                <a:solidFill>
                  <a:schemeClr val="bg1"/>
                </a:solidFill>
                <a:latin typeface="Yu Gothic" panose="020B0400000000000000" pitchFamily="34" charset="-128"/>
                <a:ea typeface="Yu Gothic" panose="020B0400000000000000" pitchFamily="34" charset="-128"/>
              </a:rPr>
              <a:t> 2</a:t>
            </a:r>
            <a:endParaRPr kumimoji="1" lang="ja-JP" altLang="en-US" sz="1600">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202108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EEF3A08F-D5BF-1C61-8FC1-725B980ADD85}"/>
              </a:ext>
            </a:extLst>
          </p:cNvPr>
          <p:cNvSpPr/>
          <p:nvPr/>
        </p:nvSpPr>
        <p:spPr>
          <a:xfrm>
            <a:off x="-1" y="484095"/>
            <a:ext cx="12192000" cy="113538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2" name="グループ化 1">
            <a:extLst>
              <a:ext uri="{FF2B5EF4-FFF2-40B4-BE49-F238E27FC236}">
                <a16:creationId xmlns:a16="http://schemas.microsoft.com/office/drawing/2014/main" id="{F0796A61-58E0-851F-0DB6-D75C67E9C61F}"/>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7832172D-3ACD-3F5F-571A-FD1B8F356829}"/>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dirty="0">
                  <a:solidFill>
                    <a:schemeClr val="bg1"/>
                  </a:solidFill>
                  <a:latin typeface="Yu Gothic" panose="020B0400000000000000" pitchFamily="34" charset="-128"/>
                  <a:ea typeface="Yu Gothic" panose="020B0400000000000000" pitchFamily="34" charset="-128"/>
                </a:rPr>
                <a:t>見やすいスライドと見づらいスライドを比べてみよう</a:t>
              </a:r>
              <a:endParaRPr kumimoji="1" lang="ja-JP" altLang="en-US" sz="1200" dirty="0">
                <a:solidFill>
                  <a:schemeClr val="bg1"/>
                </a:solidFill>
                <a:latin typeface="HGPSoeiKakugothicUB" panose="020B0900000000000000" pitchFamily="34" charset="-128"/>
                <a:ea typeface="HGPSoeiKakugothicUB" panose="020B0900000000000000" pitchFamily="34" charset="-128"/>
              </a:endParaRPr>
            </a:p>
          </p:txBody>
        </p:sp>
        <p:pic>
          <p:nvPicPr>
            <p:cNvPr id="4" name="グラフィックス 3">
              <a:extLst>
                <a:ext uri="{FF2B5EF4-FFF2-40B4-BE49-F238E27FC236}">
                  <a16:creationId xmlns:a16="http://schemas.microsoft.com/office/drawing/2014/main" id="{E37E33DD-2177-9EFF-9643-CA9DF1798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DB2520A7-304C-42B5-6F5B-2770B9715F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C03C3C8C-181C-F702-7CE4-A8995B6BEC5E}"/>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1</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9A5DA61A-CC3B-34A3-2C63-E0E2A7D680AF}"/>
              </a:ext>
            </a:extLst>
          </p:cNvPr>
          <p:cNvSpPr txBox="1"/>
          <p:nvPr/>
        </p:nvSpPr>
        <p:spPr>
          <a:xfrm>
            <a:off x="0" y="820955"/>
            <a:ext cx="12192000" cy="461665"/>
          </a:xfrm>
          <a:prstGeom prst="rect">
            <a:avLst/>
          </a:prstGeom>
          <a:noFill/>
        </p:spPr>
        <p:txBody>
          <a:bodyPr wrap="square" rtlCol="0">
            <a:spAutoFit/>
          </a:bodyPr>
          <a:lstStyle/>
          <a:p>
            <a:pPr algn="ctr"/>
            <a:r>
              <a:rPr kumimoji="1" lang="ja-JP" altLang="en-US" sz="2400" b="1">
                <a:latin typeface="Yu Gothic" panose="020B0400000000000000" pitchFamily="34" charset="-128"/>
                <a:ea typeface="Yu Gothic" panose="020B0400000000000000" pitchFamily="34" charset="-128"/>
              </a:rPr>
              <a:t>「サンプル１」と「サンプル２」を比べてみよう。何が違うでしょう？</a:t>
            </a:r>
          </a:p>
        </p:txBody>
      </p:sp>
      <p:pic>
        <p:nvPicPr>
          <p:cNvPr id="11" name="図 10">
            <a:extLst>
              <a:ext uri="{FF2B5EF4-FFF2-40B4-BE49-F238E27FC236}">
                <a16:creationId xmlns:a16="http://schemas.microsoft.com/office/drawing/2014/main" id="{8833F008-E42B-7F91-7B4C-D312164D3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0708" y="2298413"/>
            <a:ext cx="4984447" cy="2803751"/>
          </a:xfrm>
          <a:prstGeom prst="rect">
            <a:avLst/>
          </a:prstGeom>
          <a:ln>
            <a:solidFill>
              <a:schemeClr val="bg1">
                <a:lumMod val="50000"/>
              </a:schemeClr>
            </a:solidFill>
          </a:ln>
        </p:spPr>
      </p:pic>
      <p:pic>
        <p:nvPicPr>
          <p:cNvPr id="12" name="図 11">
            <a:extLst>
              <a:ext uri="{FF2B5EF4-FFF2-40B4-BE49-F238E27FC236}">
                <a16:creationId xmlns:a16="http://schemas.microsoft.com/office/drawing/2014/main" id="{5ECF7AB2-F13F-94B1-A99E-AB1E92B871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181" y="2298413"/>
            <a:ext cx="4984437" cy="2803746"/>
          </a:xfrm>
          <a:prstGeom prst="rect">
            <a:avLst/>
          </a:prstGeom>
          <a:ln>
            <a:solidFill>
              <a:schemeClr val="bg1">
                <a:lumMod val="50000"/>
              </a:schemeClr>
            </a:solidFill>
          </a:ln>
        </p:spPr>
      </p:pic>
      <p:sp>
        <p:nvSpPr>
          <p:cNvPr id="13" name="ホームベース 12">
            <a:extLst>
              <a:ext uri="{FF2B5EF4-FFF2-40B4-BE49-F238E27FC236}">
                <a16:creationId xmlns:a16="http://schemas.microsoft.com/office/drawing/2014/main" id="{F3166D16-70E4-AE7E-5E2A-A6F9A09A4C77}"/>
              </a:ext>
            </a:extLst>
          </p:cNvPr>
          <p:cNvSpPr/>
          <p:nvPr/>
        </p:nvSpPr>
        <p:spPr>
          <a:xfrm>
            <a:off x="1010181" y="1909508"/>
            <a:ext cx="1044252" cy="305175"/>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a:t>
            </a:r>
            <a:r>
              <a:rPr kumimoji="1" lang="en-US" altLang="ja-JP" sz="1200" b="1" dirty="0">
                <a:solidFill>
                  <a:schemeClr val="bg1"/>
                </a:solidFill>
                <a:latin typeface="Yu Gothic" panose="020B0400000000000000" pitchFamily="34" charset="-128"/>
                <a:ea typeface="Yu Gothic" panose="020B0400000000000000" pitchFamily="34" charset="-128"/>
              </a:rPr>
              <a:t> 1</a:t>
            </a:r>
            <a:endParaRPr kumimoji="1" lang="ja-JP" altLang="en-US" sz="1200">
              <a:latin typeface="HGPSoeiKakugothicUB" panose="020B0900000000000000" pitchFamily="34" charset="-128"/>
              <a:ea typeface="HGPSoeiKakugothicUB" panose="020B0900000000000000" pitchFamily="34" charset="-128"/>
            </a:endParaRPr>
          </a:p>
        </p:txBody>
      </p:sp>
      <p:sp>
        <p:nvSpPr>
          <p:cNvPr id="14" name="ホームベース 13">
            <a:extLst>
              <a:ext uri="{FF2B5EF4-FFF2-40B4-BE49-F238E27FC236}">
                <a16:creationId xmlns:a16="http://schemas.microsoft.com/office/drawing/2014/main" id="{29E35ECD-F66C-3ECF-BB44-2249EBEEE07D}"/>
              </a:ext>
            </a:extLst>
          </p:cNvPr>
          <p:cNvSpPr/>
          <p:nvPr/>
        </p:nvSpPr>
        <p:spPr>
          <a:xfrm>
            <a:off x="6265227" y="1909508"/>
            <a:ext cx="1044252" cy="305175"/>
          </a:xfrm>
          <a:prstGeom prst="homePlate">
            <a:avLst>
              <a:gd name="adj" fmla="val 3674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a:t>
            </a:r>
            <a:r>
              <a:rPr kumimoji="1" lang="en-US" altLang="ja-JP" sz="1200" b="1" dirty="0">
                <a:solidFill>
                  <a:schemeClr val="bg1"/>
                </a:solidFill>
                <a:latin typeface="Yu Gothic" panose="020B0400000000000000" pitchFamily="34" charset="-128"/>
                <a:ea typeface="Yu Gothic" panose="020B0400000000000000" pitchFamily="34" charset="-128"/>
              </a:rPr>
              <a:t> 2</a:t>
            </a:r>
            <a:endParaRPr kumimoji="1" lang="ja-JP" altLang="en-US" sz="1200">
              <a:latin typeface="HGPSoeiKakugothicUB" panose="020B0900000000000000" pitchFamily="34" charset="-128"/>
              <a:ea typeface="HGPSoeiKakugothicUB" panose="020B0900000000000000" pitchFamily="34" charset="-128"/>
            </a:endParaRPr>
          </a:p>
        </p:txBody>
      </p:sp>
      <p:sp>
        <p:nvSpPr>
          <p:cNvPr id="21" name="角丸四角形 20">
            <a:extLst>
              <a:ext uri="{FF2B5EF4-FFF2-40B4-BE49-F238E27FC236}">
                <a16:creationId xmlns:a16="http://schemas.microsoft.com/office/drawing/2014/main" id="{E45AA788-FEBB-28D6-22B2-75BC45262993}"/>
              </a:ext>
            </a:extLst>
          </p:cNvPr>
          <p:cNvSpPr/>
          <p:nvPr/>
        </p:nvSpPr>
        <p:spPr>
          <a:xfrm>
            <a:off x="984419" y="5225394"/>
            <a:ext cx="10270736" cy="643830"/>
          </a:xfrm>
          <a:prstGeom prst="roundRect">
            <a:avLst>
              <a:gd name="adj" fmla="val 426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latin typeface="HGPSoeiKakugothicUB" panose="020B0900000000000000" pitchFamily="34" charset="-128"/>
              <a:ea typeface="HGPSoeiKakugothicUB" panose="020B0900000000000000" pitchFamily="34" charset="-128"/>
            </a:endParaRPr>
          </a:p>
        </p:txBody>
      </p:sp>
      <p:pic>
        <p:nvPicPr>
          <p:cNvPr id="22" name="グラフィックス 21">
            <a:extLst>
              <a:ext uri="{FF2B5EF4-FFF2-40B4-BE49-F238E27FC236}">
                <a16:creationId xmlns:a16="http://schemas.microsoft.com/office/drawing/2014/main" id="{0FEEAC9B-628C-208E-1932-C1AB1BF95D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5249" y="5326234"/>
            <a:ext cx="442147" cy="442147"/>
          </a:xfrm>
          <a:prstGeom prst="rect">
            <a:avLst/>
          </a:prstGeom>
        </p:spPr>
      </p:pic>
      <p:sp>
        <p:nvSpPr>
          <p:cNvPr id="23" name="テキスト ボックス 22">
            <a:extLst>
              <a:ext uri="{FF2B5EF4-FFF2-40B4-BE49-F238E27FC236}">
                <a16:creationId xmlns:a16="http://schemas.microsoft.com/office/drawing/2014/main" id="{5DFC7997-194B-94C7-47DE-924794377E08}"/>
              </a:ext>
            </a:extLst>
          </p:cNvPr>
          <p:cNvSpPr txBox="1"/>
          <p:nvPr/>
        </p:nvSpPr>
        <p:spPr>
          <a:xfrm>
            <a:off x="1734554" y="5225395"/>
            <a:ext cx="9141123" cy="660682"/>
          </a:xfrm>
          <a:prstGeom prst="rect">
            <a:avLst/>
          </a:prstGeom>
          <a:noFill/>
        </p:spPr>
        <p:txBody>
          <a:bodyPr wrap="square" anchor="ctr">
            <a:noAutofit/>
          </a:bodyPr>
          <a:lstStyle/>
          <a:p>
            <a:pPr>
              <a:spcBef>
                <a:spcPts val="300"/>
              </a:spcBef>
            </a:pPr>
            <a:r>
              <a:rPr kumimoji="1" lang="ja-JP" altLang="en-US" sz="1300" b="1" i="0" u="none" strike="noStrike" kern="1200" cap="none" spc="0" normalizeH="0" baseline="0" noProof="0" dirty="0">
                <a:ln>
                  <a:noFill/>
                </a:ln>
                <a:solidFill>
                  <a:schemeClr val="accent3"/>
                </a:solidFill>
                <a:effectLst/>
                <a:uLnTx/>
                <a:uFillTx/>
                <a:latin typeface="+mn-ea"/>
                <a:cs typeface="Microsoft YaHei Light"/>
              </a:rPr>
              <a:t>文字の大きさ、文字の量、使っている色の数、レイアウト、余白、伝わってくるものなどの違いについて注目してみよう。</a:t>
            </a:r>
            <a:endParaRPr lang="ja-JP" altLang="en-US" sz="1300" dirty="0">
              <a:solidFill>
                <a:schemeClr val="accent3"/>
              </a:solidFill>
              <a:latin typeface="+mn-ea"/>
            </a:endParaRPr>
          </a:p>
        </p:txBody>
      </p:sp>
    </p:spTree>
    <p:extLst>
      <p:ext uri="{BB962C8B-B14F-4D97-AF65-F5344CB8AC3E}">
        <p14:creationId xmlns:p14="http://schemas.microsoft.com/office/powerpoint/2010/main" val="213065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4134465" cy="3042628"/>
          </a:xfrm>
          <a:prstGeom prst="rect">
            <a:avLst/>
          </a:prstGeom>
          <a:noFill/>
        </p:spPr>
        <p:txBody>
          <a:bodyPr wrap="none" rtlCol="0">
            <a:spAutoFit/>
          </a:bodyPr>
          <a:lstStyle/>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人が資料を見る</a:t>
            </a: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視線の動きを</a:t>
            </a:r>
          </a:p>
          <a:p>
            <a:pPr>
              <a:lnSpc>
                <a:spcPct val="150000"/>
              </a:lnSpc>
            </a:pPr>
            <a:r>
              <a:rPr kumimoji="1" lang="ja-JP" altLang="en-US" sz="4400" b="1" dirty="0">
                <a:solidFill>
                  <a:schemeClr val="accent3"/>
                </a:solidFill>
                <a:latin typeface="Yu Gothic" panose="020B0400000000000000" pitchFamily="34" charset="-128"/>
                <a:ea typeface="Yu Gothic" panose="020B0400000000000000" pitchFamily="34" charset="-128"/>
              </a:rPr>
              <a:t>知ろう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2</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05C19B9E-7A2A-48D2-BB66-C3C8285DB6B7}"/>
              </a:ext>
            </a:extLst>
          </p:cNvPr>
          <p:cNvGrpSpPr/>
          <p:nvPr/>
        </p:nvGrpSpPr>
        <p:grpSpPr>
          <a:xfrm>
            <a:off x="848140" y="1908313"/>
            <a:ext cx="4134465"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5" name="グラフィックス 14">
            <a:extLst>
              <a:ext uri="{FF2B5EF4-FFF2-40B4-BE49-F238E27FC236}">
                <a16:creationId xmlns:a16="http://schemas.microsoft.com/office/drawing/2014/main" id="{611792B5-D510-1E9A-B1C6-F454D2DE1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1567" y="1534517"/>
            <a:ext cx="6944415" cy="5323483"/>
          </a:xfrm>
          <a:prstGeom prst="rect">
            <a:avLst/>
          </a:prstGeom>
        </p:spPr>
      </p:pic>
    </p:spTree>
    <p:extLst>
      <p:ext uri="{BB962C8B-B14F-4D97-AF65-F5344CB8AC3E}">
        <p14:creationId xmlns:p14="http://schemas.microsoft.com/office/powerpoint/2010/main" val="209133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D584F2B2-3E25-F085-9E37-97B4F211047C}"/>
              </a:ext>
            </a:extLst>
          </p:cNvPr>
          <p:cNvSpPr/>
          <p:nvPr/>
        </p:nvSpPr>
        <p:spPr>
          <a:xfrm>
            <a:off x="-1" y="484095"/>
            <a:ext cx="12192000" cy="102060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2" name="グループ化 1">
            <a:extLst>
              <a:ext uri="{FF2B5EF4-FFF2-40B4-BE49-F238E27FC236}">
                <a16:creationId xmlns:a16="http://schemas.microsoft.com/office/drawing/2014/main" id="{EA916574-3121-66AC-63DB-35EF8942632C}"/>
              </a:ext>
            </a:extLst>
          </p:cNvPr>
          <p:cNvGrpSpPr/>
          <p:nvPr/>
        </p:nvGrpSpPr>
        <p:grpSpPr>
          <a:xfrm>
            <a:off x="1" y="0"/>
            <a:ext cx="5088662" cy="476747"/>
            <a:chOff x="0" y="131728"/>
            <a:chExt cx="5490029" cy="514350"/>
          </a:xfrm>
        </p:grpSpPr>
        <p:sp>
          <p:nvSpPr>
            <p:cNvPr id="3" name="正方形/長方形 2">
              <a:extLst>
                <a:ext uri="{FF2B5EF4-FFF2-40B4-BE49-F238E27FC236}">
                  <a16:creationId xmlns:a16="http://schemas.microsoft.com/office/drawing/2014/main" id="{61B2FAF2-FE04-C217-775B-3A58F004826C}"/>
                </a:ext>
              </a:extLst>
            </p:cNvPr>
            <p:cNvSpPr/>
            <p:nvPr/>
          </p:nvSpPr>
          <p:spPr>
            <a:xfrm>
              <a:off x="548640" y="131728"/>
              <a:ext cx="4502694" cy="5143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spcBef>
                  <a:spcPts val="500"/>
                </a:spcBef>
              </a:pPr>
              <a:r>
                <a:rPr kumimoji="1" lang="ja-JP" altLang="en-US" sz="1200" b="1">
                  <a:solidFill>
                    <a:schemeClr val="bg1"/>
                  </a:solidFill>
                  <a:latin typeface="Yu Gothic" panose="020B0400000000000000" pitchFamily="34" charset="-128"/>
                  <a:ea typeface="Yu Gothic" panose="020B0400000000000000" pitchFamily="34" charset="-128"/>
                </a:rPr>
                <a:t>人が資料を見る視線の動きを知ろう</a:t>
              </a:r>
            </a:p>
          </p:txBody>
        </p:sp>
        <p:pic>
          <p:nvPicPr>
            <p:cNvPr id="4" name="グラフィックス 3">
              <a:extLst>
                <a:ext uri="{FF2B5EF4-FFF2-40B4-BE49-F238E27FC236}">
                  <a16:creationId xmlns:a16="http://schemas.microsoft.com/office/drawing/2014/main" id="{741E0427-351C-ADDF-7292-F9BCF17E6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728"/>
              <a:ext cx="548640" cy="514350"/>
            </a:xfrm>
            <a:prstGeom prst="rect">
              <a:avLst/>
            </a:prstGeom>
          </p:spPr>
        </p:pic>
        <p:pic>
          <p:nvPicPr>
            <p:cNvPr id="5" name="グラフィックス 4">
              <a:extLst>
                <a:ext uri="{FF2B5EF4-FFF2-40B4-BE49-F238E27FC236}">
                  <a16:creationId xmlns:a16="http://schemas.microsoft.com/office/drawing/2014/main" id="{69D0BA00-9542-690F-BB01-025BD8C3D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334" y="131728"/>
              <a:ext cx="438695" cy="506186"/>
            </a:xfrm>
            <a:prstGeom prst="rect">
              <a:avLst/>
            </a:prstGeom>
          </p:spPr>
        </p:pic>
      </p:grpSp>
      <p:sp>
        <p:nvSpPr>
          <p:cNvPr id="6" name="テキスト ボックス 5">
            <a:extLst>
              <a:ext uri="{FF2B5EF4-FFF2-40B4-BE49-F238E27FC236}">
                <a16:creationId xmlns:a16="http://schemas.microsoft.com/office/drawing/2014/main" id="{9FB4DBDF-C814-ADFF-245E-B569C9DC5913}"/>
              </a:ext>
            </a:extLst>
          </p:cNvPr>
          <p:cNvSpPr txBox="1"/>
          <p:nvPr/>
        </p:nvSpPr>
        <p:spPr>
          <a:xfrm>
            <a:off x="-1" y="89033"/>
            <a:ext cx="492331" cy="307777"/>
          </a:xfrm>
          <a:prstGeom prst="rect">
            <a:avLst/>
          </a:prstGeom>
          <a:noFill/>
        </p:spPr>
        <p:txBody>
          <a:bodyPr wrap="square" lIns="0" tIns="0" rIns="0" bIns="0">
            <a:spAutoFit/>
          </a:bodyPr>
          <a:lstStyle/>
          <a:p>
            <a:pPr algn="ctr"/>
            <a:r>
              <a:rPr lang="en-US" altLang="ja-JP" sz="2000" b="1" dirty="0">
                <a:solidFill>
                  <a:schemeClr val="bg1"/>
                </a:solidFill>
                <a:latin typeface="Yu Gothic" panose="020B0400000000000000" pitchFamily="34" charset="-128"/>
                <a:ea typeface="Yu Gothic" panose="020B0400000000000000" pitchFamily="34" charset="-128"/>
              </a:rPr>
              <a:t>2</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59E871AC-2177-7F1B-5D3F-CC4AA421601D}"/>
              </a:ext>
            </a:extLst>
          </p:cNvPr>
          <p:cNvSpPr/>
          <p:nvPr/>
        </p:nvSpPr>
        <p:spPr>
          <a:xfrm>
            <a:off x="518984" y="4487027"/>
            <a:ext cx="4378942" cy="1338111"/>
          </a:xfrm>
          <a:prstGeom prst="roundRect">
            <a:avLst>
              <a:gd name="adj" fmla="val 426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latin typeface="HGPSoeiKakugothicUB" panose="020B0900000000000000" pitchFamily="34" charset="-128"/>
              <a:ea typeface="HGPSoeiKakugothicUB" panose="020B0900000000000000" pitchFamily="34" charset="-128"/>
            </a:endParaRPr>
          </a:p>
        </p:txBody>
      </p:sp>
      <p:pic>
        <p:nvPicPr>
          <p:cNvPr id="8" name="グラフィックス 7">
            <a:extLst>
              <a:ext uri="{FF2B5EF4-FFF2-40B4-BE49-F238E27FC236}">
                <a16:creationId xmlns:a16="http://schemas.microsoft.com/office/drawing/2014/main" id="{65C83F04-6879-4E1B-E3C0-AA5D0180AF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03" y="4784609"/>
            <a:ext cx="560510" cy="560510"/>
          </a:xfrm>
          <a:prstGeom prst="rect">
            <a:avLst/>
          </a:prstGeom>
        </p:spPr>
      </p:pic>
      <p:sp>
        <p:nvSpPr>
          <p:cNvPr id="9" name="テキスト ボックス 8">
            <a:extLst>
              <a:ext uri="{FF2B5EF4-FFF2-40B4-BE49-F238E27FC236}">
                <a16:creationId xmlns:a16="http://schemas.microsoft.com/office/drawing/2014/main" id="{9D9F9279-C72B-9B74-A4CE-BA39FA24989E}"/>
              </a:ext>
            </a:extLst>
          </p:cNvPr>
          <p:cNvSpPr txBox="1"/>
          <p:nvPr/>
        </p:nvSpPr>
        <p:spPr>
          <a:xfrm>
            <a:off x="508532" y="657877"/>
            <a:ext cx="11599006"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横書き</a:t>
            </a:r>
            <a:r>
              <a:rPr kumimoji="1" lang="ja-JP" altLang="en-US" sz="1600" b="1" i="0" u="none" strike="noStrike" kern="1200" cap="none" spc="-150" normalizeH="0" baseline="0" noProof="0">
                <a:ln>
                  <a:noFill/>
                </a:ln>
                <a:effectLst/>
                <a:uLnTx/>
                <a:uFillTx/>
                <a:latin typeface="+mn-ea"/>
                <a:cs typeface="Microsoft YaHei Light"/>
              </a:rPr>
              <a:t>文章は左上から右下へ、「</a:t>
            </a:r>
            <a:r>
              <a:rPr kumimoji="1" lang="en-US" altLang="ja-JP" sz="1600" b="1" i="0" u="none" strike="noStrike" kern="1200" cap="none" spc="-150" normalizeH="0" baseline="0" noProof="0" dirty="0">
                <a:ln>
                  <a:noFill/>
                </a:ln>
                <a:effectLst/>
                <a:uLnTx/>
                <a:uFillTx/>
                <a:latin typeface="+mn-ea"/>
                <a:cs typeface="Microsoft YaHei Light"/>
              </a:rPr>
              <a:t>Z </a:t>
            </a:r>
            <a:r>
              <a:rPr kumimoji="1" lang="ja-JP" altLang="en-US" sz="1600" b="1" i="0" u="none" strike="noStrike" kern="1200" cap="none" spc="-150" normalizeH="0" baseline="0" noProof="0">
                <a:ln>
                  <a:noFill/>
                </a:ln>
                <a:effectLst/>
                <a:uLnTx/>
                <a:uFillTx/>
                <a:latin typeface="+mn-ea"/>
                <a:cs typeface="Microsoft YaHei Light"/>
              </a:rPr>
              <a:t>型」に視点が移動すると言われています。縦書き文書は右上から左下に「</a:t>
            </a:r>
            <a:r>
              <a:rPr kumimoji="1" lang="en-US" altLang="ja-JP" sz="1600" b="1" i="0" u="none" strike="noStrike" kern="1200" cap="none" spc="-150" normalizeH="0" baseline="0" noProof="0" dirty="0">
                <a:ln>
                  <a:noFill/>
                </a:ln>
                <a:effectLst/>
                <a:uLnTx/>
                <a:uFillTx/>
                <a:latin typeface="+mn-ea"/>
                <a:cs typeface="Microsoft YaHei Light"/>
              </a:rPr>
              <a:t>N </a:t>
            </a:r>
            <a:r>
              <a:rPr kumimoji="1" lang="ja-JP" altLang="en-US" sz="1600" b="1" i="0" u="none" strike="noStrike" kern="1200" cap="none" spc="-150" normalizeH="0" baseline="0" noProof="0">
                <a:ln>
                  <a:noFill/>
                </a:ln>
                <a:effectLst/>
                <a:uLnTx/>
                <a:uFillTx/>
                <a:latin typeface="+mn-ea"/>
                <a:cs typeface="Microsoft YaHei Light"/>
              </a:rPr>
              <a:t>型」になります。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lang="ja-JP" altLang="en-US" sz="1600" b="1" spc="-150">
                <a:latin typeface="+mn-ea"/>
              </a:rPr>
              <a:t>プレゼンテーション資料の多くは横書きなので「</a:t>
            </a:r>
            <a:r>
              <a:rPr lang="en-US" altLang="ja-JP" sz="1600" b="1" spc="-150" dirty="0">
                <a:latin typeface="+mn-ea"/>
              </a:rPr>
              <a:t>Z </a:t>
            </a:r>
            <a:r>
              <a:rPr lang="ja-JP" altLang="en-US" sz="1600" b="1" spc="-150">
                <a:latin typeface="+mn-ea"/>
              </a:rPr>
              <a:t>型」を意識してみましょう。</a:t>
            </a:r>
            <a:endParaRPr lang="ja-JP" altLang="en-US" sz="1600" spc="-150" dirty="0">
              <a:latin typeface="+mn-ea"/>
            </a:endParaRPr>
          </a:p>
        </p:txBody>
      </p:sp>
      <p:sp>
        <p:nvSpPr>
          <p:cNvPr id="10" name="テキスト ボックス 9">
            <a:extLst>
              <a:ext uri="{FF2B5EF4-FFF2-40B4-BE49-F238E27FC236}">
                <a16:creationId xmlns:a16="http://schemas.microsoft.com/office/drawing/2014/main" id="{5610E7D7-27AF-3AC1-46F6-DED5ED03BF02}"/>
              </a:ext>
            </a:extLst>
          </p:cNvPr>
          <p:cNvSpPr txBox="1"/>
          <p:nvPr/>
        </p:nvSpPr>
        <p:spPr>
          <a:xfrm>
            <a:off x="1510305" y="4704031"/>
            <a:ext cx="3387622" cy="830997"/>
          </a:xfrm>
          <a:prstGeom prst="rect">
            <a:avLst/>
          </a:prstGeom>
          <a:noFill/>
        </p:spPr>
        <p:txBody>
          <a:bodyPr wrap="square" anchor="ctr">
            <a:noAutofit/>
          </a:bodyPr>
          <a:lstStyle/>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特に</a:t>
            </a:r>
            <a:r>
              <a:rPr kumimoji="1" lang="en-US" altLang="ja-JP" sz="1200" b="1" i="0" u="none" strike="noStrike" kern="1200" cap="none" spc="0" normalizeH="0" baseline="0" noProof="0" dirty="0">
                <a:ln>
                  <a:noFill/>
                </a:ln>
                <a:solidFill>
                  <a:schemeClr val="accent3"/>
                </a:solidFill>
                <a:effectLst/>
                <a:uLnTx/>
                <a:uFillTx/>
                <a:latin typeface="+mn-ea"/>
                <a:cs typeface="Microsoft YaHei Light"/>
              </a:rPr>
              <a:t>①</a:t>
            </a: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の赤い矢印は最初に視点が</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向く場所なので重要です。</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そこにタイトルや結論が書かれていると、</a:t>
            </a:r>
            <a:endParaRPr kumimoji="1" lang="en-US" altLang="ja-JP" sz="1200" b="1" i="0" u="none" strike="noStrike" kern="1200" cap="none" spc="0" normalizeH="0" baseline="0" noProof="0" dirty="0">
              <a:ln>
                <a:noFill/>
              </a:ln>
              <a:solidFill>
                <a:schemeClr val="accent3"/>
              </a:solidFill>
              <a:effectLst/>
              <a:uLnTx/>
              <a:uFillTx/>
              <a:latin typeface="+mn-ea"/>
              <a:cs typeface="Microsoft YaHei Light"/>
            </a:endParaRPr>
          </a:p>
          <a:p>
            <a:pPr>
              <a:spcBef>
                <a:spcPts val="300"/>
              </a:spcBef>
            </a:pPr>
            <a:r>
              <a:rPr kumimoji="1" lang="ja-JP" altLang="en-US" sz="1200" b="1" i="0" u="none" strike="noStrike" kern="1200" cap="none" spc="0" normalizeH="0" baseline="0" noProof="0" dirty="0">
                <a:ln>
                  <a:noFill/>
                </a:ln>
                <a:solidFill>
                  <a:schemeClr val="accent3"/>
                </a:solidFill>
                <a:effectLst/>
                <a:uLnTx/>
                <a:uFillTx/>
                <a:latin typeface="+mn-ea"/>
                <a:cs typeface="Microsoft YaHei Light"/>
              </a:rPr>
              <a:t>相手は資料の概要を理解しやすくなります。</a:t>
            </a:r>
            <a:endParaRPr lang="ja-JP" altLang="en-US" sz="1200" dirty="0">
              <a:solidFill>
                <a:schemeClr val="accent3"/>
              </a:solidFill>
              <a:latin typeface="+mn-ea"/>
            </a:endParaRPr>
          </a:p>
        </p:txBody>
      </p:sp>
      <p:sp>
        <p:nvSpPr>
          <p:cNvPr id="12" name="正方形/長方形 11">
            <a:extLst>
              <a:ext uri="{FF2B5EF4-FFF2-40B4-BE49-F238E27FC236}">
                <a16:creationId xmlns:a16="http://schemas.microsoft.com/office/drawing/2014/main" id="{EA18A484-06CB-3AE9-9AE3-C6184A7F1A3D}"/>
              </a:ext>
            </a:extLst>
          </p:cNvPr>
          <p:cNvSpPr/>
          <p:nvPr/>
        </p:nvSpPr>
        <p:spPr bwMode="auto">
          <a:xfrm>
            <a:off x="737266" y="2568576"/>
            <a:ext cx="1716297" cy="1712669"/>
          </a:xfrm>
          <a:prstGeom prst="rect">
            <a:avLst/>
          </a:prstGeom>
          <a:solidFill>
            <a:schemeClr val="bg1">
              <a:lumMod val="95000"/>
            </a:schemeClr>
          </a:solidFill>
          <a:ln w="19050">
            <a:solidFill>
              <a:schemeClr val="tx1">
                <a:lumMod val="50000"/>
                <a:lumOff val="50000"/>
              </a:schemeClr>
            </a:solid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ＭＳ Ｐゴシック" pitchFamily="50" charset="-128"/>
              <a:ea typeface="ＭＳ Ｐゴシック" pitchFamily="50" charset="-128"/>
            </a:endParaRPr>
          </a:p>
        </p:txBody>
      </p:sp>
      <p:sp>
        <p:nvSpPr>
          <p:cNvPr id="14" name="正方形/長方形 13">
            <a:extLst>
              <a:ext uri="{FF2B5EF4-FFF2-40B4-BE49-F238E27FC236}">
                <a16:creationId xmlns:a16="http://schemas.microsoft.com/office/drawing/2014/main" id="{4B939402-596E-7ACA-B3CC-89811CCC314F}"/>
              </a:ext>
            </a:extLst>
          </p:cNvPr>
          <p:cNvSpPr/>
          <p:nvPr/>
        </p:nvSpPr>
        <p:spPr bwMode="auto">
          <a:xfrm>
            <a:off x="2950276" y="2568576"/>
            <a:ext cx="1716297" cy="1712669"/>
          </a:xfrm>
          <a:prstGeom prst="rect">
            <a:avLst/>
          </a:prstGeom>
          <a:solidFill>
            <a:schemeClr val="bg1">
              <a:lumMod val="95000"/>
            </a:schemeClr>
          </a:solidFill>
          <a:ln w="19050">
            <a:solidFill>
              <a:schemeClr val="tx1">
                <a:lumMod val="50000"/>
                <a:lumOff val="50000"/>
              </a:schemeClr>
            </a:solid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ＭＳ Ｐゴシック" pitchFamily="50" charset="-128"/>
              <a:ea typeface="ＭＳ Ｐゴシック" pitchFamily="50" charset="-128"/>
            </a:endParaRPr>
          </a:p>
        </p:txBody>
      </p:sp>
      <p:cxnSp>
        <p:nvCxnSpPr>
          <p:cNvPr id="16" name="直線矢印コネクタ 15">
            <a:extLst>
              <a:ext uri="{FF2B5EF4-FFF2-40B4-BE49-F238E27FC236}">
                <a16:creationId xmlns:a16="http://schemas.microsoft.com/office/drawing/2014/main" id="{44EF31D4-A8E9-0026-A5CB-B3DA739FBA9D}"/>
              </a:ext>
            </a:extLst>
          </p:cNvPr>
          <p:cNvCxnSpPr/>
          <p:nvPr/>
        </p:nvCxnSpPr>
        <p:spPr bwMode="auto">
          <a:xfrm>
            <a:off x="1000763" y="3030133"/>
            <a:ext cx="1242439" cy="0"/>
          </a:xfrm>
          <a:prstGeom prst="straightConnector1">
            <a:avLst/>
          </a:prstGeom>
          <a:solidFill>
            <a:srgbClr val="CCFFCC"/>
          </a:solidFill>
          <a:ln w="1016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a:extLst>
              <a:ext uri="{FF2B5EF4-FFF2-40B4-BE49-F238E27FC236}">
                <a16:creationId xmlns:a16="http://schemas.microsoft.com/office/drawing/2014/main" id="{CADEAFE9-234B-283A-027D-0926BABB3BBD}"/>
              </a:ext>
            </a:extLst>
          </p:cNvPr>
          <p:cNvCxnSpPr/>
          <p:nvPr/>
        </p:nvCxnSpPr>
        <p:spPr bwMode="auto">
          <a:xfrm flipH="1">
            <a:off x="1075758" y="3225602"/>
            <a:ext cx="1072596" cy="716808"/>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a:extLst>
              <a:ext uri="{FF2B5EF4-FFF2-40B4-BE49-F238E27FC236}">
                <a16:creationId xmlns:a16="http://schemas.microsoft.com/office/drawing/2014/main" id="{6C6FD3D6-A51E-B7F2-1200-D39F5BC44C24}"/>
              </a:ext>
            </a:extLst>
          </p:cNvPr>
          <p:cNvCxnSpPr/>
          <p:nvPr/>
        </p:nvCxnSpPr>
        <p:spPr bwMode="auto">
          <a:xfrm>
            <a:off x="1000763" y="4094008"/>
            <a:ext cx="1242439" cy="0"/>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a:extLst>
              <a:ext uri="{FF2B5EF4-FFF2-40B4-BE49-F238E27FC236}">
                <a16:creationId xmlns:a16="http://schemas.microsoft.com/office/drawing/2014/main" id="{6CBA29B4-B2FA-5F5D-4311-546E25106C37}"/>
              </a:ext>
            </a:extLst>
          </p:cNvPr>
          <p:cNvCxnSpPr/>
          <p:nvPr/>
        </p:nvCxnSpPr>
        <p:spPr bwMode="auto">
          <a:xfrm rot="5400000">
            <a:off x="3702445" y="3471178"/>
            <a:ext cx="1242439" cy="0"/>
          </a:xfrm>
          <a:prstGeom prst="straightConnector1">
            <a:avLst/>
          </a:prstGeom>
          <a:solidFill>
            <a:srgbClr val="CCFFCC"/>
          </a:solidFill>
          <a:ln w="1016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a:extLst>
              <a:ext uri="{FF2B5EF4-FFF2-40B4-BE49-F238E27FC236}">
                <a16:creationId xmlns:a16="http://schemas.microsoft.com/office/drawing/2014/main" id="{2F8DA039-599C-112F-389E-3E5410368040}"/>
              </a:ext>
            </a:extLst>
          </p:cNvPr>
          <p:cNvCxnSpPr/>
          <p:nvPr/>
        </p:nvCxnSpPr>
        <p:spPr bwMode="auto">
          <a:xfrm rot="5400000" flipH="1">
            <a:off x="3233494" y="3102847"/>
            <a:ext cx="1072595" cy="716808"/>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a:extLst>
              <a:ext uri="{FF2B5EF4-FFF2-40B4-BE49-F238E27FC236}">
                <a16:creationId xmlns:a16="http://schemas.microsoft.com/office/drawing/2014/main" id="{15044B1C-399B-6C6D-805A-FA39185E1C8D}"/>
              </a:ext>
            </a:extLst>
          </p:cNvPr>
          <p:cNvCxnSpPr/>
          <p:nvPr/>
        </p:nvCxnSpPr>
        <p:spPr bwMode="auto">
          <a:xfrm rot="5400000">
            <a:off x="2638570" y="3471178"/>
            <a:ext cx="1242439" cy="0"/>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角丸四角形 24">
            <a:extLst>
              <a:ext uri="{FF2B5EF4-FFF2-40B4-BE49-F238E27FC236}">
                <a16:creationId xmlns:a16="http://schemas.microsoft.com/office/drawing/2014/main" id="{BB122067-D868-09B7-E973-38F728604679}"/>
              </a:ext>
            </a:extLst>
          </p:cNvPr>
          <p:cNvSpPr/>
          <p:nvPr/>
        </p:nvSpPr>
        <p:spPr>
          <a:xfrm>
            <a:off x="1000763" y="2703656"/>
            <a:ext cx="228997" cy="22874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SoeiKakugothicUB" panose="020B0900000000000000" pitchFamily="34" charset="-128"/>
                <a:ea typeface="HGPSoeiKakugothicUB" panose="020B0900000000000000" pitchFamily="34" charset="-128"/>
              </a:rPr>
              <a:t>１</a:t>
            </a:r>
          </a:p>
        </p:txBody>
      </p:sp>
      <p:sp>
        <p:nvSpPr>
          <p:cNvPr id="26" name="角丸四角形 25">
            <a:extLst>
              <a:ext uri="{FF2B5EF4-FFF2-40B4-BE49-F238E27FC236}">
                <a16:creationId xmlns:a16="http://schemas.microsoft.com/office/drawing/2014/main" id="{A4D7246F-52D8-556B-8BF0-BEB440CE0C25}"/>
              </a:ext>
            </a:extLst>
          </p:cNvPr>
          <p:cNvSpPr/>
          <p:nvPr/>
        </p:nvSpPr>
        <p:spPr>
          <a:xfrm>
            <a:off x="1557387" y="3181732"/>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2</a:t>
            </a:r>
            <a:endParaRPr kumimoji="1" lang="ja-JP" altLang="en-US" sz="1400">
              <a:latin typeface="HGPSoeiKakugothicUB" panose="020B0900000000000000" pitchFamily="34" charset="-128"/>
              <a:ea typeface="HGPSoeiKakugothicUB" panose="020B0900000000000000" pitchFamily="34" charset="-128"/>
            </a:endParaRPr>
          </a:p>
        </p:txBody>
      </p:sp>
      <p:sp>
        <p:nvSpPr>
          <p:cNvPr id="27" name="角丸四角形 26">
            <a:extLst>
              <a:ext uri="{FF2B5EF4-FFF2-40B4-BE49-F238E27FC236}">
                <a16:creationId xmlns:a16="http://schemas.microsoft.com/office/drawing/2014/main" id="{6C5A0436-EC57-E58E-0264-CD6F296FBFED}"/>
              </a:ext>
            </a:extLst>
          </p:cNvPr>
          <p:cNvSpPr/>
          <p:nvPr/>
        </p:nvSpPr>
        <p:spPr>
          <a:xfrm>
            <a:off x="1424190" y="3789466"/>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3</a:t>
            </a:r>
            <a:endParaRPr kumimoji="1" lang="ja-JP" altLang="en-US" sz="1400">
              <a:latin typeface="HGPSoeiKakugothicUB" panose="020B0900000000000000" pitchFamily="34" charset="-128"/>
              <a:ea typeface="HGPSoeiKakugothicUB" panose="020B0900000000000000" pitchFamily="34" charset="-128"/>
            </a:endParaRPr>
          </a:p>
        </p:txBody>
      </p:sp>
      <p:sp>
        <p:nvSpPr>
          <p:cNvPr id="28" name="角丸四角形 27">
            <a:extLst>
              <a:ext uri="{FF2B5EF4-FFF2-40B4-BE49-F238E27FC236}">
                <a16:creationId xmlns:a16="http://schemas.microsoft.com/office/drawing/2014/main" id="{E9287157-87E1-917E-D329-4252C10B6117}"/>
              </a:ext>
            </a:extLst>
          </p:cNvPr>
          <p:cNvSpPr/>
          <p:nvPr/>
        </p:nvSpPr>
        <p:spPr>
          <a:xfrm>
            <a:off x="3986036" y="2862097"/>
            <a:ext cx="228997" cy="22874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SoeiKakugothicUB" panose="020B0900000000000000" pitchFamily="34" charset="-128"/>
                <a:ea typeface="HGPSoeiKakugothicUB" panose="020B0900000000000000" pitchFamily="34" charset="-128"/>
              </a:rPr>
              <a:t>１</a:t>
            </a:r>
          </a:p>
        </p:txBody>
      </p:sp>
      <p:sp>
        <p:nvSpPr>
          <p:cNvPr id="29" name="角丸四角形 28">
            <a:extLst>
              <a:ext uri="{FF2B5EF4-FFF2-40B4-BE49-F238E27FC236}">
                <a16:creationId xmlns:a16="http://schemas.microsoft.com/office/drawing/2014/main" id="{43F8481F-70E8-706C-7750-CC2949D797DD}"/>
              </a:ext>
            </a:extLst>
          </p:cNvPr>
          <p:cNvSpPr/>
          <p:nvPr/>
        </p:nvSpPr>
        <p:spPr>
          <a:xfrm>
            <a:off x="3736854" y="3851517"/>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2</a:t>
            </a:r>
            <a:endParaRPr kumimoji="1" lang="ja-JP" altLang="en-US" sz="1400">
              <a:latin typeface="HGPSoeiKakugothicUB" panose="020B0900000000000000" pitchFamily="34" charset="-128"/>
              <a:ea typeface="HGPSoeiKakugothicUB" panose="020B0900000000000000" pitchFamily="34" charset="-128"/>
            </a:endParaRPr>
          </a:p>
        </p:txBody>
      </p:sp>
      <p:sp>
        <p:nvSpPr>
          <p:cNvPr id="30" name="角丸四角形 29">
            <a:extLst>
              <a:ext uri="{FF2B5EF4-FFF2-40B4-BE49-F238E27FC236}">
                <a16:creationId xmlns:a16="http://schemas.microsoft.com/office/drawing/2014/main" id="{EEE3876C-0086-9DAB-64D2-55FF7036E7F0}"/>
              </a:ext>
            </a:extLst>
          </p:cNvPr>
          <p:cNvSpPr/>
          <p:nvPr/>
        </p:nvSpPr>
        <p:spPr>
          <a:xfrm>
            <a:off x="3333718" y="3319583"/>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3</a:t>
            </a:r>
            <a:endParaRPr kumimoji="1" lang="ja-JP" altLang="en-US" sz="1400">
              <a:latin typeface="HGPSoeiKakugothicUB" panose="020B0900000000000000" pitchFamily="34" charset="-128"/>
              <a:ea typeface="HGPSoeiKakugothicUB" panose="020B0900000000000000" pitchFamily="34" charset="-128"/>
            </a:endParaRPr>
          </a:p>
        </p:txBody>
      </p:sp>
      <p:grpSp>
        <p:nvGrpSpPr>
          <p:cNvPr id="69" name="グループ化 68">
            <a:extLst>
              <a:ext uri="{FF2B5EF4-FFF2-40B4-BE49-F238E27FC236}">
                <a16:creationId xmlns:a16="http://schemas.microsoft.com/office/drawing/2014/main" id="{C2184857-F649-F9DE-AC44-1106C8ADAC64}"/>
              </a:ext>
            </a:extLst>
          </p:cNvPr>
          <p:cNvGrpSpPr/>
          <p:nvPr/>
        </p:nvGrpSpPr>
        <p:grpSpPr>
          <a:xfrm>
            <a:off x="5410903" y="2221624"/>
            <a:ext cx="6367361" cy="3581639"/>
            <a:chOff x="5252680" y="2031019"/>
            <a:chExt cx="5632313" cy="3168175"/>
          </a:xfrm>
        </p:grpSpPr>
        <p:pic>
          <p:nvPicPr>
            <p:cNvPr id="11" name="図 10">
              <a:extLst>
                <a:ext uri="{FF2B5EF4-FFF2-40B4-BE49-F238E27FC236}">
                  <a16:creationId xmlns:a16="http://schemas.microsoft.com/office/drawing/2014/main" id="{890130B9-24F9-3B1A-8B57-8124AF5C774E}"/>
                </a:ext>
              </a:extLst>
            </p:cNvPr>
            <p:cNvPicPr>
              <a:picLocks noChangeAspect="1"/>
            </p:cNvPicPr>
            <p:nvPr/>
          </p:nvPicPr>
          <p:blipFill>
            <a:blip r:embed="rId8">
              <a:alphaModFix amt="29000"/>
              <a:extLst>
                <a:ext uri="{28A0092B-C50C-407E-A947-70E740481C1C}">
                  <a14:useLocalDpi xmlns:a14="http://schemas.microsoft.com/office/drawing/2010/main" val="0"/>
                </a:ext>
              </a:extLst>
            </a:blip>
            <a:stretch>
              <a:fillRect/>
            </a:stretch>
          </p:blipFill>
          <p:spPr>
            <a:xfrm>
              <a:off x="5252680" y="2031019"/>
              <a:ext cx="5632313" cy="3168175"/>
            </a:xfrm>
            <a:prstGeom prst="rect">
              <a:avLst/>
            </a:prstGeom>
            <a:ln>
              <a:solidFill>
                <a:schemeClr val="bg1">
                  <a:lumMod val="50000"/>
                </a:schemeClr>
              </a:solidFill>
            </a:ln>
          </p:spPr>
        </p:pic>
        <p:cxnSp>
          <p:nvCxnSpPr>
            <p:cNvPr id="22" name="直線矢印コネクタ 21">
              <a:extLst>
                <a:ext uri="{FF2B5EF4-FFF2-40B4-BE49-F238E27FC236}">
                  <a16:creationId xmlns:a16="http://schemas.microsoft.com/office/drawing/2014/main" id="{71F205AE-7043-3C1D-5539-0373A827C654}"/>
                </a:ext>
              </a:extLst>
            </p:cNvPr>
            <p:cNvCxnSpPr/>
            <p:nvPr/>
          </p:nvCxnSpPr>
          <p:spPr bwMode="auto">
            <a:xfrm>
              <a:off x="5841859" y="2712122"/>
              <a:ext cx="4081407" cy="0"/>
            </a:xfrm>
            <a:prstGeom prst="straightConnector1">
              <a:avLst/>
            </a:prstGeom>
            <a:solidFill>
              <a:srgbClr val="CCFFCC"/>
            </a:solidFill>
            <a:ln w="1016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a:extLst>
                <a:ext uri="{FF2B5EF4-FFF2-40B4-BE49-F238E27FC236}">
                  <a16:creationId xmlns:a16="http://schemas.microsoft.com/office/drawing/2014/main" id="{E5943312-474A-AF7C-69FA-7FECB4CF2E3D}"/>
                </a:ext>
              </a:extLst>
            </p:cNvPr>
            <p:cNvCxnSpPr/>
            <p:nvPr/>
          </p:nvCxnSpPr>
          <p:spPr bwMode="auto">
            <a:xfrm flipH="1">
              <a:off x="6066973" y="2919154"/>
              <a:ext cx="3402036" cy="1019115"/>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a:extLst>
                <a:ext uri="{FF2B5EF4-FFF2-40B4-BE49-F238E27FC236}">
                  <a16:creationId xmlns:a16="http://schemas.microsoft.com/office/drawing/2014/main" id="{1DA290E6-8B4F-4C13-6097-C554D7FD1DAC}"/>
                </a:ext>
              </a:extLst>
            </p:cNvPr>
            <p:cNvCxnSpPr/>
            <p:nvPr/>
          </p:nvCxnSpPr>
          <p:spPr bwMode="auto">
            <a:xfrm>
              <a:off x="6054801" y="4145915"/>
              <a:ext cx="3979599" cy="0"/>
            </a:xfrm>
            <a:prstGeom prst="straightConnector1">
              <a:avLst/>
            </a:prstGeom>
            <a:solidFill>
              <a:srgbClr val="CCFFCC"/>
            </a:solidFill>
            <a:ln w="76200" cap="flat" cmpd="sng" algn="ctr">
              <a:solidFill>
                <a:srgbClr val="3333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角丸四角形 30">
              <a:extLst>
                <a:ext uri="{FF2B5EF4-FFF2-40B4-BE49-F238E27FC236}">
                  <a16:creationId xmlns:a16="http://schemas.microsoft.com/office/drawing/2014/main" id="{4A1CFDF4-1403-4622-9844-22DEEFF37F04}"/>
                </a:ext>
              </a:extLst>
            </p:cNvPr>
            <p:cNvSpPr/>
            <p:nvPr/>
          </p:nvSpPr>
          <p:spPr>
            <a:xfrm>
              <a:off x="5880004" y="2379301"/>
              <a:ext cx="228997" cy="22874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HGPSoeiKakugothicUB" panose="020B0900000000000000" pitchFamily="34" charset="-128"/>
                  <a:ea typeface="HGPSoeiKakugothicUB" panose="020B0900000000000000" pitchFamily="34" charset="-128"/>
                </a:rPr>
                <a:t>１</a:t>
              </a:r>
            </a:p>
          </p:txBody>
        </p:sp>
        <p:sp>
          <p:nvSpPr>
            <p:cNvPr id="32" name="角丸四角形 31">
              <a:extLst>
                <a:ext uri="{FF2B5EF4-FFF2-40B4-BE49-F238E27FC236}">
                  <a16:creationId xmlns:a16="http://schemas.microsoft.com/office/drawing/2014/main" id="{F485D8CC-E914-DDBF-3D52-DAA89B5EFF8B}"/>
                </a:ext>
              </a:extLst>
            </p:cNvPr>
            <p:cNvSpPr/>
            <p:nvPr/>
          </p:nvSpPr>
          <p:spPr>
            <a:xfrm>
              <a:off x="8530161" y="2831465"/>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2</a:t>
              </a:r>
              <a:endParaRPr kumimoji="1" lang="ja-JP" altLang="en-US" sz="1400">
                <a:latin typeface="HGPSoeiKakugothicUB" panose="020B0900000000000000" pitchFamily="34" charset="-128"/>
                <a:ea typeface="HGPSoeiKakugothicUB" panose="020B0900000000000000" pitchFamily="34" charset="-128"/>
              </a:endParaRPr>
            </a:p>
          </p:txBody>
        </p:sp>
        <p:sp>
          <p:nvSpPr>
            <p:cNvPr id="33" name="角丸四角形 32">
              <a:extLst>
                <a:ext uri="{FF2B5EF4-FFF2-40B4-BE49-F238E27FC236}">
                  <a16:creationId xmlns:a16="http://schemas.microsoft.com/office/drawing/2014/main" id="{4F3E6837-D680-7A41-1306-BE63AE3FEEE8}"/>
                </a:ext>
              </a:extLst>
            </p:cNvPr>
            <p:cNvSpPr/>
            <p:nvPr/>
          </p:nvSpPr>
          <p:spPr>
            <a:xfrm>
              <a:off x="6760342" y="3851175"/>
              <a:ext cx="228997" cy="22874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HGPSoeiKakugothicUB" panose="020B0900000000000000" pitchFamily="34" charset="-128"/>
                  <a:ea typeface="HGPSoeiKakugothicUB" panose="020B0900000000000000" pitchFamily="34" charset="-128"/>
                </a:rPr>
                <a:t>3</a:t>
              </a:r>
              <a:endParaRPr kumimoji="1" lang="ja-JP" altLang="en-US" sz="1400">
                <a:latin typeface="HGPSoeiKakugothicUB" panose="020B0900000000000000" pitchFamily="34" charset="-128"/>
                <a:ea typeface="HGPSoeiKakugothicUB" panose="020B0900000000000000" pitchFamily="34" charset="-128"/>
              </a:endParaRPr>
            </a:p>
          </p:txBody>
        </p:sp>
      </p:grpSp>
      <p:sp>
        <p:nvSpPr>
          <p:cNvPr id="34" name="オートシェイプ 6">
            <a:extLst>
              <a:ext uri="{FF2B5EF4-FFF2-40B4-BE49-F238E27FC236}">
                <a16:creationId xmlns:a16="http://schemas.microsoft.com/office/drawing/2014/main" id="{70842382-34B8-2609-D7AC-1B6E13810FE2}"/>
              </a:ext>
            </a:extLst>
          </p:cNvPr>
          <p:cNvSpPr>
            <a:spLocks noChangeArrowheads="1"/>
          </p:cNvSpPr>
          <p:nvPr/>
        </p:nvSpPr>
        <p:spPr bwMode="auto">
          <a:xfrm>
            <a:off x="5410903" y="1866782"/>
            <a:ext cx="5384299" cy="26709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round/>
                <a:headEnd/>
                <a:tailEnd/>
              </a14:hiddenLine>
            </a:ext>
          </a:extLst>
        </p:spPr>
        <p:txBody>
          <a:bodyPr lIns="0" tIns="0" rIns="0" bIns="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rPr>
              <a:t>多くのプレゼン資料は</a:t>
            </a:r>
            <a:r>
              <a:rPr kumimoji="0" lang="en-US" altLang="ja-JP" sz="1400" b="1"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 【 </a:t>
            </a:r>
            <a:r>
              <a:rPr kumimoji="0" lang="ja-JP" altLang="en-US" sz="1400" b="1"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Ｚ</a:t>
            </a:r>
            <a:r>
              <a:rPr kumimoji="0" lang="en-US" altLang="ja-JP" sz="1400" b="1"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 </a:t>
            </a:r>
            <a:r>
              <a:rPr kumimoji="0" lang="ja-JP" altLang="en-US" sz="1400" b="1"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型 </a:t>
            </a:r>
            <a:r>
              <a:rPr kumimoji="0" lang="en-US" altLang="ja-JP" sz="1400" b="1"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a:t>
            </a:r>
          </a:p>
        </p:txBody>
      </p:sp>
      <p:sp>
        <p:nvSpPr>
          <p:cNvPr id="70" name="正方形/長方形 69">
            <a:extLst>
              <a:ext uri="{FF2B5EF4-FFF2-40B4-BE49-F238E27FC236}">
                <a16:creationId xmlns:a16="http://schemas.microsoft.com/office/drawing/2014/main" id="{17C8E3E5-1718-4565-71A2-594BEAE78301}"/>
              </a:ext>
            </a:extLst>
          </p:cNvPr>
          <p:cNvSpPr/>
          <p:nvPr/>
        </p:nvSpPr>
        <p:spPr>
          <a:xfrm>
            <a:off x="737265" y="1836883"/>
            <a:ext cx="1716297" cy="6394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u="none" strike="noStrike" kern="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横書きの資料</a:t>
            </a:r>
            <a:endPar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 </a:t>
            </a:r>
            <a:r>
              <a:rPr kumimoji="0" lang="ja-JP" altLang="en-US" sz="1400" b="1" u="none" strike="noStrike" kern="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Ｚ</a:t>
            </a:r>
            <a:r>
              <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 </a:t>
            </a:r>
            <a:r>
              <a:rPr kumimoji="0" lang="ja-JP" altLang="en-US" sz="1400" b="1" u="none" strike="noStrike" kern="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型 </a:t>
            </a:r>
            <a:r>
              <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a:t>
            </a:r>
            <a:endParaRPr kumimoji="1" lang="ja-JP" altLang="en-US" sz="1400">
              <a:solidFill>
                <a:schemeClr val="bg1"/>
              </a:solidFill>
              <a:latin typeface="HGPSoeiKakugothicUB" panose="020B0900000000000000" pitchFamily="34" charset="-128"/>
              <a:ea typeface="HGPSoeiKakugothicUB" panose="020B0900000000000000" pitchFamily="34" charset="-128"/>
            </a:endParaRPr>
          </a:p>
        </p:txBody>
      </p:sp>
      <p:sp>
        <p:nvSpPr>
          <p:cNvPr id="71" name="正方形/長方形 70">
            <a:extLst>
              <a:ext uri="{FF2B5EF4-FFF2-40B4-BE49-F238E27FC236}">
                <a16:creationId xmlns:a16="http://schemas.microsoft.com/office/drawing/2014/main" id="{AA06AA34-AED6-3B35-9EF5-BC9182D9A32A}"/>
              </a:ext>
            </a:extLst>
          </p:cNvPr>
          <p:cNvSpPr/>
          <p:nvPr/>
        </p:nvSpPr>
        <p:spPr>
          <a:xfrm>
            <a:off x="2950275" y="1836883"/>
            <a:ext cx="1716297" cy="6394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u="none" strike="noStrike" kern="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縦型の資料</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 </a:t>
            </a:r>
            <a:r>
              <a:rPr kumimoji="0" lang="ja-JP" altLang="en-US" sz="1400" b="1" u="none" strike="noStrike" kern="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rPr>
              <a:t>Ｎ 型 </a:t>
            </a:r>
            <a:r>
              <a:rPr kumimoji="0" lang="en-US" altLang="ja-JP" sz="1400" b="1" u="none" strike="noStrike" kern="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rPr>
              <a:t>】</a:t>
            </a:r>
            <a:endParaRPr kumimoji="1" lang="ja-JP" altLang="en-US" sz="1400">
              <a:solidFill>
                <a:schemeClr val="bg1"/>
              </a:solidFill>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344235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79786"/>
            <a:ext cx="3570208" cy="3042628"/>
          </a:xfrm>
          <a:prstGeom prst="rect">
            <a:avLst/>
          </a:prstGeom>
          <a:noFill/>
        </p:spPr>
        <p:txBody>
          <a:bodyPr wrap="none" rtlCol="0">
            <a:spAutoFit/>
          </a:bodyPr>
          <a:lstStyle/>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企画書の</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構成・階層を</a:t>
            </a:r>
          </a:p>
          <a:p>
            <a:pPr>
              <a:lnSpc>
                <a:spcPct val="150000"/>
              </a:lnSpc>
            </a:pPr>
            <a:r>
              <a:rPr kumimoji="1" lang="ja-JP" altLang="en-US" sz="4400" b="1">
                <a:solidFill>
                  <a:schemeClr val="accent3"/>
                </a:solidFill>
                <a:latin typeface="Yu Gothic" panose="020B0400000000000000" pitchFamily="34" charset="-128"/>
                <a:ea typeface="Yu Gothic" panose="020B0400000000000000" pitchFamily="34" charset="-128"/>
              </a:rPr>
              <a:t>整理しよう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267739" y="604354"/>
            <a:ext cx="661261" cy="830997"/>
          </a:xfrm>
          <a:prstGeom prst="rect">
            <a:avLst/>
          </a:prstGeom>
          <a:noFill/>
        </p:spPr>
        <p:txBody>
          <a:bodyPr wrap="square" lIns="0" tIns="0" rIns="0" bIns="0">
            <a:spAutoFit/>
          </a:bodyPr>
          <a:lstStyle/>
          <a:p>
            <a:pPr algn="ctr"/>
            <a:r>
              <a:rPr lang="en-US" altLang="ja-JP" sz="5400" b="1" dirty="0">
                <a:solidFill>
                  <a:schemeClr val="accent3"/>
                </a:solidFill>
                <a:latin typeface="Yu Gothic" panose="020B0400000000000000" pitchFamily="34" charset="-128"/>
                <a:ea typeface="Yu Gothic" panose="020B0400000000000000" pitchFamily="34" charset="-128"/>
              </a:rPr>
              <a:t>3</a:t>
            </a:r>
            <a:endParaRPr kumimoji="1" lang="ja-JP" altLang="en-US" sz="5400" b="1" dirty="0">
              <a:solidFill>
                <a:schemeClr val="accent3"/>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05C19B9E-7A2A-48D2-BB66-C3C8285DB6B7}"/>
              </a:ext>
            </a:extLst>
          </p:cNvPr>
          <p:cNvGrpSpPr/>
          <p:nvPr/>
        </p:nvGrpSpPr>
        <p:grpSpPr>
          <a:xfrm>
            <a:off x="848140" y="1908313"/>
            <a:ext cx="3684103" cy="2955234"/>
            <a:chOff x="848140" y="1908313"/>
            <a:chExt cx="5141843" cy="295523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1908313"/>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2893391"/>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3878469"/>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A5764C-54B1-EDBE-4EB9-8B4304E246D8}"/>
                </a:ext>
              </a:extLst>
            </p:cNvPr>
            <p:cNvCxnSpPr>
              <a:cxnSpLocks/>
            </p:cNvCxnSpPr>
            <p:nvPr/>
          </p:nvCxnSpPr>
          <p:spPr>
            <a:xfrm>
              <a:off x="848140" y="4863547"/>
              <a:ext cx="5141843"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7" name="グラフィックス 6">
            <a:extLst>
              <a:ext uri="{FF2B5EF4-FFF2-40B4-BE49-F238E27FC236}">
                <a16:creationId xmlns:a16="http://schemas.microsoft.com/office/drawing/2014/main" id="{526FCD23-5152-9329-5C80-3664B3A65D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5913" y="1211809"/>
            <a:ext cx="6626087" cy="4434381"/>
          </a:xfrm>
          <a:prstGeom prst="rect">
            <a:avLst/>
          </a:prstGeom>
        </p:spPr>
      </p:pic>
    </p:spTree>
    <p:extLst>
      <p:ext uri="{BB962C8B-B14F-4D97-AF65-F5344CB8AC3E}">
        <p14:creationId xmlns:p14="http://schemas.microsoft.com/office/powerpoint/2010/main" val="4193527862"/>
      </p:ext>
    </p:extLst>
  </p:cSld>
  <p:clrMapOvr>
    <a:masterClrMapping/>
  </p:clrMapOvr>
</p:sld>
</file>

<file path=ppt/theme/theme1.xml><?xml version="1.0" encoding="utf-8"?>
<a:theme xmlns:a="http://schemas.openxmlformats.org/drawingml/2006/main" name="Office テーマ">
  <a:themeElements>
    <a:clrScheme name="伝わるデザイン 1">
      <a:dk1>
        <a:srgbClr val="000000"/>
      </a:dk1>
      <a:lt1>
        <a:srgbClr val="FFFFFF"/>
      </a:lt1>
      <a:dk2>
        <a:srgbClr val="0E2841"/>
      </a:dk2>
      <a:lt2>
        <a:srgbClr val="E8E8E8"/>
      </a:lt2>
      <a:accent1>
        <a:srgbClr val="156082"/>
      </a:accent1>
      <a:accent2>
        <a:srgbClr val="FF6255"/>
      </a:accent2>
      <a:accent3>
        <a:srgbClr val="287D62"/>
      </a:accent3>
      <a:accent4>
        <a:srgbClr val="7ACEF2"/>
      </a:accent4>
      <a:accent5>
        <a:srgbClr val="FEFAD6"/>
      </a:accent5>
      <a:accent6>
        <a:srgbClr val="E0F2E7"/>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75000"/>
            <a:lumOff val="25000"/>
          </a:schemeClr>
        </a:solidFill>
        <a:ln>
          <a:noFill/>
        </a:ln>
      </a:spPr>
      <a:bodyPr rtlCol="0" anchor="ctr"/>
      <a:lstStyle>
        <a:defPPr algn="ctr">
          <a:defRPr kumimoji="1" smtClean="0">
            <a:latin typeface="HGPSoeiKakugothicUB" panose="020B0900000000000000" pitchFamily="34" charset="-128"/>
            <a:ea typeface="HGPSoeiKakugothicUB" panose="020B0900000000000000" pitchFamily="34"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026e4c1-5892-497a-b9da-ee493c9f0364}" enabled="0" method="" siteId="{d026e4c1-5892-497a-b9da-ee493c9f0364}" removed="1"/>
</clbl:labelList>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ワイド画面</PresentationFormat>
  <Paragraphs>204</Paragraphs>
  <Slides>20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HGPSoeiKakugothicUB</vt:lpstr>
      <vt:lpstr>ＭＳ Ｐゴシック</vt:lpstr>
      <vt:lpstr>ＭＳ Ｐゴシック</vt:lpstr>
      <vt:lpstr>MS PMincho</vt:lpstr>
      <vt:lpstr>UD Digi Kyokasho NK-B</vt:lpstr>
      <vt:lpstr>游ゴシック</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2025-03-14T00:39:08Z</dcterms:created>
  <dcterms:modified xsi:type="dcterms:W3CDTF">2025-03-14T00:39:22Z</dcterms:modified>
</cp:coreProperties>
</file>