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3" r:id="rId3"/>
    <p:sldId id="332" r:id="rId4"/>
    <p:sldId id="268" r:id="rId5"/>
    <p:sldId id="269" r:id="rId6"/>
    <p:sldId id="340" r:id="rId7"/>
    <p:sldId id="286" r:id="rId8"/>
    <p:sldId id="287" r:id="rId9"/>
    <p:sldId id="337" r:id="rId10"/>
    <p:sldId id="292" r:id="rId11"/>
    <p:sldId id="293" r:id="rId12"/>
    <p:sldId id="289" r:id="rId13"/>
    <p:sldId id="314" r:id="rId14"/>
    <p:sldId id="294" r:id="rId15"/>
    <p:sldId id="295" r:id="rId16"/>
    <p:sldId id="300" r:id="rId17"/>
    <p:sldId id="336" r:id="rId18"/>
    <p:sldId id="339" r:id="rId19"/>
    <p:sldId id="311" r:id="rId20"/>
    <p:sldId id="303" r:id="rId21"/>
    <p:sldId id="296" r:id="rId22"/>
    <p:sldId id="297" r:id="rId23"/>
    <p:sldId id="298" r:id="rId24"/>
    <p:sldId id="271" r:id="rId25"/>
    <p:sldId id="310" r:id="rId26"/>
    <p:sldId id="313" r:id="rId27"/>
    <p:sldId id="309" r:id="rId28"/>
    <p:sldId id="341" r:id="rId29"/>
    <p:sldId id="333" r:id="rId30"/>
    <p:sldId id="335" r:id="rId31"/>
    <p:sldId id="305" r:id="rId32"/>
    <p:sldId id="334" r:id="rId33"/>
    <p:sldId id="319" r:id="rId34"/>
    <p:sldId id="342" r:id="rId35"/>
    <p:sldId id="343" r:id="rId36"/>
  </p:sldIdLst>
  <p:sldSz cx="12192000" cy="6858000"/>
  <p:notesSz cx="6797675"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EFB"/>
    <a:srgbClr val="0078D2"/>
    <a:srgbClr val="FF1A00"/>
    <a:srgbClr val="A6CAEC"/>
    <a:srgbClr val="FF3300"/>
    <a:srgbClr val="F0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A5F8B-51E4-4D01-844F-29B1C906D848}" v="71" dt="2024-12-17T08:55:09.311"/>
    <p1510:client id="{961DF6BD-B8B8-4E7F-BC75-0F20A16A4D37}" v="4" dt="2024-12-16T09:32:49.5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6" autoAdjust="0"/>
    <p:restoredTop sz="95395" autoAdjust="0"/>
  </p:normalViewPr>
  <p:slideViewPr>
    <p:cSldViewPr snapToGrid="0">
      <p:cViewPr>
        <p:scale>
          <a:sx n="75" d="100"/>
          <a:sy n="75" d="100"/>
        </p:scale>
        <p:origin x="600" y="30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0" Type="http://schemas.openxmlformats.org/officeDocument/2006/relationships/slide" Target="slides/slide18.xml"/><Relationship Id="rId4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sei Watanabe" userId="abef44f5-10b2-4ea7-8f97-75773385386b" providerId="ADAL" clId="{6B1A5F8B-51E4-4D01-844F-29B1C906D848}"/>
    <pc:docChg chg="undo redo custSel addSld delSld modSld modMainMaster">
      <pc:chgData name="Issei Watanabe" userId="abef44f5-10b2-4ea7-8f97-75773385386b" providerId="ADAL" clId="{6B1A5F8B-51E4-4D01-844F-29B1C906D848}" dt="2024-12-17T09:29:49.590" v="661" actId="20577"/>
      <pc:docMkLst>
        <pc:docMk/>
      </pc:docMkLst>
      <pc:sldChg chg="addSp delSp modSp mod">
        <pc:chgData name="Issei Watanabe" userId="abef44f5-10b2-4ea7-8f97-75773385386b" providerId="ADAL" clId="{6B1A5F8B-51E4-4D01-844F-29B1C906D848}" dt="2024-12-17T05:03:54.552" v="422" actId="14100"/>
        <pc:sldMkLst>
          <pc:docMk/>
          <pc:sldMk cId="355697508" sldId="268"/>
        </pc:sldMkLst>
        <pc:spChg chg="mod">
          <ac:chgData name="Issei Watanabe" userId="abef44f5-10b2-4ea7-8f97-75773385386b" providerId="ADAL" clId="{6B1A5F8B-51E4-4D01-844F-29B1C906D848}" dt="2024-12-17T02:01:35.964" v="55" actId="1076"/>
          <ac:spMkLst>
            <pc:docMk/>
            <pc:sldMk cId="355697508" sldId="268"/>
            <ac:spMk id="3" creationId="{3C344C38-353A-2B9E-5850-0F965813B7F6}"/>
          </ac:spMkLst>
        </pc:spChg>
        <pc:spChg chg="mod">
          <ac:chgData name="Issei Watanabe" userId="abef44f5-10b2-4ea7-8f97-75773385386b" providerId="ADAL" clId="{6B1A5F8B-51E4-4D01-844F-29B1C906D848}" dt="2024-12-17T02:01:07.423" v="52" actId="1035"/>
          <ac:spMkLst>
            <pc:docMk/>
            <pc:sldMk cId="355697508" sldId="268"/>
            <ac:spMk id="4" creationId="{0F374F24-EE32-2791-2B62-8BBA6A573C88}"/>
          </ac:spMkLst>
        </pc:spChg>
        <pc:spChg chg="mod">
          <ac:chgData name="Issei Watanabe" userId="abef44f5-10b2-4ea7-8f97-75773385386b" providerId="ADAL" clId="{6B1A5F8B-51E4-4D01-844F-29B1C906D848}" dt="2024-12-17T02:01:07.423" v="52" actId="1035"/>
          <ac:spMkLst>
            <pc:docMk/>
            <pc:sldMk cId="355697508" sldId="268"/>
            <ac:spMk id="8" creationId="{BDCE8B0F-CC3E-5663-C1A0-03DB8D7C0C3D}"/>
          </ac:spMkLst>
        </pc:spChg>
        <pc:spChg chg="mod">
          <ac:chgData name="Issei Watanabe" userId="abef44f5-10b2-4ea7-8f97-75773385386b" providerId="ADAL" clId="{6B1A5F8B-51E4-4D01-844F-29B1C906D848}" dt="2024-12-17T05:03:54.552" v="422" actId="14100"/>
          <ac:spMkLst>
            <pc:docMk/>
            <pc:sldMk cId="355697508" sldId="268"/>
            <ac:spMk id="14" creationId="{2FAEE317-33FF-E5B8-7EF5-56D5CC3BB64B}"/>
          </ac:spMkLst>
        </pc:spChg>
        <pc:spChg chg="mod">
          <ac:chgData name="Issei Watanabe" userId="abef44f5-10b2-4ea7-8f97-75773385386b" providerId="ADAL" clId="{6B1A5F8B-51E4-4D01-844F-29B1C906D848}" dt="2024-12-17T02:01:29.445" v="53" actId="14100"/>
          <ac:spMkLst>
            <pc:docMk/>
            <pc:sldMk cId="355697508" sldId="268"/>
            <ac:spMk id="15" creationId="{0AAA0D89-4484-607F-828D-EF28B7F484BC}"/>
          </ac:spMkLst>
        </pc:spChg>
        <pc:spChg chg="mod">
          <ac:chgData name="Issei Watanabe" userId="abef44f5-10b2-4ea7-8f97-75773385386b" providerId="ADAL" clId="{6B1A5F8B-51E4-4D01-844F-29B1C906D848}" dt="2024-12-17T02:01:29.445" v="53" actId="14100"/>
          <ac:spMkLst>
            <pc:docMk/>
            <pc:sldMk cId="355697508" sldId="268"/>
            <ac:spMk id="17" creationId="{8B8568A0-F770-DDF6-18C8-B4D9EAFBEBCD}"/>
          </ac:spMkLst>
        </pc:spChg>
        <pc:spChg chg="mod">
          <ac:chgData name="Issei Watanabe" userId="abef44f5-10b2-4ea7-8f97-75773385386b" providerId="ADAL" clId="{6B1A5F8B-51E4-4D01-844F-29B1C906D848}" dt="2024-12-17T02:01:29.445" v="53" actId="14100"/>
          <ac:spMkLst>
            <pc:docMk/>
            <pc:sldMk cId="355697508" sldId="268"/>
            <ac:spMk id="22" creationId="{80E59A1D-ADE8-1E7A-9D31-195EC4E34417}"/>
          </ac:spMkLst>
        </pc:spChg>
        <pc:spChg chg="mod">
          <ac:chgData name="Issei Watanabe" userId="abef44f5-10b2-4ea7-8f97-75773385386b" providerId="ADAL" clId="{6B1A5F8B-51E4-4D01-844F-29B1C906D848}" dt="2024-12-17T02:01:29.445" v="53" actId="14100"/>
          <ac:spMkLst>
            <pc:docMk/>
            <pc:sldMk cId="355697508" sldId="268"/>
            <ac:spMk id="23" creationId="{436B3976-9AE9-50C2-B828-0E25F0ECC111}"/>
          </ac:spMkLst>
        </pc:spChg>
        <pc:spChg chg="mod">
          <ac:chgData name="Issei Watanabe" userId="abef44f5-10b2-4ea7-8f97-75773385386b" providerId="ADAL" clId="{6B1A5F8B-51E4-4D01-844F-29B1C906D848}" dt="2024-12-17T02:01:29.445" v="53" actId="14100"/>
          <ac:spMkLst>
            <pc:docMk/>
            <pc:sldMk cId="355697508" sldId="268"/>
            <ac:spMk id="24" creationId="{293210D0-39E2-4A6E-106B-AFECC793572A}"/>
          </ac:spMkLst>
        </pc:spChg>
        <pc:spChg chg="mod">
          <ac:chgData name="Issei Watanabe" userId="abef44f5-10b2-4ea7-8f97-75773385386b" providerId="ADAL" clId="{6B1A5F8B-51E4-4D01-844F-29B1C906D848}" dt="2024-12-17T02:01:29.445" v="53" actId="14100"/>
          <ac:spMkLst>
            <pc:docMk/>
            <pc:sldMk cId="355697508" sldId="268"/>
            <ac:spMk id="25" creationId="{13D44E4B-E2B0-8668-C7AD-9AEDBFC42761}"/>
          </ac:spMkLst>
        </pc:spChg>
        <pc:spChg chg="mod">
          <ac:chgData name="Issei Watanabe" userId="abef44f5-10b2-4ea7-8f97-75773385386b" providerId="ADAL" clId="{6B1A5F8B-51E4-4D01-844F-29B1C906D848}" dt="2024-12-17T02:01:34.117" v="54" actId="1076"/>
          <ac:spMkLst>
            <pc:docMk/>
            <pc:sldMk cId="355697508" sldId="268"/>
            <ac:spMk id="26" creationId="{C05DBD54-E207-4E76-E9AD-99C08D4C2BDF}"/>
          </ac:spMkLst>
        </pc:spChg>
        <pc:spChg chg="mod">
          <ac:chgData name="Issei Watanabe" userId="abef44f5-10b2-4ea7-8f97-75773385386b" providerId="ADAL" clId="{6B1A5F8B-51E4-4D01-844F-29B1C906D848}" dt="2024-12-17T02:01:34.117" v="54" actId="1076"/>
          <ac:spMkLst>
            <pc:docMk/>
            <pc:sldMk cId="355697508" sldId="268"/>
            <ac:spMk id="27" creationId="{BAA62033-47BA-2605-5211-E70F9E930E1F}"/>
          </ac:spMkLst>
        </pc:spChg>
        <pc:spChg chg="mod">
          <ac:chgData name="Issei Watanabe" userId="abef44f5-10b2-4ea7-8f97-75773385386b" providerId="ADAL" clId="{6B1A5F8B-51E4-4D01-844F-29B1C906D848}" dt="2024-12-17T02:01:34.117" v="54" actId="1076"/>
          <ac:spMkLst>
            <pc:docMk/>
            <pc:sldMk cId="355697508" sldId="268"/>
            <ac:spMk id="28" creationId="{C9F81A59-A6ED-A49C-0D02-7B96738BD730}"/>
          </ac:spMkLst>
        </pc:spChg>
        <pc:spChg chg="mod">
          <ac:chgData name="Issei Watanabe" userId="abef44f5-10b2-4ea7-8f97-75773385386b" providerId="ADAL" clId="{6B1A5F8B-51E4-4D01-844F-29B1C906D848}" dt="2024-12-17T02:01:34.117" v="54" actId="1076"/>
          <ac:spMkLst>
            <pc:docMk/>
            <pc:sldMk cId="355697508" sldId="268"/>
            <ac:spMk id="29" creationId="{67773819-F6BF-9702-AC19-615DF0F8C942}"/>
          </ac:spMkLst>
        </pc:spChg>
        <pc:spChg chg="mod">
          <ac:chgData name="Issei Watanabe" userId="abef44f5-10b2-4ea7-8f97-75773385386b" providerId="ADAL" clId="{6B1A5F8B-51E4-4D01-844F-29B1C906D848}" dt="2024-12-17T02:01:34.117" v="54" actId="1076"/>
          <ac:spMkLst>
            <pc:docMk/>
            <pc:sldMk cId="355697508" sldId="268"/>
            <ac:spMk id="30" creationId="{75BBC756-F263-5132-3832-B73E10C77472}"/>
          </ac:spMkLst>
        </pc:spChg>
        <pc:picChg chg="add del mod">
          <ac:chgData name="Issei Watanabe" userId="abef44f5-10b2-4ea7-8f97-75773385386b" providerId="ADAL" clId="{6B1A5F8B-51E4-4D01-844F-29B1C906D848}" dt="2024-12-17T04:53:03.415" v="351" actId="478"/>
          <ac:picMkLst>
            <pc:docMk/>
            <pc:sldMk cId="355697508" sldId="268"/>
            <ac:picMk id="2" creationId="{8E088DDD-CDC0-C6AD-E5F9-F928A5651D6A}"/>
          </ac:picMkLst>
        </pc:picChg>
        <pc:cxnChg chg="mod">
          <ac:chgData name="Issei Watanabe" userId="abef44f5-10b2-4ea7-8f97-75773385386b" providerId="ADAL" clId="{6B1A5F8B-51E4-4D01-844F-29B1C906D848}" dt="2024-12-17T02:01:07.423" v="52" actId="1035"/>
          <ac:cxnSpMkLst>
            <pc:docMk/>
            <pc:sldMk cId="355697508" sldId="268"/>
            <ac:cxnSpMk id="13" creationId="{579373CE-FB0C-BF40-CD92-F98D54BFF789}"/>
          </ac:cxnSpMkLst>
        </pc:cxnChg>
      </pc:sldChg>
      <pc:sldChg chg="addSp delSp modSp mod">
        <pc:chgData name="Issei Watanabe" userId="abef44f5-10b2-4ea7-8f97-75773385386b" providerId="ADAL" clId="{6B1A5F8B-51E4-4D01-844F-29B1C906D848}" dt="2024-12-17T05:04:05.505" v="424" actId="1076"/>
        <pc:sldMkLst>
          <pc:docMk/>
          <pc:sldMk cId="3440511540" sldId="269"/>
        </pc:sldMkLst>
        <pc:spChg chg="mod">
          <ac:chgData name="Issei Watanabe" userId="abef44f5-10b2-4ea7-8f97-75773385386b" providerId="ADAL" clId="{6B1A5F8B-51E4-4D01-844F-29B1C906D848}" dt="2024-12-17T05:04:05.505" v="424" actId="1076"/>
          <ac:spMkLst>
            <pc:docMk/>
            <pc:sldMk cId="3440511540" sldId="269"/>
            <ac:spMk id="2" creationId="{1EA3B851-C4F9-B098-04C7-9340A1FF178D}"/>
          </ac:spMkLst>
        </pc:spChg>
        <pc:grpChg chg="mod">
          <ac:chgData name="Issei Watanabe" userId="abef44f5-10b2-4ea7-8f97-75773385386b" providerId="ADAL" clId="{6B1A5F8B-51E4-4D01-844F-29B1C906D848}" dt="2024-12-17T05:04:03.121" v="423" actId="1076"/>
          <ac:grpSpMkLst>
            <pc:docMk/>
            <pc:sldMk cId="3440511540" sldId="269"/>
            <ac:grpSpMk id="6" creationId="{9F204A0E-342B-BFE2-F8B0-785ADF8EC836}"/>
          </ac:grpSpMkLst>
        </pc:grpChg>
        <pc:picChg chg="add del mod">
          <ac:chgData name="Issei Watanabe" userId="abef44f5-10b2-4ea7-8f97-75773385386b" providerId="ADAL" clId="{6B1A5F8B-51E4-4D01-844F-29B1C906D848}" dt="2024-12-17T02:03:23.048" v="56" actId="21"/>
          <ac:picMkLst>
            <pc:docMk/>
            <pc:sldMk cId="3440511540" sldId="269"/>
            <ac:picMk id="3" creationId="{3CE3D07A-EB2B-E832-4BAA-13FBC2498047}"/>
          </ac:picMkLst>
        </pc:picChg>
        <pc:picChg chg="add del mod">
          <ac:chgData name="Issei Watanabe" userId="abef44f5-10b2-4ea7-8f97-75773385386b" providerId="ADAL" clId="{6B1A5F8B-51E4-4D01-844F-29B1C906D848}" dt="2024-12-17T01:58:12.407" v="14" actId="478"/>
          <ac:picMkLst>
            <pc:docMk/>
            <pc:sldMk cId="3440511540" sldId="269"/>
            <ac:picMk id="2050" creationId="{CA8E6268-FDBE-F03A-2589-343C1FB8061E}"/>
          </ac:picMkLst>
        </pc:picChg>
        <pc:picChg chg="add mod">
          <ac:chgData name="Issei Watanabe" userId="abef44f5-10b2-4ea7-8f97-75773385386b" providerId="ADAL" clId="{6B1A5F8B-51E4-4D01-844F-29B1C906D848}" dt="2024-12-17T01:58:06.550" v="12" actId="571"/>
          <ac:picMkLst>
            <pc:docMk/>
            <pc:sldMk cId="3440511540" sldId="269"/>
            <ac:picMk id="2115" creationId="{B3AEEF8E-1FDE-6EE1-ACCB-C5626EF01021}"/>
          </ac:picMkLst>
        </pc:picChg>
      </pc:sldChg>
      <pc:sldChg chg="modSp mod">
        <pc:chgData name="Issei Watanabe" userId="abef44f5-10b2-4ea7-8f97-75773385386b" providerId="ADAL" clId="{6B1A5F8B-51E4-4D01-844F-29B1C906D848}" dt="2024-12-17T02:15:50.026" v="212" actId="1076"/>
        <pc:sldMkLst>
          <pc:docMk/>
          <pc:sldMk cId="2284588510" sldId="271"/>
        </pc:sldMkLst>
        <pc:spChg chg="mod">
          <ac:chgData name="Issei Watanabe" userId="abef44f5-10b2-4ea7-8f97-75773385386b" providerId="ADAL" clId="{6B1A5F8B-51E4-4D01-844F-29B1C906D848}" dt="2024-12-17T02:15:47.266" v="211" actId="1076"/>
          <ac:spMkLst>
            <pc:docMk/>
            <pc:sldMk cId="2284588510" sldId="271"/>
            <ac:spMk id="6" creationId="{7659BCDE-6E30-3F72-2AC2-A113C00490B8}"/>
          </ac:spMkLst>
        </pc:spChg>
        <pc:spChg chg="mod">
          <ac:chgData name="Issei Watanabe" userId="abef44f5-10b2-4ea7-8f97-75773385386b" providerId="ADAL" clId="{6B1A5F8B-51E4-4D01-844F-29B1C906D848}" dt="2024-12-17T02:15:50.026" v="212" actId="1076"/>
          <ac:spMkLst>
            <pc:docMk/>
            <pc:sldMk cId="2284588510" sldId="271"/>
            <ac:spMk id="7" creationId="{6BED3BD8-ABB5-C710-F91D-706802445356}"/>
          </ac:spMkLst>
        </pc:spChg>
        <pc:picChg chg="mod">
          <ac:chgData name="Issei Watanabe" userId="abef44f5-10b2-4ea7-8f97-75773385386b" providerId="ADAL" clId="{6B1A5F8B-51E4-4D01-844F-29B1C906D848}" dt="2024-12-17T02:15:50.026" v="212" actId="1076"/>
          <ac:picMkLst>
            <pc:docMk/>
            <pc:sldMk cId="2284588510" sldId="271"/>
            <ac:picMk id="3" creationId="{1C15B00E-22C0-9EBE-C36D-AE6B6A0923AE}"/>
          </ac:picMkLst>
        </pc:picChg>
      </pc:sldChg>
      <pc:sldChg chg="addSp delSp modSp mod">
        <pc:chgData name="Issei Watanabe" userId="abef44f5-10b2-4ea7-8f97-75773385386b" providerId="ADAL" clId="{6B1A5F8B-51E4-4D01-844F-29B1C906D848}" dt="2024-12-17T02:05:40.185" v="116" actId="165"/>
        <pc:sldMkLst>
          <pc:docMk/>
          <pc:sldMk cId="717634830" sldId="286"/>
        </pc:sldMkLst>
        <pc:spChg chg="mod">
          <ac:chgData name="Issei Watanabe" userId="abef44f5-10b2-4ea7-8f97-75773385386b" providerId="ADAL" clId="{6B1A5F8B-51E4-4D01-844F-29B1C906D848}" dt="2024-12-17T02:05:36.559" v="115" actId="12788"/>
          <ac:spMkLst>
            <pc:docMk/>
            <pc:sldMk cId="717634830" sldId="286"/>
            <ac:spMk id="4" creationId="{6B83F976-58A1-7EAB-24A0-DF3C7D8E829C}"/>
          </ac:spMkLst>
        </pc:spChg>
        <pc:spChg chg="mod">
          <ac:chgData name="Issei Watanabe" userId="abef44f5-10b2-4ea7-8f97-75773385386b" providerId="ADAL" clId="{6B1A5F8B-51E4-4D01-844F-29B1C906D848}" dt="2024-12-17T02:05:40.185" v="116" actId="165"/>
          <ac:spMkLst>
            <pc:docMk/>
            <pc:sldMk cId="717634830" sldId="286"/>
            <ac:spMk id="47" creationId="{04869DA6-8AD3-400F-9FD1-020A485AE05C}"/>
          </ac:spMkLst>
        </pc:spChg>
        <pc:spChg chg="mod">
          <ac:chgData name="Issei Watanabe" userId="abef44f5-10b2-4ea7-8f97-75773385386b" providerId="ADAL" clId="{6B1A5F8B-51E4-4D01-844F-29B1C906D848}" dt="2024-12-17T02:05:40.185" v="116" actId="165"/>
          <ac:spMkLst>
            <pc:docMk/>
            <pc:sldMk cId="717634830" sldId="286"/>
            <ac:spMk id="50" creationId="{3995DA05-FE5C-7E77-7438-A72104A5B243}"/>
          </ac:spMkLst>
        </pc:spChg>
        <pc:spChg chg="mod">
          <ac:chgData name="Issei Watanabe" userId="abef44f5-10b2-4ea7-8f97-75773385386b" providerId="ADAL" clId="{6B1A5F8B-51E4-4D01-844F-29B1C906D848}" dt="2024-12-17T02:05:40.185" v="116" actId="165"/>
          <ac:spMkLst>
            <pc:docMk/>
            <pc:sldMk cId="717634830" sldId="286"/>
            <ac:spMk id="51" creationId="{0F7329C4-00B9-86F9-C647-BBCC8B21016A}"/>
          </ac:spMkLst>
        </pc:spChg>
        <pc:spChg chg="mod">
          <ac:chgData name="Issei Watanabe" userId="abef44f5-10b2-4ea7-8f97-75773385386b" providerId="ADAL" clId="{6B1A5F8B-51E4-4D01-844F-29B1C906D848}" dt="2024-12-17T02:05:40.185" v="116" actId="165"/>
          <ac:spMkLst>
            <pc:docMk/>
            <pc:sldMk cId="717634830" sldId="286"/>
            <ac:spMk id="52" creationId="{E0538798-F9D0-FA78-CD00-778278977773}"/>
          </ac:spMkLst>
        </pc:spChg>
        <pc:spChg chg="mod">
          <ac:chgData name="Issei Watanabe" userId="abef44f5-10b2-4ea7-8f97-75773385386b" providerId="ADAL" clId="{6B1A5F8B-51E4-4D01-844F-29B1C906D848}" dt="2024-12-17T02:05:40.185" v="116" actId="165"/>
          <ac:spMkLst>
            <pc:docMk/>
            <pc:sldMk cId="717634830" sldId="286"/>
            <ac:spMk id="54" creationId="{FFD35FB9-C4BC-C5EB-93F7-FA0D333E4EC3}"/>
          </ac:spMkLst>
        </pc:spChg>
        <pc:spChg chg="mod">
          <ac:chgData name="Issei Watanabe" userId="abef44f5-10b2-4ea7-8f97-75773385386b" providerId="ADAL" clId="{6B1A5F8B-51E4-4D01-844F-29B1C906D848}" dt="2024-12-17T02:05:40.185" v="116" actId="165"/>
          <ac:spMkLst>
            <pc:docMk/>
            <pc:sldMk cId="717634830" sldId="286"/>
            <ac:spMk id="56" creationId="{8AD09474-EF84-D645-E97E-787A98EA60E3}"/>
          </ac:spMkLst>
        </pc:spChg>
        <pc:spChg chg="mod">
          <ac:chgData name="Issei Watanabe" userId="abef44f5-10b2-4ea7-8f97-75773385386b" providerId="ADAL" clId="{6B1A5F8B-51E4-4D01-844F-29B1C906D848}" dt="2024-12-17T02:05:40.185" v="116" actId="165"/>
          <ac:spMkLst>
            <pc:docMk/>
            <pc:sldMk cId="717634830" sldId="286"/>
            <ac:spMk id="57" creationId="{847B40C0-0DEB-A148-B454-71DF9859CC00}"/>
          </ac:spMkLst>
        </pc:spChg>
        <pc:spChg chg="mod topLvl">
          <ac:chgData name="Issei Watanabe" userId="abef44f5-10b2-4ea7-8f97-75773385386b" providerId="ADAL" clId="{6B1A5F8B-51E4-4D01-844F-29B1C906D848}" dt="2024-12-17T02:05:40.185" v="116" actId="165"/>
          <ac:spMkLst>
            <pc:docMk/>
            <pc:sldMk cId="717634830" sldId="286"/>
            <ac:spMk id="88" creationId="{B36170F7-0760-D45B-DDD5-A2355B01283B}"/>
          </ac:spMkLst>
        </pc:spChg>
        <pc:spChg chg="mod topLvl">
          <ac:chgData name="Issei Watanabe" userId="abef44f5-10b2-4ea7-8f97-75773385386b" providerId="ADAL" clId="{6B1A5F8B-51E4-4D01-844F-29B1C906D848}" dt="2024-12-17T02:05:40.185" v="116" actId="165"/>
          <ac:spMkLst>
            <pc:docMk/>
            <pc:sldMk cId="717634830" sldId="286"/>
            <ac:spMk id="89" creationId="{7A6C8C13-83D5-5211-311E-46C76F8DF6C9}"/>
          </ac:spMkLst>
        </pc:spChg>
        <pc:spChg chg="mod topLvl">
          <ac:chgData name="Issei Watanabe" userId="abef44f5-10b2-4ea7-8f97-75773385386b" providerId="ADAL" clId="{6B1A5F8B-51E4-4D01-844F-29B1C906D848}" dt="2024-12-17T02:05:40.185" v="116" actId="165"/>
          <ac:spMkLst>
            <pc:docMk/>
            <pc:sldMk cId="717634830" sldId="286"/>
            <ac:spMk id="90" creationId="{C36D322C-9AA0-FFD7-F8FE-16F419CD45CE}"/>
          </ac:spMkLst>
        </pc:spChg>
        <pc:spChg chg="mod topLvl">
          <ac:chgData name="Issei Watanabe" userId="abef44f5-10b2-4ea7-8f97-75773385386b" providerId="ADAL" clId="{6B1A5F8B-51E4-4D01-844F-29B1C906D848}" dt="2024-12-17T02:05:40.185" v="116" actId="165"/>
          <ac:spMkLst>
            <pc:docMk/>
            <pc:sldMk cId="717634830" sldId="286"/>
            <ac:spMk id="91" creationId="{3512303F-2C99-F36D-0A1E-ED916E7805B0}"/>
          </ac:spMkLst>
        </pc:spChg>
        <pc:spChg chg="mod topLvl">
          <ac:chgData name="Issei Watanabe" userId="abef44f5-10b2-4ea7-8f97-75773385386b" providerId="ADAL" clId="{6B1A5F8B-51E4-4D01-844F-29B1C906D848}" dt="2024-12-17T02:05:40.185" v="116" actId="165"/>
          <ac:spMkLst>
            <pc:docMk/>
            <pc:sldMk cId="717634830" sldId="286"/>
            <ac:spMk id="92" creationId="{09A5FCBC-E66F-AA99-2355-928B9D4354C1}"/>
          </ac:spMkLst>
        </pc:spChg>
        <pc:spChg chg="mod topLvl">
          <ac:chgData name="Issei Watanabe" userId="abef44f5-10b2-4ea7-8f97-75773385386b" providerId="ADAL" clId="{6B1A5F8B-51E4-4D01-844F-29B1C906D848}" dt="2024-12-17T02:05:40.185" v="116" actId="165"/>
          <ac:spMkLst>
            <pc:docMk/>
            <pc:sldMk cId="717634830" sldId="286"/>
            <ac:spMk id="93" creationId="{04AA7AFF-5FBE-7600-267B-401A7C0CD62D}"/>
          </ac:spMkLst>
        </pc:spChg>
        <pc:spChg chg="mod">
          <ac:chgData name="Issei Watanabe" userId="abef44f5-10b2-4ea7-8f97-75773385386b" providerId="ADAL" clId="{6B1A5F8B-51E4-4D01-844F-29B1C906D848}" dt="2024-12-17T02:05:40.185" v="116" actId="165"/>
          <ac:spMkLst>
            <pc:docMk/>
            <pc:sldMk cId="717634830" sldId="286"/>
            <ac:spMk id="119" creationId="{EB77C538-0C66-56C8-4FA3-61A7789CD327}"/>
          </ac:spMkLst>
        </pc:spChg>
        <pc:spChg chg="mod">
          <ac:chgData name="Issei Watanabe" userId="abef44f5-10b2-4ea7-8f97-75773385386b" providerId="ADAL" clId="{6B1A5F8B-51E4-4D01-844F-29B1C906D848}" dt="2024-12-17T02:05:40.185" v="116" actId="165"/>
          <ac:spMkLst>
            <pc:docMk/>
            <pc:sldMk cId="717634830" sldId="286"/>
            <ac:spMk id="120" creationId="{F8190314-F567-2162-B297-1CD300FD18D4}"/>
          </ac:spMkLst>
        </pc:spChg>
        <pc:grpChg chg="add del mod">
          <ac:chgData name="Issei Watanabe" userId="abef44f5-10b2-4ea7-8f97-75773385386b" providerId="ADAL" clId="{6B1A5F8B-51E4-4D01-844F-29B1C906D848}" dt="2024-12-17T02:05:40.185" v="116" actId="165"/>
          <ac:grpSpMkLst>
            <pc:docMk/>
            <pc:sldMk cId="717634830" sldId="286"/>
            <ac:grpSpMk id="2" creationId="{CA1A6160-462C-7237-8E62-80EC7F72C45C}"/>
          </ac:grpSpMkLst>
        </pc:grpChg>
        <pc:grpChg chg="mod topLvl">
          <ac:chgData name="Issei Watanabe" userId="abef44f5-10b2-4ea7-8f97-75773385386b" providerId="ADAL" clId="{6B1A5F8B-51E4-4D01-844F-29B1C906D848}" dt="2024-12-17T02:05:40.185" v="116" actId="165"/>
          <ac:grpSpMkLst>
            <pc:docMk/>
            <pc:sldMk cId="717634830" sldId="286"/>
            <ac:grpSpMk id="121" creationId="{204D7A0F-0D76-2267-94B9-EC29F136A5AA}"/>
          </ac:grpSpMkLst>
        </pc:grpChg>
        <pc:grpChg chg="mod topLvl">
          <ac:chgData name="Issei Watanabe" userId="abef44f5-10b2-4ea7-8f97-75773385386b" providerId="ADAL" clId="{6B1A5F8B-51E4-4D01-844F-29B1C906D848}" dt="2024-12-17T02:05:40.185" v="116" actId="165"/>
          <ac:grpSpMkLst>
            <pc:docMk/>
            <pc:sldMk cId="717634830" sldId="286"/>
            <ac:grpSpMk id="122" creationId="{FF8AAC6B-D8EB-4B6C-DB89-77CD17C46828}"/>
          </ac:grpSpMkLst>
        </pc:grpChg>
        <pc:grpChg chg="mod topLvl">
          <ac:chgData name="Issei Watanabe" userId="abef44f5-10b2-4ea7-8f97-75773385386b" providerId="ADAL" clId="{6B1A5F8B-51E4-4D01-844F-29B1C906D848}" dt="2024-12-17T02:05:40.185" v="116" actId="165"/>
          <ac:grpSpMkLst>
            <pc:docMk/>
            <pc:sldMk cId="717634830" sldId="286"/>
            <ac:grpSpMk id="123" creationId="{98C58034-2E9C-D20A-5AF6-D4F7D450EDC5}"/>
          </ac:grpSpMkLst>
        </pc:grpChg>
      </pc:sldChg>
      <pc:sldChg chg="addSp modSp">
        <pc:chgData name="Issei Watanabe" userId="abef44f5-10b2-4ea7-8f97-75773385386b" providerId="ADAL" clId="{6B1A5F8B-51E4-4D01-844F-29B1C906D848}" dt="2024-12-17T05:00:17.577" v="387"/>
        <pc:sldMkLst>
          <pc:docMk/>
          <pc:sldMk cId="1916213479" sldId="287"/>
        </pc:sldMkLst>
        <pc:picChg chg="add mod">
          <ac:chgData name="Issei Watanabe" userId="abef44f5-10b2-4ea7-8f97-75773385386b" providerId="ADAL" clId="{6B1A5F8B-51E4-4D01-844F-29B1C906D848}" dt="2024-12-17T05:00:17.577" v="387"/>
          <ac:picMkLst>
            <pc:docMk/>
            <pc:sldMk cId="1916213479" sldId="287"/>
            <ac:picMk id="3" creationId="{331BFBE2-25F8-1337-58EE-50C3F95D0D2C}"/>
          </ac:picMkLst>
        </pc:picChg>
        <pc:picChg chg="add mod">
          <ac:chgData name="Issei Watanabe" userId="abef44f5-10b2-4ea7-8f97-75773385386b" providerId="ADAL" clId="{6B1A5F8B-51E4-4D01-844F-29B1C906D848}" dt="2024-12-17T05:00:17.577" v="387"/>
          <ac:picMkLst>
            <pc:docMk/>
            <pc:sldMk cId="1916213479" sldId="287"/>
            <ac:picMk id="10" creationId="{77ADB32D-29C3-F821-55E0-C011BA76E5FA}"/>
          </ac:picMkLst>
        </pc:picChg>
      </pc:sldChg>
      <pc:sldChg chg="modSp del mod">
        <pc:chgData name="Issei Watanabe" userId="abef44f5-10b2-4ea7-8f97-75773385386b" providerId="ADAL" clId="{6B1A5F8B-51E4-4D01-844F-29B1C906D848}" dt="2024-12-17T02:06:20.522" v="123" actId="47"/>
        <pc:sldMkLst>
          <pc:docMk/>
          <pc:sldMk cId="2431229129" sldId="290"/>
        </pc:sldMkLst>
        <pc:spChg chg="mod">
          <ac:chgData name="Issei Watanabe" userId="abef44f5-10b2-4ea7-8f97-75773385386b" providerId="ADAL" clId="{6B1A5F8B-51E4-4D01-844F-29B1C906D848}" dt="2024-12-17T02:05:56.659" v="118" actId="14100"/>
          <ac:spMkLst>
            <pc:docMk/>
            <pc:sldMk cId="2431229129" sldId="290"/>
            <ac:spMk id="2" creationId="{6D474DD0-7056-14A5-2208-200EE25793EF}"/>
          </ac:spMkLst>
        </pc:spChg>
      </pc:sldChg>
      <pc:sldChg chg="addSp modSp">
        <pc:chgData name="Issei Watanabe" userId="abef44f5-10b2-4ea7-8f97-75773385386b" providerId="ADAL" clId="{6B1A5F8B-51E4-4D01-844F-29B1C906D848}" dt="2024-12-17T05:00:21.329" v="388"/>
        <pc:sldMkLst>
          <pc:docMk/>
          <pc:sldMk cId="1356756189" sldId="292"/>
        </pc:sldMkLst>
        <pc:picChg chg="add mod">
          <ac:chgData name="Issei Watanabe" userId="abef44f5-10b2-4ea7-8f97-75773385386b" providerId="ADAL" clId="{6B1A5F8B-51E4-4D01-844F-29B1C906D848}" dt="2024-12-17T05:00:21.329" v="388"/>
          <ac:picMkLst>
            <pc:docMk/>
            <pc:sldMk cId="1356756189" sldId="292"/>
            <ac:picMk id="2" creationId="{E33A7382-E68D-E1BF-9365-24C389332AD6}"/>
          </ac:picMkLst>
        </pc:picChg>
        <pc:picChg chg="add mod">
          <ac:chgData name="Issei Watanabe" userId="abef44f5-10b2-4ea7-8f97-75773385386b" providerId="ADAL" clId="{6B1A5F8B-51E4-4D01-844F-29B1C906D848}" dt="2024-12-17T05:00:21.329" v="388"/>
          <ac:picMkLst>
            <pc:docMk/>
            <pc:sldMk cId="1356756189" sldId="292"/>
            <ac:picMk id="5" creationId="{EA6FFAFB-7893-109D-3355-418E7B5A4D14}"/>
          </ac:picMkLst>
        </pc:picChg>
      </pc:sldChg>
      <pc:sldChg chg="addSp delSp modSp mod">
        <pc:chgData name="Issei Watanabe" userId="abef44f5-10b2-4ea7-8f97-75773385386b" providerId="ADAL" clId="{6B1A5F8B-51E4-4D01-844F-29B1C906D848}" dt="2024-12-17T04:54:01.909" v="360" actId="11529"/>
        <pc:sldMkLst>
          <pc:docMk/>
          <pc:sldMk cId="317274733" sldId="293"/>
        </pc:sldMkLst>
        <pc:spChg chg="mod">
          <ac:chgData name="Issei Watanabe" userId="abef44f5-10b2-4ea7-8f97-75773385386b" providerId="ADAL" clId="{6B1A5F8B-51E4-4D01-844F-29B1C906D848}" dt="2024-12-17T04:53:45.001" v="356" actId="14100"/>
          <ac:spMkLst>
            <pc:docMk/>
            <pc:sldMk cId="317274733" sldId="293"/>
            <ac:spMk id="2" creationId="{CC0E935D-439C-9A5C-CD9C-5B6F79ABA4ED}"/>
          </ac:spMkLst>
        </pc:spChg>
        <pc:spChg chg="add del">
          <ac:chgData name="Issei Watanabe" userId="abef44f5-10b2-4ea7-8f97-75773385386b" providerId="ADAL" clId="{6B1A5F8B-51E4-4D01-844F-29B1C906D848}" dt="2024-12-17T04:54:01.909" v="360" actId="11529"/>
          <ac:spMkLst>
            <pc:docMk/>
            <pc:sldMk cId="317274733" sldId="293"/>
            <ac:spMk id="3" creationId="{CD51821C-73CE-BFD6-23E1-B1D23AD0D8CA}"/>
          </ac:spMkLst>
        </pc:spChg>
        <pc:spChg chg="add mod">
          <ac:chgData name="Issei Watanabe" userId="abef44f5-10b2-4ea7-8f97-75773385386b" providerId="ADAL" clId="{6B1A5F8B-51E4-4D01-844F-29B1C906D848}" dt="2024-12-17T04:54:01.691" v="359" actId="571"/>
          <ac:spMkLst>
            <pc:docMk/>
            <pc:sldMk cId="317274733" sldId="293"/>
            <ac:spMk id="7" creationId="{1D59EBB0-34D4-E714-807F-3AC97DDE5B11}"/>
          </ac:spMkLst>
        </pc:spChg>
      </pc:sldChg>
      <pc:sldChg chg="modSp mod">
        <pc:chgData name="Issei Watanabe" userId="abef44f5-10b2-4ea7-8f97-75773385386b" providerId="ADAL" clId="{6B1A5F8B-51E4-4D01-844F-29B1C906D848}" dt="2024-12-17T02:08:40.458" v="136" actId="14100"/>
        <pc:sldMkLst>
          <pc:docMk/>
          <pc:sldMk cId="1796927095" sldId="294"/>
        </pc:sldMkLst>
        <pc:spChg chg="mod">
          <ac:chgData name="Issei Watanabe" userId="abef44f5-10b2-4ea7-8f97-75773385386b" providerId="ADAL" clId="{6B1A5F8B-51E4-4D01-844F-29B1C906D848}" dt="2024-12-17T02:08:40.458" v="136" actId="14100"/>
          <ac:spMkLst>
            <pc:docMk/>
            <pc:sldMk cId="1796927095" sldId="294"/>
            <ac:spMk id="6" creationId="{E9172978-D37D-B43C-035C-3A720285C1C4}"/>
          </ac:spMkLst>
        </pc:spChg>
        <pc:spChg chg="mod">
          <ac:chgData name="Issei Watanabe" userId="abef44f5-10b2-4ea7-8f97-75773385386b" providerId="ADAL" clId="{6B1A5F8B-51E4-4D01-844F-29B1C906D848}" dt="2024-12-17T02:08:40.458" v="136" actId="14100"/>
          <ac:spMkLst>
            <pc:docMk/>
            <pc:sldMk cId="1796927095" sldId="294"/>
            <ac:spMk id="12" creationId="{54F1728C-7FF2-105C-72AE-EC94091020C3}"/>
          </ac:spMkLst>
        </pc:spChg>
        <pc:spChg chg="mod">
          <ac:chgData name="Issei Watanabe" userId="abef44f5-10b2-4ea7-8f97-75773385386b" providerId="ADAL" clId="{6B1A5F8B-51E4-4D01-844F-29B1C906D848}" dt="2024-12-17T02:08:40.458" v="136" actId="14100"/>
          <ac:spMkLst>
            <pc:docMk/>
            <pc:sldMk cId="1796927095" sldId="294"/>
            <ac:spMk id="13" creationId="{39FEE51E-BA63-72BF-D014-7593092D82FD}"/>
          </ac:spMkLst>
        </pc:spChg>
      </pc:sldChg>
      <pc:sldChg chg="addSp delSp modSp mod">
        <pc:chgData name="Issei Watanabe" userId="abef44f5-10b2-4ea7-8f97-75773385386b" providerId="ADAL" clId="{6B1A5F8B-51E4-4D01-844F-29B1C906D848}" dt="2024-12-17T05:00:52.983" v="394" actId="1076"/>
        <pc:sldMkLst>
          <pc:docMk/>
          <pc:sldMk cId="2529244067" sldId="295"/>
        </pc:sldMkLst>
        <pc:spChg chg="mod topLvl">
          <ac:chgData name="Issei Watanabe" userId="abef44f5-10b2-4ea7-8f97-75773385386b" providerId="ADAL" clId="{6B1A5F8B-51E4-4D01-844F-29B1C906D848}" dt="2024-12-17T02:09:14.253" v="142" actId="165"/>
          <ac:spMkLst>
            <pc:docMk/>
            <pc:sldMk cId="2529244067" sldId="295"/>
            <ac:spMk id="2" creationId="{07C3FDB5-4237-13F2-C34D-1808AB9D6CA3}"/>
          </ac:spMkLst>
        </pc:spChg>
        <pc:spChg chg="mod topLvl">
          <ac:chgData name="Issei Watanabe" userId="abef44f5-10b2-4ea7-8f97-75773385386b" providerId="ADAL" clId="{6B1A5F8B-51E4-4D01-844F-29B1C906D848}" dt="2024-12-17T02:09:14.253" v="142" actId="165"/>
          <ac:spMkLst>
            <pc:docMk/>
            <pc:sldMk cId="2529244067" sldId="295"/>
            <ac:spMk id="3" creationId="{10658FD2-18DF-940A-CB15-B224D86C7BB4}"/>
          </ac:spMkLst>
        </pc:spChg>
        <pc:spChg chg="mod">
          <ac:chgData name="Issei Watanabe" userId="abef44f5-10b2-4ea7-8f97-75773385386b" providerId="ADAL" clId="{6B1A5F8B-51E4-4D01-844F-29B1C906D848}" dt="2024-12-17T02:09:05.011" v="141" actId="1076"/>
          <ac:spMkLst>
            <pc:docMk/>
            <pc:sldMk cId="2529244067" sldId="295"/>
            <ac:spMk id="4" creationId="{C7CA2C92-D727-F34D-B95A-C35A1E087296}"/>
          </ac:spMkLst>
        </pc:spChg>
        <pc:spChg chg="mod topLvl">
          <ac:chgData name="Issei Watanabe" userId="abef44f5-10b2-4ea7-8f97-75773385386b" providerId="ADAL" clId="{6B1A5F8B-51E4-4D01-844F-29B1C906D848}" dt="2024-12-17T02:09:14.253" v="142" actId="165"/>
          <ac:spMkLst>
            <pc:docMk/>
            <pc:sldMk cId="2529244067" sldId="295"/>
            <ac:spMk id="5" creationId="{68B86CAF-B50B-1E9A-9F20-7309AED35524}"/>
          </ac:spMkLst>
        </pc:spChg>
        <pc:spChg chg="mod topLvl">
          <ac:chgData name="Issei Watanabe" userId="abef44f5-10b2-4ea7-8f97-75773385386b" providerId="ADAL" clId="{6B1A5F8B-51E4-4D01-844F-29B1C906D848}" dt="2024-12-17T02:09:14.253" v="142" actId="165"/>
          <ac:spMkLst>
            <pc:docMk/>
            <pc:sldMk cId="2529244067" sldId="295"/>
            <ac:spMk id="6" creationId="{BB2AEEC2-CD7D-FB8B-57B6-1522B4282A20}"/>
          </ac:spMkLst>
        </pc:spChg>
        <pc:spChg chg="mod">
          <ac:chgData name="Issei Watanabe" userId="abef44f5-10b2-4ea7-8f97-75773385386b" providerId="ADAL" clId="{6B1A5F8B-51E4-4D01-844F-29B1C906D848}" dt="2024-12-17T02:09:05.011" v="141" actId="1076"/>
          <ac:spMkLst>
            <pc:docMk/>
            <pc:sldMk cId="2529244067" sldId="295"/>
            <ac:spMk id="10" creationId="{4ADD4541-BBCA-25D2-C18C-6FB77C857FF5}"/>
          </ac:spMkLst>
        </pc:spChg>
        <pc:spChg chg="mod topLvl">
          <ac:chgData name="Issei Watanabe" userId="abef44f5-10b2-4ea7-8f97-75773385386b" providerId="ADAL" clId="{6B1A5F8B-51E4-4D01-844F-29B1C906D848}" dt="2024-12-17T02:09:14.253" v="142" actId="165"/>
          <ac:spMkLst>
            <pc:docMk/>
            <pc:sldMk cId="2529244067" sldId="295"/>
            <ac:spMk id="12" creationId="{6EC24A5F-C9D1-A7E4-1CEE-2D24AEA358A5}"/>
          </ac:spMkLst>
        </pc:spChg>
        <pc:spChg chg="mod topLvl">
          <ac:chgData name="Issei Watanabe" userId="abef44f5-10b2-4ea7-8f97-75773385386b" providerId="ADAL" clId="{6B1A5F8B-51E4-4D01-844F-29B1C906D848}" dt="2024-12-17T02:09:14.253" v="142" actId="165"/>
          <ac:spMkLst>
            <pc:docMk/>
            <pc:sldMk cId="2529244067" sldId="295"/>
            <ac:spMk id="13" creationId="{D5BB68E4-9229-23A4-5E2F-875FE3C0008B}"/>
          </ac:spMkLst>
        </pc:spChg>
        <pc:grpChg chg="add del mod">
          <ac:chgData name="Issei Watanabe" userId="abef44f5-10b2-4ea7-8f97-75773385386b" providerId="ADAL" clId="{6B1A5F8B-51E4-4D01-844F-29B1C906D848}" dt="2024-12-17T02:09:14.253" v="142" actId="165"/>
          <ac:grpSpMkLst>
            <pc:docMk/>
            <pc:sldMk cId="2529244067" sldId="295"/>
            <ac:grpSpMk id="7" creationId="{627A8EAF-8EB8-21A9-56EB-E4662561FF80}"/>
          </ac:grpSpMkLst>
        </pc:grpChg>
        <pc:picChg chg="add mod">
          <ac:chgData name="Issei Watanabe" userId="abef44f5-10b2-4ea7-8f97-75773385386b" providerId="ADAL" clId="{6B1A5F8B-51E4-4D01-844F-29B1C906D848}" dt="2024-12-17T05:00:52.983" v="394" actId="1076"/>
          <ac:picMkLst>
            <pc:docMk/>
            <pc:sldMk cId="2529244067" sldId="295"/>
            <ac:picMk id="8" creationId="{5BBD44A3-0EA2-247B-F597-953682B2EA11}"/>
          </ac:picMkLst>
        </pc:picChg>
        <pc:picChg chg="add mod">
          <ac:chgData name="Issei Watanabe" userId="abef44f5-10b2-4ea7-8f97-75773385386b" providerId="ADAL" clId="{6B1A5F8B-51E4-4D01-844F-29B1C906D848}" dt="2024-12-17T05:00:52.983" v="394" actId="1076"/>
          <ac:picMkLst>
            <pc:docMk/>
            <pc:sldMk cId="2529244067" sldId="295"/>
            <ac:picMk id="9" creationId="{D1D6E6C1-BC5C-2333-D922-104EC69A96BE}"/>
          </ac:picMkLst>
        </pc:picChg>
      </pc:sldChg>
      <pc:sldChg chg="modSp mod">
        <pc:chgData name="Issei Watanabe" userId="abef44f5-10b2-4ea7-8f97-75773385386b" providerId="ADAL" clId="{6B1A5F8B-51E4-4D01-844F-29B1C906D848}" dt="2024-12-17T05:01:50.984" v="407" actId="14100"/>
        <pc:sldMkLst>
          <pc:docMk/>
          <pc:sldMk cId="4103487075" sldId="296"/>
        </pc:sldMkLst>
        <pc:spChg chg="mod">
          <ac:chgData name="Issei Watanabe" userId="abef44f5-10b2-4ea7-8f97-75773385386b" providerId="ADAL" clId="{6B1A5F8B-51E4-4D01-844F-29B1C906D848}" dt="2024-12-17T02:13:54.935" v="198" actId="12788"/>
          <ac:spMkLst>
            <pc:docMk/>
            <pc:sldMk cId="4103487075" sldId="296"/>
            <ac:spMk id="4" creationId="{42C10687-740E-8F07-FE81-6BBAEA353AED}"/>
          </ac:spMkLst>
        </pc:spChg>
        <pc:spChg chg="mod">
          <ac:chgData name="Issei Watanabe" userId="abef44f5-10b2-4ea7-8f97-75773385386b" providerId="ADAL" clId="{6B1A5F8B-51E4-4D01-844F-29B1C906D848}" dt="2024-12-17T05:01:47.704" v="406" actId="1076"/>
          <ac:spMkLst>
            <pc:docMk/>
            <pc:sldMk cId="4103487075" sldId="296"/>
            <ac:spMk id="7" creationId="{4267E8D0-6459-9B91-5280-17BB69A2AA7B}"/>
          </ac:spMkLst>
        </pc:spChg>
        <pc:spChg chg="mod">
          <ac:chgData name="Issei Watanabe" userId="abef44f5-10b2-4ea7-8f97-75773385386b" providerId="ADAL" clId="{6B1A5F8B-51E4-4D01-844F-29B1C906D848}" dt="2024-12-17T05:01:50.984" v="407" actId="14100"/>
          <ac:spMkLst>
            <pc:docMk/>
            <pc:sldMk cId="4103487075" sldId="296"/>
            <ac:spMk id="9" creationId="{86CA7317-0DBC-22B9-E3CF-AAEB3F1B3A41}"/>
          </ac:spMkLst>
        </pc:spChg>
        <pc:spChg chg="mod">
          <ac:chgData name="Issei Watanabe" userId="abef44f5-10b2-4ea7-8f97-75773385386b" providerId="ADAL" clId="{6B1A5F8B-51E4-4D01-844F-29B1C906D848}" dt="2024-12-17T02:13:52.413" v="197" actId="12788"/>
          <ac:spMkLst>
            <pc:docMk/>
            <pc:sldMk cId="4103487075" sldId="296"/>
            <ac:spMk id="10" creationId="{8E7E356D-F320-D3A4-7750-36EC85A49392}"/>
          </ac:spMkLst>
        </pc:spChg>
      </pc:sldChg>
      <pc:sldChg chg="modSp mod">
        <pc:chgData name="Issei Watanabe" userId="abef44f5-10b2-4ea7-8f97-75773385386b" providerId="ADAL" clId="{6B1A5F8B-51E4-4D01-844F-29B1C906D848}" dt="2024-12-17T05:02:02.744" v="410" actId="1076"/>
        <pc:sldMkLst>
          <pc:docMk/>
          <pc:sldMk cId="1340341865" sldId="297"/>
        </pc:sldMkLst>
        <pc:spChg chg="mod">
          <ac:chgData name="Issei Watanabe" userId="abef44f5-10b2-4ea7-8f97-75773385386b" providerId="ADAL" clId="{6B1A5F8B-51E4-4D01-844F-29B1C906D848}" dt="2024-12-17T05:02:02.744" v="410" actId="1076"/>
          <ac:spMkLst>
            <pc:docMk/>
            <pc:sldMk cId="1340341865" sldId="297"/>
            <ac:spMk id="2" creationId="{25E285D9-8D37-3ABC-25DD-2A95240342B8}"/>
          </ac:spMkLst>
        </pc:spChg>
        <pc:spChg chg="mod">
          <ac:chgData name="Issei Watanabe" userId="abef44f5-10b2-4ea7-8f97-75773385386b" providerId="ADAL" clId="{6B1A5F8B-51E4-4D01-844F-29B1C906D848}" dt="2024-12-17T05:02:02.744" v="410" actId="1076"/>
          <ac:spMkLst>
            <pc:docMk/>
            <pc:sldMk cId="1340341865" sldId="297"/>
            <ac:spMk id="3" creationId="{CED56E50-0D04-2183-E0EB-07F57767F438}"/>
          </ac:spMkLst>
        </pc:spChg>
        <pc:spChg chg="mod">
          <ac:chgData name="Issei Watanabe" userId="abef44f5-10b2-4ea7-8f97-75773385386b" providerId="ADAL" clId="{6B1A5F8B-51E4-4D01-844F-29B1C906D848}" dt="2024-12-17T05:02:02.744" v="410" actId="1076"/>
          <ac:spMkLst>
            <pc:docMk/>
            <pc:sldMk cId="1340341865" sldId="297"/>
            <ac:spMk id="5" creationId="{21B01153-04C8-DA4D-2927-91CD13E5AEB8}"/>
          </ac:spMkLst>
        </pc:spChg>
        <pc:spChg chg="mod">
          <ac:chgData name="Issei Watanabe" userId="abef44f5-10b2-4ea7-8f97-75773385386b" providerId="ADAL" clId="{6B1A5F8B-51E4-4D01-844F-29B1C906D848}" dt="2024-12-17T05:02:02.744" v="410" actId="1076"/>
          <ac:spMkLst>
            <pc:docMk/>
            <pc:sldMk cId="1340341865" sldId="297"/>
            <ac:spMk id="6" creationId="{9B5B3DA7-F4BB-2186-4B02-7A5D3517CC71}"/>
          </ac:spMkLst>
        </pc:spChg>
        <pc:spChg chg="mod">
          <ac:chgData name="Issei Watanabe" userId="abef44f5-10b2-4ea7-8f97-75773385386b" providerId="ADAL" clId="{6B1A5F8B-51E4-4D01-844F-29B1C906D848}" dt="2024-12-17T05:02:02.744" v="410" actId="1076"/>
          <ac:spMkLst>
            <pc:docMk/>
            <pc:sldMk cId="1340341865" sldId="297"/>
            <ac:spMk id="7" creationId="{1B792322-32FF-6333-0084-8D4AACA7B4E4}"/>
          </ac:spMkLst>
        </pc:spChg>
        <pc:spChg chg="mod">
          <ac:chgData name="Issei Watanabe" userId="abef44f5-10b2-4ea7-8f97-75773385386b" providerId="ADAL" clId="{6B1A5F8B-51E4-4D01-844F-29B1C906D848}" dt="2024-12-17T05:02:02.744" v="410" actId="1076"/>
          <ac:spMkLst>
            <pc:docMk/>
            <pc:sldMk cId="1340341865" sldId="297"/>
            <ac:spMk id="8" creationId="{C1782A3B-801B-3CCF-E1F4-3B86258189D1}"/>
          </ac:spMkLst>
        </pc:spChg>
        <pc:spChg chg="mod">
          <ac:chgData name="Issei Watanabe" userId="abef44f5-10b2-4ea7-8f97-75773385386b" providerId="ADAL" clId="{6B1A5F8B-51E4-4D01-844F-29B1C906D848}" dt="2024-12-17T05:02:02.744" v="410" actId="1076"/>
          <ac:spMkLst>
            <pc:docMk/>
            <pc:sldMk cId="1340341865" sldId="297"/>
            <ac:spMk id="11" creationId="{9D760021-11F2-F2E7-2632-34691296E7DE}"/>
          </ac:spMkLst>
        </pc:spChg>
      </pc:sldChg>
      <pc:sldChg chg="modSp mod">
        <pc:chgData name="Issei Watanabe" userId="abef44f5-10b2-4ea7-8f97-75773385386b" providerId="ADAL" clId="{6B1A5F8B-51E4-4D01-844F-29B1C906D848}" dt="2024-12-17T05:02:13.224" v="411" actId="1076"/>
        <pc:sldMkLst>
          <pc:docMk/>
          <pc:sldMk cId="3199641996" sldId="298"/>
        </pc:sldMkLst>
        <pc:spChg chg="mod">
          <ac:chgData name="Issei Watanabe" userId="abef44f5-10b2-4ea7-8f97-75773385386b" providerId="ADAL" clId="{6B1A5F8B-51E4-4D01-844F-29B1C906D848}" dt="2024-12-17T05:02:13.224" v="411" actId="1076"/>
          <ac:spMkLst>
            <pc:docMk/>
            <pc:sldMk cId="3199641996" sldId="298"/>
            <ac:spMk id="2" creationId="{16404314-1C1F-DE68-B92C-7A0707C20226}"/>
          </ac:spMkLst>
        </pc:spChg>
        <pc:spChg chg="mod">
          <ac:chgData name="Issei Watanabe" userId="abef44f5-10b2-4ea7-8f97-75773385386b" providerId="ADAL" clId="{6B1A5F8B-51E4-4D01-844F-29B1C906D848}" dt="2024-12-17T05:02:13.224" v="411" actId="1076"/>
          <ac:spMkLst>
            <pc:docMk/>
            <pc:sldMk cId="3199641996" sldId="298"/>
            <ac:spMk id="3" creationId="{01044E06-CF8D-B695-BABD-BC6D3EEBCFE4}"/>
          </ac:spMkLst>
        </pc:spChg>
        <pc:spChg chg="mod">
          <ac:chgData name="Issei Watanabe" userId="abef44f5-10b2-4ea7-8f97-75773385386b" providerId="ADAL" clId="{6B1A5F8B-51E4-4D01-844F-29B1C906D848}" dt="2024-12-17T05:02:13.224" v="411" actId="1076"/>
          <ac:spMkLst>
            <pc:docMk/>
            <pc:sldMk cId="3199641996" sldId="298"/>
            <ac:spMk id="5" creationId="{EC899849-894F-18E6-E461-5F742A586267}"/>
          </ac:spMkLst>
        </pc:spChg>
        <pc:spChg chg="mod">
          <ac:chgData name="Issei Watanabe" userId="abef44f5-10b2-4ea7-8f97-75773385386b" providerId="ADAL" clId="{6B1A5F8B-51E4-4D01-844F-29B1C906D848}" dt="2024-12-17T02:14:42.623" v="204" actId="1076"/>
          <ac:spMkLst>
            <pc:docMk/>
            <pc:sldMk cId="3199641996" sldId="298"/>
            <ac:spMk id="10" creationId="{C5A6E527-14C7-6BEE-EDEC-48700407A885}"/>
          </ac:spMkLst>
        </pc:spChg>
        <pc:spChg chg="mod">
          <ac:chgData name="Issei Watanabe" userId="abef44f5-10b2-4ea7-8f97-75773385386b" providerId="ADAL" clId="{6B1A5F8B-51E4-4D01-844F-29B1C906D848}" dt="2024-12-17T05:02:13.224" v="411" actId="1076"/>
          <ac:spMkLst>
            <pc:docMk/>
            <pc:sldMk cId="3199641996" sldId="298"/>
            <ac:spMk id="11" creationId="{1814B192-3411-D1FC-D527-F1A8D8254CC2}"/>
          </ac:spMkLst>
        </pc:spChg>
      </pc:sldChg>
      <pc:sldChg chg="addSp delSp modSp mod">
        <pc:chgData name="Issei Watanabe" userId="abef44f5-10b2-4ea7-8f97-75773385386b" providerId="ADAL" clId="{6B1A5F8B-51E4-4D01-844F-29B1C906D848}" dt="2024-12-17T05:04:50.722" v="430" actId="1076"/>
        <pc:sldMkLst>
          <pc:docMk/>
          <pc:sldMk cId="3248603642" sldId="300"/>
        </pc:sldMkLst>
        <pc:spChg chg="mod topLvl">
          <ac:chgData name="Issei Watanabe" userId="abef44f5-10b2-4ea7-8f97-75773385386b" providerId="ADAL" clId="{6B1A5F8B-51E4-4D01-844F-29B1C906D848}" dt="2024-12-17T05:01:14.408" v="401" actId="1076"/>
          <ac:spMkLst>
            <pc:docMk/>
            <pc:sldMk cId="3248603642" sldId="300"/>
            <ac:spMk id="2" creationId="{45152CC4-9A44-B314-985E-AFD05BC11F0A}"/>
          </ac:spMkLst>
        </pc:spChg>
        <pc:spChg chg="mod topLvl">
          <ac:chgData name="Issei Watanabe" userId="abef44f5-10b2-4ea7-8f97-75773385386b" providerId="ADAL" clId="{6B1A5F8B-51E4-4D01-844F-29B1C906D848}" dt="2024-12-17T05:01:14.408" v="401" actId="1076"/>
          <ac:spMkLst>
            <pc:docMk/>
            <pc:sldMk cId="3248603642" sldId="300"/>
            <ac:spMk id="3" creationId="{2E41AC49-451A-0C12-5800-77785E9B33E5}"/>
          </ac:spMkLst>
        </pc:spChg>
        <pc:spChg chg="mod">
          <ac:chgData name="Issei Watanabe" userId="abef44f5-10b2-4ea7-8f97-75773385386b" providerId="ADAL" clId="{6B1A5F8B-51E4-4D01-844F-29B1C906D848}" dt="2024-12-17T05:01:14.408" v="401" actId="1076"/>
          <ac:spMkLst>
            <pc:docMk/>
            <pc:sldMk cId="3248603642" sldId="300"/>
            <ac:spMk id="4" creationId="{17ACD56A-ED90-F025-E213-687B466DEADA}"/>
          </ac:spMkLst>
        </pc:spChg>
        <pc:spChg chg="mod topLvl">
          <ac:chgData name="Issei Watanabe" userId="abef44f5-10b2-4ea7-8f97-75773385386b" providerId="ADAL" clId="{6B1A5F8B-51E4-4D01-844F-29B1C906D848}" dt="2024-12-17T05:01:14.408" v="401" actId="1076"/>
          <ac:spMkLst>
            <pc:docMk/>
            <pc:sldMk cId="3248603642" sldId="300"/>
            <ac:spMk id="5" creationId="{22B76B5C-C63E-0233-93AD-AD5CF46D8858}"/>
          </ac:spMkLst>
        </pc:spChg>
        <pc:spChg chg="mod topLvl">
          <ac:chgData name="Issei Watanabe" userId="abef44f5-10b2-4ea7-8f97-75773385386b" providerId="ADAL" clId="{6B1A5F8B-51E4-4D01-844F-29B1C906D848}" dt="2024-12-17T05:04:50.722" v="430" actId="1076"/>
          <ac:spMkLst>
            <pc:docMk/>
            <pc:sldMk cId="3248603642" sldId="300"/>
            <ac:spMk id="8" creationId="{FB4F2657-9B2A-2B40-D4BB-5CD1DD4260FD}"/>
          </ac:spMkLst>
        </pc:spChg>
        <pc:spChg chg="mod">
          <ac:chgData name="Issei Watanabe" userId="abef44f5-10b2-4ea7-8f97-75773385386b" providerId="ADAL" clId="{6B1A5F8B-51E4-4D01-844F-29B1C906D848}" dt="2024-12-17T05:01:14.408" v="401" actId="1076"/>
          <ac:spMkLst>
            <pc:docMk/>
            <pc:sldMk cId="3248603642" sldId="300"/>
            <ac:spMk id="10" creationId="{82080E76-9A94-E84A-DF79-F70F3178D619}"/>
          </ac:spMkLst>
        </pc:spChg>
        <pc:spChg chg="mod topLvl">
          <ac:chgData name="Issei Watanabe" userId="abef44f5-10b2-4ea7-8f97-75773385386b" providerId="ADAL" clId="{6B1A5F8B-51E4-4D01-844F-29B1C906D848}" dt="2024-12-17T05:01:14.408" v="401" actId="1076"/>
          <ac:spMkLst>
            <pc:docMk/>
            <pc:sldMk cId="3248603642" sldId="300"/>
            <ac:spMk id="11" creationId="{C85E49D1-BB9B-76F6-926D-1122418CD1EC}"/>
          </ac:spMkLst>
        </pc:spChg>
        <pc:grpChg chg="add del mod">
          <ac:chgData name="Issei Watanabe" userId="abef44f5-10b2-4ea7-8f97-75773385386b" providerId="ADAL" clId="{6B1A5F8B-51E4-4D01-844F-29B1C906D848}" dt="2024-12-17T02:10:19.428" v="154" actId="165"/>
          <ac:grpSpMkLst>
            <pc:docMk/>
            <pc:sldMk cId="3248603642" sldId="300"/>
            <ac:grpSpMk id="6" creationId="{1336D1EF-C305-E7DF-1AC7-B2AEA8B70B12}"/>
          </ac:grpSpMkLst>
        </pc:grpChg>
        <pc:picChg chg="add del mod">
          <ac:chgData name="Issei Watanabe" userId="abef44f5-10b2-4ea7-8f97-75773385386b" providerId="ADAL" clId="{6B1A5F8B-51E4-4D01-844F-29B1C906D848}" dt="2024-12-17T05:01:17.858" v="402" actId="478"/>
          <ac:picMkLst>
            <pc:docMk/>
            <pc:sldMk cId="3248603642" sldId="300"/>
            <ac:picMk id="7" creationId="{CF599AD7-BE68-C9DC-54F4-49516047AA4F}"/>
          </ac:picMkLst>
        </pc:picChg>
        <pc:picChg chg="add del mod">
          <ac:chgData name="Issei Watanabe" userId="abef44f5-10b2-4ea7-8f97-75773385386b" providerId="ADAL" clId="{6B1A5F8B-51E4-4D01-844F-29B1C906D848}" dt="2024-12-17T05:01:17.858" v="402" actId="478"/>
          <ac:picMkLst>
            <pc:docMk/>
            <pc:sldMk cId="3248603642" sldId="300"/>
            <ac:picMk id="9" creationId="{7BE442CD-7386-7A97-2F93-87BB78073DFB}"/>
          </ac:picMkLst>
        </pc:picChg>
      </pc:sldChg>
      <pc:sldChg chg="modSp del mod">
        <pc:chgData name="Issei Watanabe" userId="abef44f5-10b2-4ea7-8f97-75773385386b" providerId="ADAL" clId="{6B1A5F8B-51E4-4D01-844F-29B1C906D848}" dt="2024-12-17T02:10:57.998" v="164" actId="47"/>
        <pc:sldMkLst>
          <pc:docMk/>
          <pc:sldMk cId="3743162835" sldId="301"/>
        </pc:sldMkLst>
        <pc:spChg chg="mod">
          <ac:chgData name="Issei Watanabe" userId="abef44f5-10b2-4ea7-8f97-75773385386b" providerId="ADAL" clId="{6B1A5F8B-51E4-4D01-844F-29B1C906D848}" dt="2024-12-17T02:10:47.692" v="160" actId="1076"/>
          <ac:spMkLst>
            <pc:docMk/>
            <pc:sldMk cId="3743162835" sldId="301"/>
            <ac:spMk id="2" creationId="{35828339-5B45-E35E-13E7-381845A88380}"/>
          </ac:spMkLst>
        </pc:spChg>
        <pc:spChg chg="mod">
          <ac:chgData name="Issei Watanabe" userId="abef44f5-10b2-4ea7-8f97-75773385386b" providerId="ADAL" clId="{6B1A5F8B-51E4-4D01-844F-29B1C906D848}" dt="2024-12-17T02:10:47.692" v="160" actId="1076"/>
          <ac:spMkLst>
            <pc:docMk/>
            <pc:sldMk cId="3743162835" sldId="301"/>
            <ac:spMk id="12" creationId="{C7B660D2-4B0B-B9AD-741B-35DB14AA2771}"/>
          </ac:spMkLst>
        </pc:spChg>
        <pc:spChg chg="mod">
          <ac:chgData name="Issei Watanabe" userId="abef44f5-10b2-4ea7-8f97-75773385386b" providerId="ADAL" clId="{6B1A5F8B-51E4-4D01-844F-29B1C906D848}" dt="2024-12-17T02:10:47.692" v="160" actId="1076"/>
          <ac:spMkLst>
            <pc:docMk/>
            <pc:sldMk cId="3743162835" sldId="301"/>
            <ac:spMk id="17" creationId="{E09E91F9-B54D-FC92-41F8-AFFE227CC234}"/>
          </ac:spMkLst>
        </pc:spChg>
        <pc:spChg chg="mod">
          <ac:chgData name="Issei Watanabe" userId="abef44f5-10b2-4ea7-8f97-75773385386b" providerId="ADAL" clId="{6B1A5F8B-51E4-4D01-844F-29B1C906D848}" dt="2024-12-17T02:10:47.692" v="160" actId="1076"/>
          <ac:spMkLst>
            <pc:docMk/>
            <pc:sldMk cId="3743162835" sldId="301"/>
            <ac:spMk id="18" creationId="{363AEE1B-E6EB-CAC3-9D39-4A918CC31DD7}"/>
          </ac:spMkLst>
        </pc:spChg>
      </pc:sldChg>
      <pc:sldChg chg="modSp del mod">
        <pc:chgData name="Issei Watanabe" userId="abef44f5-10b2-4ea7-8f97-75773385386b" providerId="ADAL" clId="{6B1A5F8B-51E4-4D01-844F-29B1C906D848}" dt="2024-12-17T02:11:55.871" v="177" actId="47"/>
        <pc:sldMkLst>
          <pc:docMk/>
          <pc:sldMk cId="1238474155" sldId="302"/>
        </pc:sldMkLst>
        <pc:spChg chg="mod">
          <ac:chgData name="Issei Watanabe" userId="abef44f5-10b2-4ea7-8f97-75773385386b" providerId="ADAL" clId="{6B1A5F8B-51E4-4D01-844F-29B1C906D848}" dt="2024-12-17T02:11:16.137" v="169" actId="14100"/>
          <ac:spMkLst>
            <pc:docMk/>
            <pc:sldMk cId="1238474155" sldId="302"/>
            <ac:spMk id="2" creationId="{49E8D40B-431E-C532-7E30-46B65B32A647}"/>
          </ac:spMkLst>
        </pc:spChg>
        <pc:spChg chg="mod">
          <ac:chgData name="Issei Watanabe" userId="abef44f5-10b2-4ea7-8f97-75773385386b" providerId="ADAL" clId="{6B1A5F8B-51E4-4D01-844F-29B1C906D848}" dt="2024-12-17T02:11:09.204" v="166" actId="14100"/>
          <ac:spMkLst>
            <pc:docMk/>
            <pc:sldMk cId="1238474155" sldId="302"/>
            <ac:spMk id="8" creationId="{D2C1D473-CE0D-422C-E429-DE05F9466427}"/>
          </ac:spMkLst>
        </pc:spChg>
      </pc:sldChg>
      <pc:sldChg chg="modSp mod">
        <pc:chgData name="Issei Watanabe" userId="abef44f5-10b2-4ea7-8f97-75773385386b" providerId="ADAL" clId="{6B1A5F8B-51E4-4D01-844F-29B1C906D848}" dt="2024-12-17T05:01:32.921" v="403" actId="14100"/>
        <pc:sldMkLst>
          <pc:docMk/>
          <pc:sldMk cId="4117221090" sldId="303"/>
        </pc:sldMkLst>
        <pc:spChg chg="mod">
          <ac:chgData name="Issei Watanabe" userId="abef44f5-10b2-4ea7-8f97-75773385386b" providerId="ADAL" clId="{6B1A5F8B-51E4-4D01-844F-29B1C906D848}" dt="2024-12-17T02:13:14.409" v="187" actId="1076"/>
          <ac:spMkLst>
            <pc:docMk/>
            <pc:sldMk cId="4117221090" sldId="303"/>
            <ac:spMk id="10" creationId="{58BFD1F1-EDD5-C655-EEBF-5EF3CF1A4608}"/>
          </ac:spMkLst>
        </pc:spChg>
        <pc:spChg chg="mod">
          <ac:chgData name="Issei Watanabe" userId="abef44f5-10b2-4ea7-8f97-75773385386b" providerId="ADAL" clId="{6B1A5F8B-51E4-4D01-844F-29B1C906D848}" dt="2024-12-17T02:13:27.307" v="191" actId="1076"/>
          <ac:spMkLst>
            <pc:docMk/>
            <pc:sldMk cId="4117221090" sldId="303"/>
            <ac:spMk id="14" creationId="{AB975296-3B05-4E6B-D619-ECA56EA67905}"/>
          </ac:spMkLst>
        </pc:spChg>
        <pc:spChg chg="mod">
          <ac:chgData name="Issei Watanabe" userId="abef44f5-10b2-4ea7-8f97-75773385386b" providerId="ADAL" clId="{6B1A5F8B-51E4-4D01-844F-29B1C906D848}" dt="2024-12-17T02:13:22.620" v="190" actId="1076"/>
          <ac:spMkLst>
            <pc:docMk/>
            <pc:sldMk cId="4117221090" sldId="303"/>
            <ac:spMk id="18" creationId="{CC31BD67-E4D0-F292-500B-E17E9683A1FE}"/>
          </ac:spMkLst>
        </pc:spChg>
        <pc:picChg chg="mod">
          <ac:chgData name="Issei Watanabe" userId="abef44f5-10b2-4ea7-8f97-75773385386b" providerId="ADAL" clId="{6B1A5F8B-51E4-4D01-844F-29B1C906D848}" dt="2024-12-17T05:01:32.921" v="403" actId="14100"/>
          <ac:picMkLst>
            <pc:docMk/>
            <pc:sldMk cId="4117221090" sldId="303"/>
            <ac:picMk id="5" creationId="{4D2F9074-83C8-456D-9B8B-57805D9D6AAD}"/>
          </ac:picMkLst>
        </pc:picChg>
      </pc:sldChg>
      <pc:sldChg chg="del">
        <pc:chgData name="Issei Watanabe" userId="abef44f5-10b2-4ea7-8f97-75773385386b" providerId="ADAL" clId="{6B1A5F8B-51E4-4D01-844F-29B1C906D848}" dt="2024-12-17T02:20:20.075" v="268" actId="47"/>
        <pc:sldMkLst>
          <pc:docMk/>
          <pc:sldMk cId="4101977945" sldId="304"/>
        </pc:sldMkLst>
      </pc:sldChg>
      <pc:sldChg chg="addSp delSp modSp mod modClrScheme chgLayout">
        <pc:chgData name="Issei Watanabe" userId="abef44f5-10b2-4ea7-8f97-75773385386b" providerId="ADAL" clId="{6B1A5F8B-51E4-4D01-844F-29B1C906D848}" dt="2024-12-17T05:02:43.220" v="413" actId="14100"/>
        <pc:sldMkLst>
          <pc:docMk/>
          <pc:sldMk cId="1398738423" sldId="305"/>
        </pc:sldMkLst>
        <pc:spChg chg="add mod">
          <ac:chgData name="Issei Watanabe" userId="abef44f5-10b2-4ea7-8f97-75773385386b" providerId="ADAL" clId="{6B1A5F8B-51E4-4D01-844F-29B1C906D848}" dt="2024-12-17T05:02:43.220" v="413" actId="14100"/>
          <ac:spMkLst>
            <pc:docMk/>
            <pc:sldMk cId="1398738423" sldId="305"/>
            <ac:spMk id="2" creationId="{1CD3A2AC-4727-2F46-C676-C6E25343AD66}"/>
          </ac:spMkLst>
        </pc:spChg>
        <pc:spChg chg="del mod">
          <ac:chgData name="Issei Watanabe" userId="abef44f5-10b2-4ea7-8f97-75773385386b" providerId="ADAL" clId="{6B1A5F8B-51E4-4D01-844F-29B1C906D848}" dt="2024-12-17T02:21:46.718" v="275" actId="478"/>
          <ac:spMkLst>
            <pc:docMk/>
            <pc:sldMk cId="1398738423" sldId="305"/>
            <ac:spMk id="47" creationId="{294B6CE4-A8FF-4628-8E88-9D3960D57DF1}"/>
          </ac:spMkLst>
        </pc:spChg>
      </pc:sldChg>
      <pc:sldChg chg="addSp delSp modSp mod">
        <pc:chgData name="Issei Watanabe" userId="abef44f5-10b2-4ea7-8f97-75773385386b" providerId="ADAL" clId="{6B1A5F8B-51E4-4D01-844F-29B1C906D848}" dt="2024-12-17T02:19:59.136" v="267" actId="1076"/>
        <pc:sldMkLst>
          <pc:docMk/>
          <pc:sldMk cId="901971486" sldId="309"/>
        </pc:sldMkLst>
        <pc:spChg chg="mod">
          <ac:chgData name="Issei Watanabe" userId="abef44f5-10b2-4ea7-8f97-75773385386b" providerId="ADAL" clId="{6B1A5F8B-51E4-4D01-844F-29B1C906D848}" dt="2024-12-17T02:19:26.513" v="257" actId="14100"/>
          <ac:spMkLst>
            <pc:docMk/>
            <pc:sldMk cId="901971486" sldId="309"/>
            <ac:spMk id="2" creationId="{55E616A1-7FDD-150D-A150-A95FEF829008}"/>
          </ac:spMkLst>
        </pc:spChg>
        <pc:spChg chg="del mod">
          <ac:chgData name="Issei Watanabe" userId="abef44f5-10b2-4ea7-8f97-75773385386b" providerId="ADAL" clId="{6B1A5F8B-51E4-4D01-844F-29B1C906D848}" dt="2024-12-17T02:19:54.174" v="266" actId="478"/>
          <ac:spMkLst>
            <pc:docMk/>
            <pc:sldMk cId="901971486" sldId="309"/>
            <ac:spMk id="4" creationId="{E700F43F-C847-88A2-1535-9CD2986B87D8}"/>
          </ac:spMkLst>
        </pc:spChg>
        <pc:spChg chg="del mod">
          <ac:chgData name="Issei Watanabe" userId="abef44f5-10b2-4ea7-8f97-75773385386b" providerId="ADAL" clId="{6B1A5F8B-51E4-4D01-844F-29B1C906D848}" dt="2024-12-17T02:19:54.174" v="266" actId="478"/>
          <ac:spMkLst>
            <pc:docMk/>
            <pc:sldMk cId="901971486" sldId="309"/>
            <ac:spMk id="6" creationId="{9C1624D3-D402-0C43-6F3B-7D5574EFA2DF}"/>
          </ac:spMkLst>
        </pc:spChg>
        <pc:spChg chg="del">
          <ac:chgData name="Issei Watanabe" userId="abef44f5-10b2-4ea7-8f97-75773385386b" providerId="ADAL" clId="{6B1A5F8B-51E4-4D01-844F-29B1C906D848}" dt="2024-12-17T02:19:41.808" v="262" actId="478"/>
          <ac:spMkLst>
            <pc:docMk/>
            <pc:sldMk cId="901971486" sldId="309"/>
            <ac:spMk id="7" creationId="{CBBC7651-63F9-4B26-AC33-B944A1973471}"/>
          </ac:spMkLst>
        </pc:spChg>
        <pc:spChg chg="mod">
          <ac:chgData name="Issei Watanabe" userId="abef44f5-10b2-4ea7-8f97-75773385386b" providerId="ADAL" clId="{6B1A5F8B-51E4-4D01-844F-29B1C906D848}" dt="2024-12-17T02:19:33.760" v="259" actId="14100"/>
          <ac:spMkLst>
            <pc:docMk/>
            <pc:sldMk cId="901971486" sldId="309"/>
            <ac:spMk id="8" creationId="{D28F774F-54A0-520B-CF30-29196B669321}"/>
          </ac:spMkLst>
        </pc:spChg>
        <pc:spChg chg="del">
          <ac:chgData name="Issei Watanabe" userId="abef44f5-10b2-4ea7-8f97-75773385386b" providerId="ADAL" clId="{6B1A5F8B-51E4-4D01-844F-29B1C906D848}" dt="2024-12-17T02:19:41.808" v="262" actId="478"/>
          <ac:spMkLst>
            <pc:docMk/>
            <pc:sldMk cId="901971486" sldId="309"/>
            <ac:spMk id="9" creationId="{615CB9FA-9DE7-E816-31F6-3369C127F7F1}"/>
          </ac:spMkLst>
        </pc:spChg>
        <pc:spChg chg="add mod">
          <ac:chgData name="Issei Watanabe" userId="abef44f5-10b2-4ea7-8f97-75773385386b" providerId="ADAL" clId="{6B1A5F8B-51E4-4D01-844F-29B1C906D848}" dt="2024-12-17T02:19:59.136" v="267" actId="1076"/>
          <ac:spMkLst>
            <pc:docMk/>
            <pc:sldMk cId="901971486" sldId="309"/>
            <ac:spMk id="10" creationId="{258A6605-2C3C-7801-6840-736A86FAC25D}"/>
          </ac:spMkLst>
        </pc:spChg>
        <pc:spChg chg="add mod">
          <ac:chgData name="Issei Watanabe" userId="abef44f5-10b2-4ea7-8f97-75773385386b" providerId="ADAL" clId="{6B1A5F8B-51E4-4D01-844F-29B1C906D848}" dt="2024-12-17T02:19:59.136" v="267" actId="1076"/>
          <ac:spMkLst>
            <pc:docMk/>
            <pc:sldMk cId="901971486" sldId="309"/>
            <ac:spMk id="11" creationId="{E529E90F-B5AC-25E1-F908-F8B7F5379F28}"/>
          </ac:spMkLst>
        </pc:spChg>
        <pc:spChg chg="add mod">
          <ac:chgData name="Issei Watanabe" userId="abef44f5-10b2-4ea7-8f97-75773385386b" providerId="ADAL" clId="{6B1A5F8B-51E4-4D01-844F-29B1C906D848}" dt="2024-12-17T02:19:48.160" v="263" actId="1076"/>
          <ac:spMkLst>
            <pc:docMk/>
            <pc:sldMk cId="901971486" sldId="309"/>
            <ac:spMk id="12" creationId="{433FF1A4-0580-67B7-1277-1D96716C1F0F}"/>
          </ac:spMkLst>
        </pc:spChg>
        <pc:spChg chg="add mod">
          <ac:chgData name="Issei Watanabe" userId="abef44f5-10b2-4ea7-8f97-75773385386b" providerId="ADAL" clId="{6B1A5F8B-51E4-4D01-844F-29B1C906D848}" dt="2024-12-17T02:19:48.160" v="263" actId="1076"/>
          <ac:spMkLst>
            <pc:docMk/>
            <pc:sldMk cId="901971486" sldId="309"/>
            <ac:spMk id="13" creationId="{FF9556A4-3455-338C-16A8-F470CEF1B1A8}"/>
          </ac:spMkLst>
        </pc:spChg>
        <pc:spChg chg="add del mod">
          <ac:chgData name="Issei Watanabe" userId="abef44f5-10b2-4ea7-8f97-75773385386b" providerId="ADAL" clId="{6B1A5F8B-51E4-4D01-844F-29B1C906D848}" dt="2024-12-17T02:19:38.767" v="261" actId="478"/>
          <ac:spMkLst>
            <pc:docMk/>
            <pc:sldMk cId="901971486" sldId="309"/>
            <ac:spMk id="14" creationId="{168B4020-B128-3EEC-DBCD-23C7B5717C3B}"/>
          </ac:spMkLst>
        </pc:spChg>
        <pc:spChg chg="add del mod">
          <ac:chgData name="Issei Watanabe" userId="abef44f5-10b2-4ea7-8f97-75773385386b" providerId="ADAL" clId="{6B1A5F8B-51E4-4D01-844F-29B1C906D848}" dt="2024-12-17T02:19:35.781" v="260" actId="478"/>
          <ac:spMkLst>
            <pc:docMk/>
            <pc:sldMk cId="901971486" sldId="309"/>
            <ac:spMk id="15" creationId="{F84CA99F-E1E9-2FCC-1854-65ADF1F44886}"/>
          </ac:spMkLst>
        </pc:spChg>
      </pc:sldChg>
      <pc:sldChg chg="addSp delSp modSp mod">
        <pc:chgData name="Issei Watanabe" userId="abef44f5-10b2-4ea7-8f97-75773385386b" providerId="ADAL" clId="{6B1A5F8B-51E4-4D01-844F-29B1C906D848}" dt="2024-12-17T02:17:34.841" v="232" actId="14100"/>
        <pc:sldMkLst>
          <pc:docMk/>
          <pc:sldMk cId="2050640779" sldId="310"/>
        </pc:sldMkLst>
        <pc:spChg chg="mod">
          <ac:chgData name="Issei Watanabe" userId="abef44f5-10b2-4ea7-8f97-75773385386b" providerId="ADAL" clId="{6B1A5F8B-51E4-4D01-844F-29B1C906D848}" dt="2024-12-17T02:16:48.883" v="219" actId="14100"/>
          <ac:spMkLst>
            <pc:docMk/>
            <pc:sldMk cId="2050640779" sldId="310"/>
            <ac:spMk id="2" creationId="{05AF262E-E39E-185F-EDED-BA99C4332524}"/>
          </ac:spMkLst>
        </pc:spChg>
        <pc:spChg chg="add del mod">
          <ac:chgData name="Issei Watanabe" userId="abef44f5-10b2-4ea7-8f97-75773385386b" providerId="ADAL" clId="{6B1A5F8B-51E4-4D01-844F-29B1C906D848}" dt="2024-12-17T02:17:15.362" v="228" actId="478"/>
          <ac:spMkLst>
            <pc:docMk/>
            <pc:sldMk cId="2050640779" sldId="310"/>
            <ac:spMk id="4" creationId="{433F6AA7-E794-54D5-5703-C58C5472AE62}"/>
          </ac:spMkLst>
        </pc:spChg>
        <pc:spChg chg="add del mod">
          <ac:chgData name="Issei Watanabe" userId="abef44f5-10b2-4ea7-8f97-75773385386b" providerId="ADAL" clId="{6B1A5F8B-51E4-4D01-844F-29B1C906D848}" dt="2024-12-17T02:16:51.637" v="220" actId="478"/>
          <ac:spMkLst>
            <pc:docMk/>
            <pc:sldMk cId="2050640779" sldId="310"/>
            <ac:spMk id="6" creationId="{3A38EBCD-BD24-2CE9-BE84-8549AF474328}"/>
          </ac:spMkLst>
        </pc:spChg>
        <pc:spChg chg="mod">
          <ac:chgData name="Issei Watanabe" userId="abef44f5-10b2-4ea7-8f97-75773385386b" providerId="ADAL" clId="{6B1A5F8B-51E4-4D01-844F-29B1C906D848}" dt="2024-12-17T02:17:34.841" v="232" actId="14100"/>
          <ac:spMkLst>
            <pc:docMk/>
            <pc:sldMk cId="2050640779" sldId="310"/>
            <ac:spMk id="7" creationId="{2950C50C-6AF6-21FF-2388-EFECE6CCBAF0}"/>
          </ac:spMkLst>
        </pc:spChg>
        <pc:spChg chg="mod">
          <ac:chgData name="Issei Watanabe" userId="abef44f5-10b2-4ea7-8f97-75773385386b" providerId="ADAL" clId="{6B1A5F8B-51E4-4D01-844F-29B1C906D848}" dt="2024-12-17T02:17:34.841" v="232" actId="14100"/>
          <ac:spMkLst>
            <pc:docMk/>
            <pc:sldMk cId="2050640779" sldId="310"/>
            <ac:spMk id="9" creationId="{8D8800D8-28D8-6E8A-57C3-8B4575F72A32}"/>
          </ac:spMkLst>
        </pc:spChg>
        <pc:spChg chg="mod">
          <ac:chgData name="Issei Watanabe" userId="abef44f5-10b2-4ea7-8f97-75773385386b" providerId="ADAL" clId="{6B1A5F8B-51E4-4D01-844F-29B1C906D848}" dt="2024-12-17T02:16:48.883" v="219" actId="14100"/>
          <ac:spMkLst>
            <pc:docMk/>
            <pc:sldMk cId="2050640779" sldId="310"/>
            <ac:spMk id="12" creationId="{1FE59154-1AF8-1BE1-C360-39165E9C05F8}"/>
          </ac:spMkLst>
        </pc:spChg>
        <pc:spChg chg="mod">
          <ac:chgData name="Issei Watanabe" userId="abef44f5-10b2-4ea7-8f97-75773385386b" providerId="ADAL" clId="{6B1A5F8B-51E4-4D01-844F-29B1C906D848}" dt="2024-12-17T02:17:34.841" v="232" actId="14100"/>
          <ac:spMkLst>
            <pc:docMk/>
            <pc:sldMk cId="2050640779" sldId="310"/>
            <ac:spMk id="15" creationId="{4277E464-1A35-AB7B-8F48-0B7417DFB2B0}"/>
          </ac:spMkLst>
        </pc:spChg>
        <pc:spChg chg="mod">
          <ac:chgData name="Issei Watanabe" userId="abef44f5-10b2-4ea7-8f97-75773385386b" providerId="ADAL" clId="{6B1A5F8B-51E4-4D01-844F-29B1C906D848}" dt="2024-12-17T02:17:34.841" v="232" actId="14100"/>
          <ac:spMkLst>
            <pc:docMk/>
            <pc:sldMk cId="2050640779" sldId="310"/>
            <ac:spMk id="16" creationId="{545B2083-6CC1-0010-89A9-FB75347D33DE}"/>
          </ac:spMkLst>
        </pc:spChg>
        <pc:spChg chg="mod">
          <ac:chgData name="Issei Watanabe" userId="abef44f5-10b2-4ea7-8f97-75773385386b" providerId="ADAL" clId="{6B1A5F8B-51E4-4D01-844F-29B1C906D848}" dt="2024-12-17T02:17:14.386" v="227" actId="14100"/>
          <ac:spMkLst>
            <pc:docMk/>
            <pc:sldMk cId="2050640779" sldId="310"/>
            <ac:spMk id="17" creationId="{9560C5ED-3FC4-D771-67C8-97A2B5EEBD5F}"/>
          </ac:spMkLst>
        </pc:spChg>
        <pc:spChg chg="mod">
          <ac:chgData name="Issei Watanabe" userId="abef44f5-10b2-4ea7-8f97-75773385386b" providerId="ADAL" clId="{6B1A5F8B-51E4-4D01-844F-29B1C906D848}" dt="2024-12-17T02:17:14.386" v="227" actId="14100"/>
          <ac:spMkLst>
            <pc:docMk/>
            <pc:sldMk cId="2050640779" sldId="310"/>
            <ac:spMk id="18" creationId="{37D621D6-2F50-AF3C-D932-4DA2199AEE6E}"/>
          </ac:spMkLst>
        </pc:spChg>
      </pc:sldChg>
      <pc:sldChg chg="addSp delSp modSp mod">
        <pc:chgData name="Issei Watanabe" userId="abef44f5-10b2-4ea7-8f97-75773385386b" providerId="ADAL" clId="{6B1A5F8B-51E4-4D01-844F-29B1C906D848}" dt="2024-12-17T05:05:23.742" v="452" actId="1035"/>
        <pc:sldMkLst>
          <pc:docMk/>
          <pc:sldMk cId="4171866814" sldId="311"/>
        </pc:sldMkLst>
        <pc:spChg chg="del mod">
          <ac:chgData name="Issei Watanabe" userId="abef44f5-10b2-4ea7-8f97-75773385386b" providerId="ADAL" clId="{6B1A5F8B-51E4-4D01-844F-29B1C906D848}" dt="2024-12-17T02:12:16.980" v="180" actId="478"/>
          <ac:spMkLst>
            <pc:docMk/>
            <pc:sldMk cId="4171866814" sldId="311"/>
            <ac:spMk id="2" creationId="{CBF19614-0EBE-C560-ABDA-E426A1AC9A1E}"/>
          </ac:spMkLst>
        </pc:spChg>
        <pc:spChg chg="mod">
          <ac:chgData name="Issei Watanabe" userId="abef44f5-10b2-4ea7-8f97-75773385386b" providerId="ADAL" clId="{6B1A5F8B-51E4-4D01-844F-29B1C906D848}" dt="2024-12-17T05:05:23.742" v="452" actId="1035"/>
          <ac:spMkLst>
            <pc:docMk/>
            <pc:sldMk cId="4171866814" sldId="311"/>
            <ac:spMk id="3" creationId="{772F3D5B-2FE5-7872-32A7-9CE90D5F6A1E}"/>
          </ac:spMkLst>
        </pc:spChg>
        <pc:spChg chg="add mod ord">
          <ac:chgData name="Issei Watanabe" userId="abef44f5-10b2-4ea7-8f97-75773385386b" providerId="ADAL" clId="{6B1A5F8B-51E4-4D01-844F-29B1C906D848}" dt="2024-12-17T05:05:23.742" v="452" actId="1035"/>
          <ac:spMkLst>
            <pc:docMk/>
            <pc:sldMk cId="4171866814" sldId="311"/>
            <ac:spMk id="4" creationId="{01D5001D-0F26-B075-6180-69164F036F95}"/>
          </ac:spMkLst>
        </pc:spChg>
        <pc:spChg chg="mod">
          <ac:chgData name="Issei Watanabe" userId="abef44f5-10b2-4ea7-8f97-75773385386b" providerId="ADAL" clId="{6B1A5F8B-51E4-4D01-844F-29B1C906D848}" dt="2024-12-17T05:05:23.742" v="452" actId="1035"/>
          <ac:spMkLst>
            <pc:docMk/>
            <pc:sldMk cId="4171866814" sldId="311"/>
            <ac:spMk id="5" creationId="{540DA401-F891-35FE-A9C9-9601363AA1BD}"/>
          </ac:spMkLst>
        </pc:spChg>
        <pc:spChg chg="add del mod">
          <ac:chgData name="Issei Watanabe" userId="abef44f5-10b2-4ea7-8f97-75773385386b" providerId="ADAL" clId="{6B1A5F8B-51E4-4D01-844F-29B1C906D848}" dt="2024-12-17T02:12:24.738" v="183" actId="478"/>
          <ac:spMkLst>
            <pc:docMk/>
            <pc:sldMk cId="4171866814" sldId="311"/>
            <ac:spMk id="6" creationId="{030D853F-0902-8F70-75AA-DF82EEFC2DE2}"/>
          </ac:spMkLst>
        </pc:spChg>
        <pc:spChg chg="mod ord">
          <ac:chgData name="Issei Watanabe" userId="abef44f5-10b2-4ea7-8f97-75773385386b" providerId="ADAL" clId="{6B1A5F8B-51E4-4D01-844F-29B1C906D848}" dt="2024-12-17T05:05:23.742" v="452" actId="1035"/>
          <ac:spMkLst>
            <pc:docMk/>
            <pc:sldMk cId="4171866814" sldId="311"/>
            <ac:spMk id="8" creationId="{38F38581-738E-DD6A-F08B-4F80EAA500A3}"/>
          </ac:spMkLst>
        </pc:spChg>
        <pc:spChg chg="mod">
          <ac:chgData name="Issei Watanabe" userId="abef44f5-10b2-4ea7-8f97-75773385386b" providerId="ADAL" clId="{6B1A5F8B-51E4-4D01-844F-29B1C906D848}" dt="2024-12-17T05:05:23.742" v="452" actId="1035"/>
          <ac:spMkLst>
            <pc:docMk/>
            <pc:sldMk cId="4171866814" sldId="311"/>
            <ac:spMk id="10" creationId="{78C58399-7C12-77BD-673D-9780CBB3F5AC}"/>
          </ac:spMkLst>
        </pc:spChg>
        <pc:spChg chg="mod">
          <ac:chgData name="Issei Watanabe" userId="abef44f5-10b2-4ea7-8f97-75773385386b" providerId="ADAL" clId="{6B1A5F8B-51E4-4D01-844F-29B1C906D848}" dt="2024-12-17T05:05:23.742" v="452" actId="1035"/>
          <ac:spMkLst>
            <pc:docMk/>
            <pc:sldMk cId="4171866814" sldId="311"/>
            <ac:spMk id="11" creationId="{865A9B43-C55C-7670-0852-6A770D0256CC}"/>
          </ac:spMkLst>
        </pc:spChg>
        <pc:spChg chg="mod">
          <ac:chgData name="Issei Watanabe" userId="abef44f5-10b2-4ea7-8f97-75773385386b" providerId="ADAL" clId="{6B1A5F8B-51E4-4D01-844F-29B1C906D848}" dt="2024-12-17T05:05:23.742" v="452" actId="1035"/>
          <ac:spMkLst>
            <pc:docMk/>
            <pc:sldMk cId="4171866814" sldId="311"/>
            <ac:spMk id="12" creationId="{06D1C3CB-CAF8-5438-6961-0535AEB55933}"/>
          </ac:spMkLst>
        </pc:spChg>
        <pc:spChg chg="mod">
          <ac:chgData name="Issei Watanabe" userId="abef44f5-10b2-4ea7-8f97-75773385386b" providerId="ADAL" clId="{6B1A5F8B-51E4-4D01-844F-29B1C906D848}" dt="2024-12-17T05:05:23.742" v="452" actId="1035"/>
          <ac:spMkLst>
            <pc:docMk/>
            <pc:sldMk cId="4171866814" sldId="311"/>
            <ac:spMk id="13" creationId="{9CE65DA9-9B1B-5435-919D-DFEED8805102}"/>
          </ac:spMkLst>
        </pc:spChg>
        <pc:spChg chg="mod">
          <ac:chgData name="Issei Watanabe" userId="abef44f5-10b2-4ea7-8f97-75773385386b" providerId="ADAL" clId="{6B1A5F8B-51E4-4D01-844F-29B1C906D848}" dt="2024-12-17T05:05:23.742" v="452" actId="1035"/>
          <ac:spMkLst>
            <pc:docMk/>
            <pc:sldMk cId="4171866814" sldId="311"/>
            <ac:spMk id="14" creationId="{9E04FA9C-D293-E23D-61FC-E3E59131EFB9}"/>
          </ac:spMkLst>
        </pc:spChg>
        <pc:spChg chg="mod">
          <ac:chgData name="Issei Watanabe" userId="abef44f5-10b2-4ea7-8f97-75773385386b" providerId="ADAL" clId="{6B1A5F8B-51E4-4D01-844F-29B1C906D848}" dt="2024-12-17T05:05:23.742" v="452" actId="1035"/>
          <ac:spMkLst>
            <pc:docMk/>
            <pc:sldMk cId="4171866814" sldId="311"/>
            <ac:spMk id="17" creationId="{F539C7E1-78DA-5BD3-A8EB-996CD90BD726}"/>
          </ac:spMkLst>
        </pc:spChg>
      </pc:sldChg>
      <pc:sldChg chg="modSp mod">
        <pc:chgData name="Issei Watanabe" userId="abef44f5-10b2-4ea7-8f97-75773385386b" providerId="ADAL" clId="{6B1A5F8B-51E4-4D01-844F-29B1C906D848}" dt="2024-12-17T05:02:26.816" v="412" actId="1076"/>
        <pc:sldMkLst>
          <pc:docMk/>
          <pc:sldMk cId="1185312174" sldId="313"/>
        </pc:sldMkLst>
        <pc:spChg chg="mod">
          <ac:chgData name="Issei Watanabe" userId="abef44f5-10b2-4ea7-8f97-75773385386b" providerId="ADAL" clId="{6B1A5F8B-51E4-4D01-844F-29B1C906D848}" dt="2024-12-17T05:02:26.816" v="412" actId="1076"/>
          <ac:spMkLst>
            <pc:docMk/>
            <pc:sldMk cId="1185312174" sldId="313"/>
            <ac:spMk id="4" creationId="{7635044C-4FB5-E203-2D7A-A1B2D6305ECD}"/>
          </ac:spMkLst>
        </pc:spChg>
        <pc:spChg chg="mod">
          <ac:chgData name="Issei Watanabe" userId="abef44f5-10b2-4ea7-8f97-75773385386b" providerId="ADAL" clId="{6B1A5F8B-51E4-4D01-844F-29B1C906D848}" dt="2024-12-17T02:18:42.216" v="251" actId="1076"/>
          <ac:spMkLst>
            <pc:docMk/>
            <pc:sldMk cId="1185312174" sldId="313"/>
            <ac:spMk id="6" creationId="{5BB6BBB8-BDC7-C906-321A-AA9A67A120DB}"/>
          </ac:spMkLst>
        </pc:spChg>
        <pc:spChg chg="mod">
          <ac:chgData name="Issei Watanabe" userId="abef44f5-10b2-4ea7-8f97-75773385386b" providerId="ADAL" clId="{6B1A5F8B-51E4-4D01-844F-29B1C906D848}" dt="2024-12-17T05:02:26.816" v="412" actId="1076"/>
          <ac:spMkLst>
            <pc:docMk/>
            <pc:sldMk cId="1185312174" sldId="313"/>
            <ac:spMk id="7" creationId="{46F4D642-1B83-45D4-97BA-96E0D7453811}"/>
          </ac:spMkLst>
        </pc:spChg>
        <pc:spChg chg="mod">
          <ac:chgData name="Issei Watanabe" userId="abef44f5-10b2-4ea7-8f97-75773385386b" providerId="ADAL" clId="{6B1A5F8B-51E4-4D01-844F-29B1C906D848}" dt="2024-12-17T05:02:26.816" v="412" actId="1076"/>
          <ac:spMkLst>
            <pc:docMk/>
            <pc:sldMk cId="1185312174" sldId="313"/>
            <ac:spMk id="8" creationId="{99AE88B4-4EA6-10D5-FE06-732C205144AF}"/>
          </ac:spMkLst>
        </pc:spChg>
        <pc:spChg chg="mod">
          <ac:chgData name="Issei Watanabe" userId="abef44f5-10b2-4ea7-8f97-75773385386b" providerId="ADAL" clId="{6B1A5F8B-51E4-4D01-844F-29B1C906D848}" dt="2024-12-17T05:02:26.816" v="412" actId="1076"/>
          <ac:spMkLst>
            <pc:docMk/>
            <pc:sldMk cId="1185312174" sldId="313"/>
            <ac:spMk id="9" creationId="{D1E3844D-4431-32EB-2C74-D2ECDEC92C86}"/>
          </ac:spMkLst>
        </pc:spChg>
        <pc:spChg chg="mod">
          <ac:chgData name="Issei Watanabe" userId="abef44f5-10b2-4ea7-8f97-75773385386b" providerId="ADAL" clId="{6B1A5F8B-51E4-4D01-844F-29B1C906D848}" dt="2024-12-17T02:18:05.324" v="234" actId="1076"/>
          <ac:spMkLst>
            <pc:docMk/>
            <pc:sldMk cId="1185312174" sldId="313"/>
            <ac:spMk id="10" creationId="{53BA6D08-A921-8B64-390B-9AF143A9B01A}"/>
          </ac:spMkLst>
        </pc:spChg>
        <pc:spChg chg="mod">
          <ac:chgData name="Issei Watanabe" userId="abef44f5-10b2-4ea7-8f97-75773385386b" providerId="ADAL" clId="{6B1A5F8B-51E4-4D01-844F-29B1C906D848}" dt="2024-12-17T05:02:26.816" v="412" actId="1076"/>
          <ac:spMkLst>
            <pc:docMk/>
            <pc:sldMk cId="1185312174" sldId="313"/>
            <ac:spMk id="12" creationId="{AB7AAB83-5629-0F21-FD9F-5FDDEA8A0F6D}"/>
          </ac:spMkLst>
        </pc:spChg>
        <pc:spChg chg="mod">
          <ac:chgData name="Issei Watanabe" userId="abef44f5-10b2-4ea7-8f97-75773385386b" providerId="ADAL" clId="{6B1A5F8B-51E4-4D01-844F-29B1C906D848}" dt="2024-12-17T05:02:26.816" v="412" actId="1076"/>
          <ac:spMkLst>
            <pc:docMk/>
            <pc:sldMk cId="1185312174" sldId="313"/>
            <ac:spMk id="13" creationId="{4BD7C7CD-1997-4631-AF4C-75978A208D06}"/>
          </ac:spMkLst>
        </pc:spChg>
        <pc:spChg chg="mod">
          <ac:chgData name="Issei Watanabe" userId="abef44f5-10b2-4ea7-8f97-75773385386b" providerId="ADAL" clId="{6B1A5F8B-51E4-4D01-844F-29B1C906D848}" dt="2024-12-17T05:02:26.816" v="412" actId="1076"/>
          <ac:spMkLst>
            <pc:docMk/>
            <pc:sldMk cId="1185312174" sldId="313"/>
            <ac:spMk id="14" creationId="{18C460A9-011D-CAA0-B5C3-9EF2A9F4C449}"/>
          </ac:spMkLst>
        </pc:spChg>
        <pc:spChg chg="mod">
          <ac:chgData name="Issei Watanabe" userId="abef44f5-10b2-4ea7-8f97-75773385386b" providerId="ADAL" clId="{6B1A5F8B-51E4-4D01-844F-29B1C906D848}" dt="2024-12-17T05:02:26.816" v="412" actId="1076"/>
          <ac:spMkLst>
            <pc:docMk/>
            <pc:sldMk cId="1185312174" sldId="313"/>
            <ac:spMk id="15" creationId="{D62E39D1-C4BC-110E-99D2-9FB9A4547067}"/>
          </ac:spMkLst>
        </pc:spChg>
        <pc:spChg chg="mod">
          <ac:chgData name="Issei Watanabe" userId="abef44f5-10b2-4ea7-8f97-75773385386b" providerId="ADAL" clId="{6B1A5F8B-51E4-4D01-844F-29B1C906D848}" dt="2024-12-17T05:02:26.816" v="412" actId="1076"/>
          <ac:spMkLst>
            <pc:docMk/>
            <pc:sldMk cId="1185312174" sldId="313"/>
            <ac:spMk id="16" creationId="{49D05057-8B45-3C82-5BB3-2AD84966136D}"/>
          </ac:spMkLst>
        </pc:spChg>
        <pc:spChg chg="mod">
          <ac:chgData name="Issei Watanabe" userId="abef44f5-10b2-4ea7-8f97-75773385386b" providerId="ADAL" clId="{6B1A5F8B-51E4-4D01-844F-29B1C906D848}" dt="2024-12-17T05:02:26.816" v="412" actId="1076"/>
          <ac:spMkLst>
            <pc:docMk/>
            <pc:sldMk cId="1185312174" sldId="313"/>
            <ac:spMk id="17" creationId="{187570CF-9ED1-3CB9-E89D-02AA5D49273D}"/>
          </ac:spMkLst>
        </pc:spChg>
        <pc:spChg chg="mod">
          <ac:chgData name="Issei Watanabe" userId="abef44f5-10b2-4ea7-8f97-75773385386b" providerId="ADAL" clId="{6B1A5F8B-51E4-4D01-844F-29B1C906D848}" dt="2024-12-17T05:02:26.816" v="412" actId="1076"/>
          <ac:spMkLst>
            <pc:docMk/>
            <pc:sldMk cId="1185312174" sldId="313"/>
            <ac:spMk id="18" creationId="{EDB85A29-2FB8-95F7-7746-D0C2F875F794}"/>
          </ac:spMkLst>
        </pc:spChg>
        <pc:spChg chg="mod">
          <ac:chgData name="Issei Watanabe" userId="abef44f5-10b2-4ea7-8f97-75773385386b" providerId="ADAL" clId="{6B1A5F8B-51E4-4D01-844F-29B1C906D848}" dt="2024-12-17T05:02:26.816" v="412" actId="1076"/>
          <ac:spMkLst>
            <pc:docMk/>
            <pc:sldMk cId="1185312174" sldId="313"/>
            <ac:spMk id="19" creationId="{7949F4D5-4842-26EA-64FF-508A276EED93}"/>
          </ac:spMkLst>
        </pc:spChg>
      </pc:sldChg>
      <pc:sldChg chg="addSp delSp modSp mod">
        <pc:chgData name="Issei Watanabe" userId="abef44f5-10b2-4ea7-8f97-75773385386b" providerId="ADAL" clId="{6B1A5F8B-51E4-4D01-844F-29B1C906D848}" dt="2024-12-17T05:04:41.499" v="429" actId="478"/>
        <pc:sldMkLst>
          <pc:docMk/>
          <pc:sldMk cId="2056298751" sldId="314"/>
        </pc:sldMkLst>
        <pc:spChg chg="mod">
          <ac:chgData name="Issei Watanabe" userId="abef44f5-10b2-4ea7-8f97-75773385386b" providerId="ADAL" clId="{6B1A5F8B-51E4-4D01-844F-29B1C906D848}" dt="2024-12-17T05:00:43.497" v="391" actId="1076"/>
          <ac:spMkLst>
            <pc:docMk/>
            <pc:sldMk cId="2056298751" sldId="314"/>
            <ac:spMk id="2" creationId="{7A8D9BBA-E353-BFE4-46BA-6BF8C9F1913C}"/>
          </ac:spMkLst>
        </pc:spChg>
        <pc:spChg chg="mod">
          <ac:chgData name="Issei Watanabe" userId="abef44f5-10b2-4ea7-8f97-75773385386b" providerId="ADAL" clId="{6B1A5F8B-51E4-4D01-844F-29B1C906D848}" dt="2024-12-17T05:00:43.497" v="391" actId="1076"/>
          <ac:spMkLst>
            <pc:docMk/>
            <pc:sldMk cId="2056298751" sldId="314"/>
            <ac:spMk id="3" creationId="{18F3C3DB-C9FB-2771-C0D2-AFD2E2816A09}"/>
          </ac:spMkLst>
        </pc:spChg>
        <pc:spChg chg="mod">
          <ac:chgData name="Issei Watanabe" userId="abef44f5-10b2-4ea7-8f97-75773385386b" providerId="ADAL" clId="{6B1A5F8B-51E4-4D01-844F-29B1C906D848}" dt="2024-12-17T02:07:26.551" v="126" actId="1076"/>
          <ac:spMkLst>
            <pc:docMk/>
            <pc:sldMk cId="2056298751" sldId="314"/>
            <ac:spMk id="4" creationId="{B6FB8F28-E0A5-086D-5971-80D7BE42F96A}"/>
          </ac:spMkLst>
        </pc:spChg>
        <pc:spChg chg="add del mod">
          <ac:chgData name="Issei Watanabe" userId="abef44f5-10b2-4ea7-8f97-75773385386b" providerId="ADAL" clId="{6B1A5F8B-51E4-4D01-844F-29B1C906D848}" dt="2024-12-17T05:04:41.499" v="429" actId="478"/>
          <ac:spMkLst>
            <pc:docMk/>
            <pc:sldMk cId="2056298751" sldId="314"/>
            <ac:spMk id="5" creationId="{13F0D547-A6C6-D960-486E-82ADB24FE0AB}"/>
          </ac:spMkLst>
        </pc:spChg>
        <pc:spChg chg="add del mod">
          <ac:chgData name="Issei Watanabe" userId="abef44f5-10b2-4ea7-8f97-75773385386b" providerId="ADAL" clId="{6B1A5F8B-51E4-4D01-844F-29B1C906D848}" dt="2024-12-17T04:54:46.186" v="366" actId="478"/>
          <ac:spMkLst>
            <pc:docMk/>
            <pc:sldMk cId="2056298751" sldId="314"/>
            <ac:spMk id="6" creationId="{B47C5E0E-1134-F504-96AE-FEEAAB8F145D}"/>
          </ac:spMkLst>
        </pc:spChg>
        <pc:spChg chg="mod">
          <ac:chgData name="Issei Watanabe" userId="abef44f5-10b2-4ea7-8f97-75773385386b" providerId="ADAL" clId="{6B1A5F8B-51E4-4D01-844F-29B1C906D848}" dt="2024-12-17T05:00:43.497" v="391" actId="1076"/>
          <ac:spMkLst>
            <pc:docMk/>
            <pc:sldMk cId="2056298751" sldId="314"/>
            <ac:spMk id="7" creationId="{3DCE9F1D-A3BB-514F-6800-83385E1826E5}"/>
          </ac:spMkLst>
        </pc:spChg>
        <pc:spChg chg="mod">
          <ac:chgData name="Issei Watanabe" userId="abef44f5-10b2-4ea7-8f97-75773385386b" providerId="ADAL" clId="{6B1A5F8B-51E4-4D01-844F-29B1C906D848}" dt="2024-12-17T05:00:43.497" v="391" actId="1076"/>
          <ac:spMkLst>
            <pc:docMk/>
            <pc:sldMk cId="2056298751" sldId="314"/>
            <ac:spMk id="8" creationId="{53D55ABF-EDA5-4F87-833E-D5148B5FC008}"/>
          </ac:spMkLst>
        </pc:spChg>
        <pc:spChg chg="mod">
          <ac:chgData name="Issei Watanabe" userId="abef44f5-10b2-4ea7-8f97-75773385386b" providerId="ADAL" clId="{6B1A5F8B-51E4-4D01-844F-29B1C906D848}" dt="2024-12-17T05:00:43.497" v="391" actId="1076"/>
          <ac:spMkLst>
            <pc:docMk/>
            <pc:sldMk cId="2056298751" sldId="314"/>
            <ac:spMk id="10" creationId="{EC956BE0-89F8-F30A-51FB-43017281A20C}"/>
          </ac:spMkLst>
        </pc:spChg>
        <pc:spChg chg="mod">
          <ac:chgData name="Issei Watanabe" userId="abef44f5-10b2-4ea7-8f97-75773385386b" providerId="ADAL" clId="{6B1A5F8B-51E4-4D01-844F-29B1C906D848}" dt="2024-12-17T05:00:43.497" v="391" actId="1076"/>
          <ac:spMkLst>
            <pc:docMk/>
            <pc:sldMk cId="2056298751" sldId="314"/>
            <ac:spMk id="11" creationId="{3BB074F9-5175-0055-0740-0AC1A970527E}"/>
          </ac:spMkLst>
        </pc:spChg>
        <pc:spChg chg="mod">
          <ac:chgData name="Issei Watanabe" userId="abef44f5-10b2-4ea7-8f97-75773385386b" providerId="ADAL" clId="{6B1A5F8B-51E4-4D01-844F-29B1C906D848}" dt="2024-12-17T05:00:43.497" v="391" actId="1076"/>
          <ac:spMkLst>
            <pc:docMk/>
            <pc:sldMk cId="2056298751" sldId="314"/>
            <ac:spMk id="12" creationId="{D64AD0E5-E259-BC50-F5F4-08D13C205948}"/>
          </ac:spMkLst>
        </pc:spChg>
        <pc:spChg chg="mod">
          <ac:chgData name="Issei Watanabe" userId="abef44f5-10b2-4ea7-8f97-75773385386b" providerId="ADAL" clId="{6B1A5F8B-51E4-4D01-844F-29B1C906D848}" dt="2024-12-17T05:00:43.497" v="391" actId="1076"/>
          <ac:spMkLst>
            <pc:docMk/>
            <pc:sldMk cId="2056298751" sldId="314"/>
            <ac:spMk id="13" creationId="{DAE7D4C6-0522-8740-B422-268A6A38B9B0}"/>
          </ac:spMkLst>
        </pc:spChg>
        <pc:spChg chg="mod">
          <ac:chgData name="Issei Watanabe" userId="abef44f5-10b2-4ea7-8f97-75773385386b" providerId="ADAL" clId="{6B1A5F8B-51E4-4D01-844F-29B1C906D848}" dt="2024-12-17T05:00:43.497" v="391" actId="1076"/>
          <ac:spMkLst>
            <pc:docMk/>
            <pc:sldMk cId="2056298751" sldId="314"/>
            <ac:spMk id="14" creationId="{23858753-7264-380D-D452-848EF606BDDD}"/>
          </ac:spMkLst>
        </pc:spChg>
        <pc:spChg chg="mod">
          <ac:chgData name="Issei Watanabe" userId="abef44f5-10b2-4ea7-8f97-75773385386b" providerId="ADAL" clId="{6B1A5F8B-51E4-4D01-844F-29B1C906D848}" dt="2024-12-17T05:00:43.497" v="391" actId="1076"/>
          <ac:spMkLst>
            <pc:docMk/>
            <pc:sldMk cId="2056298751" sldId="314"/>
            <ac:spMk id="15" creationId="{22387484-1BCF-B0FF-B46D-747FAFF2E1C4}"/>
          </ac:spMkLst>
        </pc:spChg>
        <pc:spChg chg="mod">
          <ac:chgData name="Issei Watanabe" userId="abef44f5-10b2-4ea7-8f97-75773385386b" providerId="ADAL" clId="{6B1A5F8B-51E4-4D01-844F-29B1C906D848}" dt="2024-12-17T05:00:43.497" v="391" actId="1076"/>
          <ac:spMkLst>
            <pc:docMk/>
            <pc:sldMk cId="2056298751" sldId="314"/>
            <ac:spMk id="16" creationId="{D1D91E40-7539-3AA1-AE6F-52C24EE8FCE2}"/>
          </ac:spMkLst>
        </pc:spChg>
        <pc:spChg chg="mod">
          <ac:chgData name="Issei Watanabe" userId="abef44f5-10b2-4ea7-8f97-75773385386b" providerId="ADAL" clId="{6B1A5F8B-51E4-4D01-844F-29B1C906D848}" dt="2024-12-17T05:00:43.497" v="391" actId="1076"/>
          <ac:spMkLst>
            <pc:docMk/>
            <pc:sldMk cId="2056298751" sldId="314"/>
            <ac:spMk id="17" creationId="{4D53B517-C92F-F45B-10F8-2A728E44F5CF}"/>
          </ac:spMkLst>
        </pc:spChg>
      </pc:sldChg>
      <pc:sldChg chg="addSp delSp modSp mod modClrScheme chgLayout">
        <pc:chgData name="Issei Watanabe" userId="abef44f5-10b2-4ea7-8f97-75773385386b" providerId="ADAL" clId="{6B1A5F8B-51E4-4D01-844F-29B1C906D848}" dt="2024-12-17T05:02:56.849" v="418" actId="478"/>
        <pc:sldMkLst>
          <pc:docMk/>
          <pc:sldMk cId="1066342334" sldId="319"/>
        </pc:sldMkLst>
        <pc:spChg chg="add mod">
          <ac:chgData name="Issei Watanabe" userId="abef44f5-10b2-4ea7-8f97-75773385386b" providerId="ADAL" clId="{6B1A5F8B-51E4-4D01-844F-29B1C906D848}" dt="2024-12-17T05:02:55.400" v="417" actId="14100"/>
          <ac:spMkLst>
            <pc:docMk/>
            <pc:sldMk cId="1066342334" sldId="319"/>
            <ac:spMk id="2" creationId="{33F59F30-CEAE-8935-2314-E702FE036C1F}"/>
          </ac:spMkLst>
        </pc:spChg>
        <pc:spChg chg="add del mod">
          <ac:chgData name="Issei Watanabe" userId="abef44f5-10b2-4ea7-8f97-75773385386b" providerId="ADAL" clId="{6B1A5F8B-51E4-4D01-844F-29B1C906D848}" dt="2024-12-17T05:02:56.849" v="418" actId="478"/>
          <ac:spMkLst>
            <pc:docMk/>
            <pc:sldMk cId="1066342334" sldId="319"/>
            <ac:spMk id="3" creationId="{3AB243D3-E81F-C3B6-5A6E-78E1EEB34EF9}"/>
          </ac:spMkLst>
        </pc:spChg>
        <pc:spChg chg="del mod">
          <ac:chgData name="Issei Watanabe" userId="abef44f5-10b2-4ea7-8f97-75773385386b" providerId="ADAL" clId="{6B1A5F8B-51E4-4D01-844F-29B1C906D848}" dt="2024-12-17T02:22:54.256" v="285" actId="478"/>
          <ac:spMkLst>
            <pc:docMk/>
            <pc:sldMk cId="1066342334" sldId="319"/>
            <ac:spMk id="8" creationId="{F2BD652C-6868-A546-04C8-EA1315AE0B8B}"/>
          </ac:spMkLst>
        </pc:spChg>
      </pc:sldChg>
      <pc:sldChg chg="addSp delSp modSp mod">
        <pc:chgData name="Issei Watanabe" userId="abef44f5-10b2-4ea7-8f97-75773385386b" providerId="ADAL" clId="{6B1A5F8B-51E4-4D01-844F-29B1C906D848}" dt="2024-12-17T09:29:49.590" v="661" actId="20577"/>
        <pc:sldMkLst>
          <pc:docMk/>
          <pc:sldMk cId="2815806601" sldId="323"/>
        </pc:sldMkLst>
        <pc:spChg chg="add mod">
          <ac:chgData name="Issei Watanabe" userId="abef44f5-10b2-4ea7-8f97-75773385386b" providerId="ADAL" clId="{6B1A5F8B-51E4-4D01-844F-29B1C906D848}" dt="2024-12-17T09:29:49.590" v="661" actId="20577"/>
          <ac:spMkLst>
            <pc:docMk/>
            <pc:sldMk cId="2815806601" sldId="323"/>
            <ac:spMk id="2" creationId="{32E87067-985D-DA96-24F5-967C97D6A1DF}"/>
          </ac:spMkLst>
        </pc:spChg>
        <pc:spChg chg="add del mod topLvl">
          <ac:chgData name="Issei Watanabe" userId="abef44f5-10b2-4ea7-8f97-75773385386b" providerId="ADAL" clId="{6B1A5F8B-51E4-4D01-844F-29B1C906D848}" dt="2024-12-17T05:03:15.432" v="419" actId="1076"/>
          <ac:spMkLst>
            <pc:docMk/>
            <pc:sldMk cId="2815806601" sldId="323"/>
            <ac:spMk id="92" creationId="{ADB84B37-6784-C796-EC55-45777E49B420}"/>
          </ac:spMkLst>
        </pc:spChg>
        <pc:spChg chg="add del mod topLvl">
          <ac:chgData name="Issei Watanabe" userId="abef44f5-10b2-4ea7-8f97-75773385386b" providerId="ADAL" clId="{6B1A5F8B-51E4-4D01-844F-29B1C906D848}" dt="2024-12-17T05:03:15.432" v="419" actId="1076"/>
          <ac:spMkLst>
            <pc:docMk/>
            <pc:sldMk cId="2815806601" sldId="323"/>
            <ac:spMk id="111" creationId="{E03DDCD6-5FE0-FD8C-F9F6-208AAF692BAE}"/>
          </ac:spMkLst>
        </pc:spChg>
        <pc:grpChg chg="add del mod">
          <ac:chgData name="Issei Watanabe" userId="abef44f5-10b2-4ea7-8f97-75773385386b" providerId="ADAL" clId="{6B1A5F8B-51E4-4D01-844F-29B1C906D848}" dt="2024-12-17T02:04:16.960" v="68" actId="165"/>
          <ac:grpSpMkLst>
            <pc:docMk/>
            <pc:sldMk cId="2815806601" sldId="323"/>
            <ac:grpSpMk id="3" creationId="{73AC33D7-A8F2-82CD-3D45-E31C09197045}"/>
          </ac:grpSpMkLst>
        </pc:grpChg>
        <pc:picChg chg="add mod">
          <ac:chgData name="Issei Watanabe" userId="abef44f5-10b2-4ea7-8f97-75773385386b" providerId="ADAL" clId="{6B1A5F8B-51E4-4D01-844F-29B1C906D848}" dt="2024-12-17T02:03:57.970" v="61"/>
          <ac:picMkLst>
            <pc:docMk/>
            <pc:sldMk cId="2815806601" sldId="323"/>
            <ac:picMk id="2" creationId="{2D1A5200-CBAE-5AD0-B8F2-A8303F20D07C}"/>
          </ac:picMkLst>
        </pc:picChg>
        <pc:picChg chg="add del mod">
          <ac:chgData name="Issei Watanabe" userId="abef44f5-10b2-4ea7-8f97-75773385386b" providerId="ADAL" clId="{6B1A5F8B-51E4-4D01-844F-29B1C906D848}" dt="2024-12-17T04:53:00.229" v="350" actId="478"/>
          <ac:picMkLst>
            <pc:docMk/>
            <pc:sldMk cId="2815806601" sldId="323"/>
            <ac:picMk id="12" creationId="{CBC0C83C-EEA6-6DAE-4905-215C46E4E62A}"/>
          </ac:picMkLst>
        </pc:picChg>
        <pc:picChg chg="add del mod">
          <ac:chgData name="Issei Watanabe" userId="abef44f5-10b2-4ea7-8f97-75773385386b" providerId="ADAL" clId="{6B1A5F8B-51E4-4D01-844F-29B1C906D848}" dt="2024-12-17T09:02:55.675" v="646" actId="21"/>
          <ac:picMkLst>
            <pc:docMk/>
            <pc:sldMk cId="2815806601" sldId="323"/>
            <ac:picMk id="12" creationId="{CCCD410B-DF95-C4C8-2C75-974719718459}"/>
          </ac:picMkLst>
        </pc:picChg>
        <pc:picChg chg="add mod">
          <ac:chgData name="Issei Watanabe" userId="abef44f5-10b2-4ea7-8f97-75773385386b" providerId="ADAL" clId="{6B1A5F8B-51E4-4D01-844F-29B1C906D848}" dt="2024-12-17T04:59:40.190" v="383" actId="1076"/>
          <ac:picMkLst>
            <pc:docMk/>
            <pc:sldMk cId="2815806601" sldId="323"/>
            <ac:picMk id="13" creationId="{60A2CCFA-B719-6C4D-B08D-EDD0DF906F7F}"/>
          </ac:picMkLst>
        </pc:picChg>
        <pc:picChg chg="add del mod">
          <ac:chgData name="Issei Watanabe" userId="abef44f5-10b2-4ea7-8f97-75773385386b" providerId="ADAL" clId="{6B1A5F8B-51E4-4D01-844F-29B1C906D848}" dt="2024-12-17T04:59:46.739" v="384" actId="478"/>
          <ac:picMkLst>
            <pc:docMk/>
            <pc:sldMk cId="2815806601" sldId="323"/>
            <ac:picMk id="22" creationId="{7277A5CB-1198-B105-240B-D5CAF7AA9108}"/>
          </ac:picMkLst>
        </pc:picChg>
        <pc:picChg chg="add del mod topLvl">
          <ac:chgData name="Issei Watanabe" userId="abef44f5-10b2-4ea7-8f97-75773385386b" providerId="ADAL" clId="{6B1A5F8B-51E4-4D01-844F-29B1C906D848}" dt="2024-12-17T05:03:15.432" v="419" actId="1076"/>
          <ac:picMkLst>
            <pc:docMk/>
            <pc:sldMk cId="2815806601" sldId="323"/>
            <ac:picMk id="66" creationId="{A9BEE6E3-58F3-0D38-2111-C18E4DED2CA4}"/>
          </ac:picMkLst>
        </pc:picChg>
      </pc:sldChg>
      <pc:sldChg chg="modSp del mod">
        <pc:chgData name="Issei Watanabe" userId="abef44f5-10b2-4ea7-8f97-75773385386b" providerId="ADAL" clId="{6B1A5F8B-51E4-4D01-844F-29B1C906D848}" dt="2024-12-17T02:04:43.973" v="69" actId="47"/>
        <pc:sldMkLst>
          <pc:docMk/>
          <pc:sldMk cId="424018039" sldId="329"/>
        </pc:sldMkLst>
        <pc:spChg chg="mod">
          <ac:chgData name="Issei Watanabe" userId="abef44f5-10b2-4ea7-8f97-75773385386b" providerId="ADAL" clId="{6B1A5F8B-51E4-4D01-844F-29B1C906D848}" dt="2024-12-17T02:03:45.364" v="58" actId="1076"/>
          <ac:spMkLst>
            <pc:docMk/>
            <pc:sldMk cId="424018039" sldId="329"/>
            <ac:spMk id="5" creationId="{ACE91AD7-F512-E7D9-857B-F9961A6E9558}"/>
          </ac:spMkLst>
        </pc:spChg>
        <pc:spChg chg="mod">
          <ac:chgData name="Issei Watanabe" userId="abef44f5-10b2-4ea7-8f97-75773385386b" providerId="ADAL" clId="{6B1A5F8B-51E4-4D01-844F-29B1C906D848}" dt="2024-12-17T02:03:47.648" v="59" actId="12788"/>
          <ac:spMkLst>
            <pc:docMk/>
            <pc:sldMk cId="424018039" sldId="329"/>
            <ac:spMk id="10" creationId="{82C73877-D8B8-133A-2FDA-C848AA03E33D}"/>
          </ac:spMkLst>
        </pc:spChg>
        <pc:spChg chg="mod">
          <ac:chgData name="Issei Watanabe" userId="abef44f5-10b2-4ea7-8f97-75773385386b" providerId="ADAL" clId="{6B1A5F8B-51E4-4D01-844F-29B1C906D848}" dt="2024-12-17T02:03:45.364" v="58" actId="1076"/>
          <ac:spMkLst>
            <pc:docMk/>
            <pc:sldMk cId="424018039" sldId="329"/>
            <ac:spMk id="21" creationId="{3DB42899-5A83-FA20-0E68-FCA5B696B449}"/>
          </ac:spMkLst>
        </pc:spChg>
        <pc:spChg chg="mod">
          <ac:chgData name="Issei Watanabe" userId="abef44f5-10b2-4ea7-8f97-75773385386b" providerId="ADAL" clId="{6B1A5F8B-51E4-4D01-844F-29B1C906D848}" dt="2024-12-17T02:03:45.364" v="58" actId="1076"/>
          <ac:spMkLst>
            <pc:docMk/>
            <pc:sldMk cId="424018039" sldId="329"/>
            <ac:spMk id="26" creationId="{82A4FF50-7D83-7748-29AD-5F130491B32B}"/>
          </ac:spMkLst>
        </pc:spChg>
        <pc:spChg chg="mod">
          <ac:chgData name="Issei Watanabe" userId="abef44f5-10b2-4ea7-8f97-75773385386b" providerId="ADAL" clId="{6B1A5F8B-51E4-4D01-844F-29B1C906D848}" dt="2024-12-17T02:03:45.364" v="58" actId="1076"/>
          <ac:spMkLst>
            <pc:docMk/>
            <pc:sldMk cId="424018039" sldId="329"/>
            <ac:spMk id="28" creationId="{4863064A-89CC-C9EA-BFA4-26A6CCAFA511}"/>
          </ac:spMkLst>
        </pc:spChg>
        <pc:spChg chg="mod">
          <ac:chgData name="Issei Watanabe" userId="abef44f5-10b2-4ea7-8f97-75773385386b" providerId="ADAL" clId="{6B1A5F8B-51E4-4D01-844F-29B1C906D848}" dt="2024-12-17T02:03:45.364" v="58" actId="1076"/>
          <ac:spMkLst>
            <pc:docMk/>
            <pc:sldMk cId="424018039" sldId="329"/>
            <ac:spMk id="30" creationId="{AAD07D92-C287-4BFF-8253-A52D18CE9AB2}"/>
          </ac:spMkLst>
        </pc:spChg>
        <pc:spChg chg="mod">
          <ac:chgData name="Issei Watanabe" userId="abef44f5-10b2-4ea7-8f97-75773385386b" providerId="ADAL" clId="{6B1A5F8B-51E4-4D01-844F-29B1C906D848}" dt="2024-12-17T02:03:45.364" v="58" actId="1076"/>
          <ac:spMkLst>
            <pc:docMk/>
            <pc:sldMk cId="424018039" sldId="329"/>
            <ac:spMk id="31" creationId="{B83450E0-4D30-9096-AF26-A0D93106874E}"/>
          </ac:spMkLst>
        </pc:spChg>
        <pc:spChg chg="mod">
          <ac:chgData name="Issei Watanabe" userId="abef44f5-10b2-4ea7-8f97-75773385386b" providerId="ADAL" clId="{6B1A5F8B-51E4-4D01-844F-29B1C906D848}" dt="2024-12-17T02:03:45.364" v="58" actId="1076"/>
          <ac:spMkLst>
            <pc:docMk/>
            <pc:sldMk cId="424018039" sldId="329"/>
            <ac:spMk id="32" creationId="{681110F2-E4A8-918E-31B0-90945310D631}"/>
          </ac:spMkLst>
        </pc:spChg>
        <pc:spChg chg="mod">
          <ac:chgData name="Issei Watanabe" userId="abef44f5-10b2-4ea7-8f97-75773385386b" providerId="ADAL" clId="{6B1A5F8B-51E4-4D01-844F-29B1C906D848}" dt="2024-12-17T02:03:45.364" v="58" actId="1076"/>
          <ac:spMkLst>
            <pc:docMk/>
            <pc:sldMk cId="424018039" sldId="329"/>
            <ac:spMk id="33" creationId="{F27FD42A-D499-5FC8-81DE-89126A07BFB1}"/>
          </ac:spMkLst>
        </pc:spChg>
        <pc:spChg chg="mod">
          <ac:chgData name="Issei Watanabe" userId="abef44f5-10b2-4ea7-8f97-75773385386b" providerId="ADAL" clId="{6B1A5F8B-51E4-4D01-844F-29B1C906D848}" dt="2024-12-17T02:03:45.364" v="58" actId="1076"/>
          <ac:spMkLst>
            <pc:docMk/>
            <pc:sldMk cId="424018039" sldId="329"/>
            <ac:spMk id="34" creationId="{629CEDED-A445-7432-AEA7-964C46BED6BC}"/>
          </ac:spMkLst>
        </pc:spChg>
        <pc:spChg chg="mod">
          <ac:chgData name="Issei Watanabe" userId="abef44f5-10b2-4ea7-8f97-75773385386b" providerId="ADAL" clId="{6B1A5F8B-51E4-4D01-844F-29B1C906D848}" dt="2024-12-17T02:03:45.364" v="58" actId="1076"/>
          <ac:spMkLst>
            <pc:docMk/>
            <pc:sldMk cId="424018039" sldId="329"/>
            <ac:spMk id="35" creationId="{319EEC1E-3EE4-2356-9D1D-DB5395FDC317}"/>
          </ac:spMkLst>
        </pc:spChg>
        <pc:spChg chg="mod">
          <ac:chgData name="Issei Watanabe" userId="abef44f5-10b2-4ea7-8f97-75773385386b" providerId="ADAL" clId="{6B1A5F8B-51E4-4D01-844F-29B1C906D848}" dt="2024-12-17T02:03:45.364" v="58" actId="1076"/>
          <ac:spMkLst>
            <pc:docMk/>
            <pc:sldMk cId="424018039" sldId="329"/>
            <ac:spMk id="37" creationId="{C032315E-833B-41BC-5737-A12664F9C454}"/>
          </ac:spMkLst>
        </pc:spChg>
        <pc:spChg chg="mod">
          <ac:chgData name="Issei Watanabe" userId="abef44f5-10b2-4ea7-8f97-75773385386b" providerId="ADAL" clId="{6B1A5F8B-51E4-4D01-844F-29B1C906D848}" dt="2024-12-17T02:03:45.364" v="58" actId="1076"/>
          <ac:spMkLst>
            <pc:docMk/>
            <pc:sldMk cId="424018039" sldId="329"/>
            <ac:spMk id="38" creationId="{AD2A7F64-1968-1339-F937-07F2D81D31CE}"/>
          </ac:spMkLst>
        </pc:spChg>
        <pc:grpChg chg="mod">
          <ac:chgData name="Issei Watanabe" userId="abef44f5-10b2-4ea7-8f97-75773385386b" providerId="ADAL" clId="{6B1A5F8B-51E4-4D01-844F-29B1C906D848}" dt="2024-12-17T02:03:45.364" v="58" actId="1076"/>
          <ac:grpSpMkLst>
            <pc:docMk/>
            <pc:sldMk cId="424018039" sldId="329"/>
            <ac:grpSpMk id="50" creationId="{793BA263-BBA2-D654-8624-4433DA872897}"/>
          </ac:grpSpMkLst>
        </pc:grpChg>
      </pc:sldChg>
      <pc:sldChg chg="addSp modSp mod modClrScheme chgLayout">
        <pc:chgData name="Issei Watanabe" userId="abef44f5-10b2-4ea7-8f97-75773385386b" providerId="ADAL" clId="{6B1A5F8B-51E4-4D01-844F-29B1C906D848}" dt="2024-12-17T04:59:53.278" v="386" actId="1035"/>
        <pc:sldMkLst>
          <pc:docMk/>
          <pc:sldMk cId="1507458756" sldId="332"/>
        </pc:sldMkLst>
        <pc:picChg chg="add mod">
          <ac:chgData name="Issei Watanabe" userId="abef44f5-10b2-4ea7-8f97-75773385386b" providerId="ADAL" clId="{6B1A5F8B-51E4-4D01-844F-29B1C906D848}" dt="2024-12-17T04:59:53.278" v="386" actId="1035"/>
          <ac:picMkLst>
            <pc:docMk/>
            <pc:sldMk cId="1507458756" sldId="332"/>
            <ac:picMk id="3" creationId="{F5398042-AE30-CB53-42D4-AAA10B812C28}"/>
          </ac:picMkLst>
        </pc:picChg>
      </pc:sldChg>
      <pc:sldChg chg="addSp modSp mod modClrScheme chgLayout">
        <pc:chgData name="Issei Watanabe" userId="abef44f5-10b2-4ea7-8f97-75773385386b" providerId="ADAL" clId="{6B1A5F8B-51E4-4D01-844F-29B1C906D848}" dt="2024-12-17T05:06:09.249" v="455"/>
        <pc:sldMkLst>
          <pc:docMk/>
          <pc:sldMk cId="683079404" sldId="333"/>
        </pc:sldMkLst>
        <pc:picChg chg="add mod">
          <ac:chgData name="Issei Watanabe" userId="abef44f5-10b2-4ea7-8f97-75773385386b" providerId="ADAL" clId="{6B1A5F8B-51E4-4D01-844F-29B1C906D848}" dt="2024-12-17T05:06:09.249" v="455"/>
          <ac:picMkLst>
            <pc:docMk/>
            <pc:sldMk cId="683079404" sldId="333"/>
            <ac:picMk id="2" creationId="{0F0AF7E9-D023-032C-A479-D41181763FBA}"/>
          </ac:picMkLst>
        </pc:picChg>
      </pc:sldChg>
      <pc:sldChg chg="modSp mod modClrScheme chgLayout">
        <pc:chgData name="Issei Watanabe" userId="abef44f5-10b2-4ea7-8f97-75773385386b" providerId="ADAL" clId="{6B1A5F8B-51E4-4D01-844F-29B1C906D848}" dt="2024-12-17T05:02:46.976" v="414" actId="14100"/>
        <pc:sldMkLst>
          <pc:docMk/>
          <pc:sldMk cId="1239823278" sldId="334"/>
        </pc:sldMkLst>
        <pc:spChg chg="mod">
          <ac:chgData name="Issei Watanabe" userId="abef44f5-10b2-4ea7-8f97-75773385386b" providerId="ADAL" clId="{6B1A5F8B-51E4-4D01-844F-29B1C906D848}" dt="2024-12-17T05:02:46.976" v="414" actId="14100"/>
          <ac:spMkLst>
            <pc:docMk/>
            <pc:sldMk cId="1239823278" sldId="334"/>
            <ac:spMk id="4" creationId="{322A3A1C-A212-B5A4-F1CB-928804073A62}"/>
          </ac:spMkLst>
        </pc:spChg>
      </pc:sldChg>
      <pc:sldChg chg="addSp delSp modSp mod">
        <pc:chgData name="Issei Watanabe" userId="abef44f5-10b2-4ea7-8f97-75773385386b" providerId="ADAL" clId="{6B1A5F8B-51E4-4D01-844F-29B1C906D848}" dt="2024-12-17T05:03:23.386" v="421"/>
        <pc:sldMkLst>
          <pc:docMk/>
          <pc:sldMk cId="2981370438" sldId="335"/>
        </pc:sldMkLst>
        <pc:spChg chg="add del mod">
          <ac:chgData name="Issei Watanabe" userId="abef44f5-10b2-4ea7-8f97-75773385386b" providerId="ADAL" clId="{6B1A5F8B-51E4-4D01-844F-29B1C906D848}" dt="2024-12-17T05:03:22.979" v="420" actId="478"/>
          <ac:spMkLst>
            <pc:docMk/>
            <pc:sldMk cId="2981370438" sldId="335"/>
            <ac:spMk id="2" creationId="{B7CEE65C-822C-5F26-8DAD-3F6546AC7252}"/>
          </ac:spMkLst>
        </pc:spChg>
        <pc:spChg chg="add del mod">
          <ac:chgData name="Issei Watanabe" userId="abef44f5-10b2-4ea7-8f97-75773385386b" providerId="ADAL" clId="{6B1A5F8B-51E4-4D01-844F-29B1C906D848}" dt="2024-12-17T05:03:22.979" v="420" actId="478"/>
          <ac:spMkLst>
            <pc:docMk/>
            <pc:sldMk cId="2981370438" sldId="335"/>
            <ac:spMk id="3" creationId="{B68F0A17-ED48-7E07-E185-8A5F505E87E6}"/>
          </ac:spMkLst>
        </pc:spChg>
        <pc:spChg chg="add mod">
          <ac:chgData name="Issei Watanabe" userId="abef44f5-10b2-4ea7-8f97-75773385386b" providerId="ADAL" clId="{6B1A5F8B-51E4-4D01-844F-29B1C906D848}" dt="2024-12-17T05:03:23.386" v="421"/>
          <ac:spMkLst>
            <pc:docMk/>
            <pc:sldMk cId="2981370438" sldId="335"/>
            <ac:spMk id="22" creationId="{AA9CF039-2234-2772-75F5-57E8916AD4F3}"/>
          </ac:spMkLst>
        </pc:spChg>
        <pc:spChg chg="add mod">
          <ac:chgData name="Issei Watanabe" userId="abef44f5-10b2-4ea7-8f97-75773385386b" providerId="ADAL" clId="{6B1A5F8B-51E4-4D01-844F-29B1C906D848}" dt="2024-12-17T05:03:23.386" v="421"/>
          <ac:spMkLst>
            <pc:docMk/>
            <pc:sldMk cId="2981370438" sldId="335"/>
            <ac:spMk id="37" creationId="{35D77B95-9BA0-CC37-A6FF-809BBA81F4F7}"/>
          </ac:spMkLst>
        </pc:spChg>
        <pc:spChg chg="del">
          <ac:chgData name="Issei Watanabe" userId="abef44f5-10b2-4ea7-8f97-75773385386b" providerId="ADAL" clId="{6B1A5F8B-51E4-4D01-844F-29B1C906D848}" dt="2024-12-17T02:20:55.018" v="269" actId="478"/>
          <ac:spMkLst>
            <pc:docMk/>
            <pc:sldMk cId="2981370438" sldId="335"/>
            <ac:spMk id="92" creationId="{1A1EDC19-8C28-6EBD-2E30-A6155A1F7536}"/>
          </ac:spMkLst>
        </pc:spChg>
        <pc:spChg chg="del">
          <ac:chgData name="Issei Watanabe" userId="abef44f5-10b2-4ea7-8f97-75773385386b" providerId="ADAL" clId="{6B1A5F8B-51E4-4D01-844F-29B1C906D848}" dt="2024-12-17T02:20:55.018" v="269" actId="478"/>
          <ac:spMkLst>
            <pc:docMk/>
            <pc:sldMk cId="2981370438" sldId="335"/>
            <ac:spMk id="111" creationId="{1FC0CF1F-E227-8DCC-5212-B18785B7ED00}"/>
          </ac:spMkLst>
        </pc:spChg>
        <pc:picChg chg="add del mod">
          <ac:chgData name="Issei Watanabe" userId="abef44f5-10b2-4ea7-8f97-75773385386b" providerId="ADAL" clId="{6B1A5F8B-51E4-4D01-844F-29B1C906D848}" dt="2024-12-17T05:03:22.979" v="420" actId="478"/>
          <ac:picMkLst>
            <pc:docMk/>
            <pc:sldMk cId="2981370438" sldId="335"/>
            <ac:picMk id="12" creationId="{4A393E48-C712-1BE9-8A2E-32CBAF2FA9A6}"/>
          </ac:picMkLst>
        </pc:picChg>
        <pc:picChg chg="add del mod">
          <ac:chgData name="Issei Watanabe" userId="abef44f5-10b2-4ea7-8f97-75773385386b" providerId="ADAL" clId="{6B1A5F8B-51E4-4D01-844F-29B1C906D848}" dt="2024-12-17T02:22:30.233" v="280" actId="478"/>
          <ac:picMkLst>
            <pc:docMk/>
            <pc:sldMk cId="2981370438" sldId="335"/>
            <ac:picMk id="13" creationId="{13F69900-174B-578F-4D12-8262FA12FCC3}"/>
          </ac:picMkLst>
        </pc:picChg>
        <pc:picChg chg="add mod">
          <ac:chgData name="Issei Watanabe" userId="abef44f5-10b2-4ea7-8f97-75773385386b" providerId="ADAL" clId="{6B1A5F8B-51E4-4D01-844F-29B1C906D848}" dt="2024-12-17T05:03:23.386" v="421"/>
          <ac:picMkLst>
            <pc:docMk/>
            <pc:sldMk cId="2981370438" sldId="335"/>
            <ac:picMk id="39" creationId="{3086A4D5-2062-FF28-1449-FB44FA946B3F}"/>
          </ac:picMkLst>
        </pc:picChg>
        <pc:picChg chg="del">
          <ac:chgData name="Issei Watanabe" userId="abef44f5-10b2-4ea7-8f97-75773385386b" providerId="ADAL" clId="{6B1A5F8B-51E4-4D01-844F-29B1C906D848}" dt="2024-12-17T02:20:55.018" v="269" actId="478"/>
          <ac:picMkLst>
            <pc:docMk/>
            <pc:sldMk cId="2981370438" sldId="335"/>
            <ac:picMk id="66" creationId="{88D22F14-FC12-6204-0AAE-E0F905EC4248}"/>
          </ac:picMkLst>
        </pc:picChg>
      </pc:sldChg>
      <pc:sldChg chg="addSp delSp modSp mod">
        <pc:chgData name="Issei Watanabe" userId="abef44f5-10b2-4ea7-8f97-75773385386b" providerId="ADAL" clId="{6B1A5F8B-51E4-4D01-844F-29B1C906D848}" dt="2024-12-17T05:04:56.192" v="431" actId="478"/>
        <pc:sldMkLst>
          <pc:docMk/>
          <pc:sldMk cId="610507142" sldId="336"/>
        </pc:sldMkLst>
        <pc:spChg chg="del mod">
          <ac:chgData name="Issei Watanabe" userId="abef44f5-10b2-4ea7-8f97-75773385386b" providerId="ADAL" clId="{6B1A5F8B-51E4-4D01-844F-29B1C906D848}" dt="2024-12-17T02:10:53.327" v="162" actId="478"/>
          <ac:spMkLst>
            <pc:docMk/>
            <pc:sldMk cId="610507142" sldId="336"/>
            <ac:spMk id="2" creationId="{6C668A4F-4865-5289-80D7-3E5B51232B85}"/>
          </ac:spMkLst>
        </pc:spChg>
        <pc:spChg chg="del">
          <ac:chgData name="Issei Watanabe" userId="abef44f5-10b2-4ea7-8f97-75773385386b" providerId="ADAL" clId="{6B1A5F8B-51E4-4D01-844F-29B1C906D848}" dt="2024-12-17T05:04:56.192" v="431" actId="478"/>
          <ac:spMkLst>
            <pc:docMk/>
            <pc:sldMk cId="610507142" sldId="336"/>
            <ac:spMk id="4" creationId="{5991FC96-5460-2AF0-54D9-759A10309D2C}"/>
          </ac:spMkLst>
        </pc:spChg>
        <pc:spChg chg="add mod">
          <ac:chgData name="Issei Watanabe" userId="abef44f5-10b2-4ea7-8f97-75773385386b" providerId="ADAL" clId="{6B1A5F8B-51E4-4D01-844F-29B1C906D848}" dt="2024-12-17T02:10:53.894" v="163"/>
          <ac:spMkLst>
            <pc:docMk/>
            <pc:sldMk cId="610507142" sldId="336"/>
            <ac:spMk id="6" creationId="{6BCDB539-E4B0-62EA-28A8-26744C13E913}"/>
          </ac:spMkLst>
        </pc:spChg>
        <pc:spChg chg="add mod">
          <ac:chgData name="Issei Watanabe" userId="abef44f5-10b2-4ea7-8f97-75773385386b" providerId="ADAL" clId="{6B1A5F8B-51E4-4D01-844F-29B1C906D848}" dt="2024-12-17T02:10:53.894" v="163"/>
          <ac:spMkLst>
            <pc:docMk/>
            <pc:sldMk cId="610507142" sldId="336"/>
            <ac:spMk id="8" creationId="{32CF6C88-7154-DEB3-E81A-64E481F0C9D0}"/>
          </ac:spMkLst>
        </pc:spChg>
        <pc:spChg chg="add mod">
          <ac:chgData name="Issei Watanabe" userId="abef44f5-10b2-4ea7-8f97-75773385386b" providerId="ADAL" clId="{6B1A5F8B-51E4-4D01-844F-29B1C906D848}" dt="2024-12-17T02:10:53.894" v="163"/>
          <ac:spMkLst>
            <pc:docMk/>
            <pc:sldMk cId="610507142" sldId="336"/>
            <ac:spMk id="10" creationId="{A1D8D9E6-15EC-B318-598B-17C5C939550A}"/>
          </ac:spMkLst>
        </pc:spChg>
        <pc:spChg chg="add mod">
          <ac:chgData name="Issei Watanabe" userId="abef44f5-10b2-4ea7-8f97-75773385386b" providerId="ADAL" clId="{6B1A5F8B-51E4-4D01-844F-29B1C906D848}" dt="2024-12-17T02:10:53.894" v="163"/>
          <ac:spMkLst>
            <pc:docMk/>
            <pc:sldMk cId="610507142" sldId="336"/>
            <ac:spMk id="11" creationId="{7B87562E-D21C-4F5F-F13C-8A1DA92141E7}"/>
          </ac:spMkLst>
        </pc:spChg>
        <pc:spChg chg="del">
          <ac:chgData name="Issei Watanabe" userId="abef44f5-10b2-4ea7-8f97-75773385386b" providerId="ADAL" clId="{6B1A5F8B-51E4-4D01-844F-29B1C906D848}" dt="2024-12-17T02:10:53.327" v="162" actId="478"/>
          <ac:spMkLst>
            <pc:docMk/>
            <pc:sldMk cId="610507142" sldId="336"/>
            <ac:spMk id="12" creationId="{D3373E5F-31AB-369A-F6D9-F0E200264A2C}"/>
          </ac:spMkLst>
        </pc:spChg>
        <pc:spChg chg="del mod">
          <ac:chgData name="Issei Watanabe" userId="abef44f5-10b2-4ea7-8f97-75773385386b" providerId="ADAL" clId="{6B1A5F8B-51E4-4D01-844F-29B1C906D848}" dt="2024-12-17T02:10:53.327" v="162" actId="478"/>
          <ac:spMkLst>
            <pc:docMk/>
            <pc:sldMk cId="610507142" sldId="336"/>
            <ac:spMk id="17" creationId="{0FE874DD-D9FF-00DA-0DEB-FBB0FA8A30AF}"/>
          </ac:spMkLst>
        </pc:spChg>
        <pc:spChg chg="del mod">
          <ac:chgData name="Issei Watanabe" userId="abef44f5-10b2-4ea7-8f97-75773385386b" providerId="ADAL" clId="{6B1A5F8B-51E4-4D01-844F-29B1C906D848}" dt="2024-12-17T02:10:53.327" v="162" actId="478"/>
          <ac:spMkLst>
            <pc:docMk/>
            <pc:sldMk cId="610507142" sldId="336"/>
            <ac:spMk id="18" creationId="{3A1D6B46-9204-35BF-6112-8AEA38E1EE79}"/>
          </ac:spMkLst>
        </pc:spChg>
      </pc:sldChg>
      <pc:sldChg chg="addSp delSp modSp mod">
        <pc:chgData name="Issei Watanabe" userId="abef44f5-10b2-4ea7-8f97-75773385386b" providerId="ADAL" clId="{6B1A5F8B-51E4-4D01-844F-29B1C906D848}" dt="2024-12-17T05:04:33.690" v="428" actId="478"/>
        <pc:sldMkLst>
          <pc:docMk/>
          <pc:sldMk cId="605887668" sldId="337"/>
        </pc:sldMkLst>
        <pc:spChg chg="del">
          <ac:chgData name="Issei Watanabe" userId="abef44f5-10b2-4ea7-8f97-75773385386b" providerId="ADAL" clId="{6B1A5F8B-51E4-4D01-844F-29B1C906D848}" dt="2024-12-17T02:06:02.963" v="119" actId="478"/>
          <ac:spMkLst>
            <pc:docMk/>
            <pc:sldMk cId="605887668" sldId="337"/>
            <ac:spMk id="2" creationId="{59653C37-4566-2062-67EE-DA7D63ACF28A}"/>
          </ac:spMkLst>
        </pc:spChg>
        <pc:spChg chg="del">
          <ac:chgData name="Issei Watanabe" userId="abef44f5-10b2-4ea7-8f97-75773385386b" providerId="ADAL" clId="{6B1A5F8B-51E4-4D01-844F-29B1C906D848}" dt="2024-12-17T02:06:12.298" v="121" actId="478"/>
          <ac:spMkLst>
            <pc:docMk/>
            <pc:sldMk cId="605887668" sldId="337"/>
            <ac:spMk id="15" creationId="{F83C3232-B339-BE2A-606F-2149334BE2B9}"/>
          </ac:spMkLst>
        </pc:spChg>
        <pc:spChg chg="add mod">
          <ac:chgData name="Issei Watanabe" userId="abef44f5-10b2-4ea7-8f97-75773385386b" providerId="ADAL" clId="{6B1A5F8B-51E4-4D01-844F-29B1C906D848}" dt="2024-12-17T02:06:03.367" v="120"/>
          <ac:spMkLst>
            <pc:docMk/>
            <pc:sldMk cId="605887668" sldId="337"/>
            <ac:spMk id="31" creationId="{4FF5BFED-1C07-B634-D87E-9D016EEFAFB7}"/>
          </ac:spMkLst>
        </pc:spChg>
        <pc:spChg chg="add del mod">
          <ac:chgData name="Issei Watanabe" userId="abef44f5-10b2-4ea7-8f97-75773385386b" providerId="ADAL" clId="{6B1A5F8B-51E4-4D01-844F-29B1C906D848}" dt="2024-12-17T05:04:33.690" v="428" actId="478"/>
          <ac:spMkLst>
            <pc:docMk/>
            <pc:sldMk cId="605887668" sldId="337"/>
            <ac:spMk id="32" creationId="{584AC62B-3454-0C00-3288-893F800E036F}"/>
          </ac:spMkLst>
        </pc:spChg>
      </pc:sldChg>
      <pc:sldChg chg="modSp del mod">
        <pc:chgData name="Issei Watanabe" userId="abef44f5-10b2-4ea7-8f97-75773385386b" providerId="ADAL" clId="{6B1A5F8B-51E4-4D01-844F-29B1C906D848}" dt="2024-12-17T02:08:22.946" v="134" actId="47"/>
        <pc:sldMkLst>
          <pc:docMk/>
          <pc:sldMk cId="978372364" sldId="338"/>
        </pc:sldMkLst>
        <pc:spChg chg="mod">
          <ac:chgData name="Issei Watanabe" userId="abef44f5-10b2-4ea7-8f97-75773385386b" providerId="ADAL" clId="{6B1A5F8B-51E4-4D01-844F-29B1C906D848}" dt="2024-12-17T02:07:58.005" v="131" actId="1076"/>
          <ac:spMkLst>
            <pc:docMk/>
            <pc:sldMk cId="978372364" sldId="338"/>
            <ac:spMk id="5" creationId="{5E94AA01-9B3F-F9D7-6B17-B64562AACA9F}"/>
          </ac:spMkLst>
        </pc:spChg>
      </pc:sldChg>
      <pc:sldChg chg="addSp delSp modSp mod">
        <pc:chgData name="Issei Watanabe" userId="abef44f5-10b2-4ea7-8f97-75773385386b" providerId="ADAL" clId="{6B1A5F8B-51E4-4D01-844F-29B1C906D848}" dt="2024-12-17T05:05:16.443" v="442" actId="1035"/>
        <pc:sldMkLst>
          <pc:docMk/>
          <pc:sldMk cId="1120309167" sldId="339"/>
        </pc:sldMkLst>
        <pc:spChg chg="del">
          <ac:chgData name="Issei Watanabe" userId="abef44f5-10b2-4ea7-8f97-75773385386b" providerId="ADAL" clId="{6B1A5F8B-51E4-4D01-844F-29B1C906D848}" dt="2024-12-17T02:11:23.608" v="170" actId="478"/>
          <ac:spMkLst>
            <pc:docMk/>
            <pc:sldMk cId="1120309167" sldId="339"/>
            <ac:spMk id="2" creationId="{23D5EB04-7C98-8B4A-85E4-E6E9C6366BA0}"/>
          </ac:spMkLst>
        </pc:spChg>
        <pc:spChg chg="mod">
          <ac:chgData name="Issei Watanabe" userId="abef44f5-10b2-4ea7-8f97-75773385386b" providerId="ADAL" clId="{6B1A5F8B-51E4-4D01-844F-29B1C906D848}" dt="2024-12-17T05:05:16.443" v="442" actId="1035"/>
          <ac:spMkLst>
            <pc:docMk/>
            <pc:sldMk cId="1120309167" sldId="339"/>
            <ac:spMk id="3" creationId="{B942BC89-9B88-4F69-D0D4-229118D05B2C}"/>
          </ac:spMkLst>
        </pc:spChg>
        <pc:spChg chg="del ord">
          <ac:chgData name="Issei Watanabe" userId="abef44f5-10b2-4ea7-8f97-75773385386b" providerId="ADAL" clId="{6B1A5F8B-51E4-4D01-844F-29B1C906D848}" dt="2024-12-17T05:04:58.748" v="432" actId="478"/>
          <ac:spMkLst>
            <pc:docMk/>
            <pc:sldMk cId="1120309167" sldId="339"/>
            <ac:spMk id="4" creationId="{D262DAB2-A74B-FA41-3D9C-9E0F057AE9DD}"/>
          </ac:spMkLst>
        </pc:spChg>
        <pc:spChg chg="mod">
          <ac:chgData name="Issei Watanabe" userId="abef44f5-10b2-4ea7-8f97-75773385386b" providerId="ADAL" clId="{6B1A5F8B-51E4-4D01-844F-29B1C906D848}" dt="2024-12-17T05:05:16.443" v="442" actId="1035"/>
          <ac:spMkLst>
            <pc:docMk/>
            <pc:sldMk cId="1120309167" sldId="339"/>
            <ac:spMk id="5" creationId="{E972EF58-CC32-CDB1-2D55-510B98ABDE3E}"/>
          </ac:spMkLst>
        </pc:spChg>
        <pc:spChg chg="add mod ord">
          <ac:chgData name="Issei Watanabe" userId="abef44f5-10b2-4ea7-8f97-75773385386b" providerId="ADAL" clId="{6B1A5F8B-51E4-4D01-844F-29B1C906D848}" dt="2024-12-17T05:05:16.443" v="442" actId="1035"/>
          <ac:spMkLst>
            <pc:docMk/>
            <pc:sldMk cId="1120309167" sldId="339"/>
            <ac:spMk id="6" creationId="{7FDFD99B-F9DD-8823-9BEF-99533B637CE0}"/>
          </ac:spMkLst>
        </pc:spChg>
        <pc:spChg chg="add mod ord">
          <ac:chgData name="Issei Watanabe" userId="abef44f5-10b2-4ea7-8f97-75773385386b" providerId="ADAL" clId="{6B1A5F8B-51E4-4D01-844F-29B1C906D848}" dt="2024-12-17T05:05:16.443" v="442" actId="1035"/>
          <ac:spMkLst>
            <pc:docMk/>
            <pc:sldMk cId="1120309167" sldId="339"/>
            <ac:spMk id="7" creationId="{FDFF04FE-D857-4DC2-9E5E-6BC93CBD1C72}"/>
          </ac:spMkLst>
        </pc:spChg>
        <pc:spChg chg="del">
          <ac:chgData name="Issei Watanabe" userId="abef44f5-10b2-4ea7-8f97-75773385386b" providerId="ADAL" clId="{6B1A5F8B-51E4-4D01-844F-29B1C906D848}" dt="2024-12-17T02:11:23.608" v="170" actId="478"/>
          <ac:spMkLst>
            <pc:docMk/>
            <pc:sldMk cId="1120309167" sldId="339"/>
            <ac:spMk id="8" creationId="{9CDEF108-AC0E-3035-91E8-B78AC5BF8121}"/>
          </ac:spMkLst>
        </pc:spChg>
        <pc:spChg chg="mod">
          <ac:chgData name="Issei Watanabe" userId="abef44f5-10b2-4ea7-8f97-75773385386b" providerId="ADAL" clId="{6B1A5F8B-51E4-4D01-844F-29B1C906D848}" dt="2024-12-17T05:05:16.443" v="442" actId="1035"/>
          <ac:spMkLst>
            <pc:docMk/>
            <pc:sldMk cId="1120309167" sldId="339"/>
            <ac:spMk id="10" creationId="{7940AA8C-7F8A-26AF-DE00-7D418CB24C24}"/>
          </ac:spMkLst>
        </pc:spChg>
        <pc:spChg chg="mod">
          <ac:chgData name="Issei Watanabe" userId="abef44f5-10b2-4ea7-8f97-75773385386b" providerId="ADAL" clId="{6B1A5F8B-51E4-4D01-844F-29B1C906D848}" dt="2024-12-17T05:05:16.443" v="442" actId="1035"/>
          <ac:spMkLst>
            <pc:docMk/>
            <pc:sldMk cId="1120309167" sldId="339"/>
            <ac:spMk id="11" creationId="{E73B3C89-DBF4-216C-D797-8D0CA8426F28}"/>
          </ac:spMkLst>
        </pc:spChg>
        <pc:spChg chg="mod">
          <ac:chgData name="Issei Watanabe" userId="abef44f5-10b2-4ea7-8f97-75773385386b" providerId="ADAL" clId="{6B1A5F8B-51E4-4D01-844F-29B1C906D848}" dt="2024-12-17T05:05:16.443" v="442" actId="1035"/>
          <ac:spMkLst>
            <pc:docMk/>
            <pc:sldMk cId="1120309167" sldId="339"/>
            <ac:spMk id="12" creationId="{208B6327-5BE7-AE4A-6AD2-A5AEADB111B9}"/>
          </ac:spMkLst>
        </pc:spChg>
        <pc:spChg chg="mod">
          <ac:chgData name="Issei Watanabe" userId="abef44f5-10b2-4ea7-8f97-75773385386b" providerId="ADAL" clId="{6B1A5F8B-51E4-4D01-844F-29B1C906D848}" dt="2024-12-17T05:05:16.443" v="442" actId="1035"/>
          <ac:spMkLst>
            <pc:docMk/>
            <pc:sldMk cId="1120309167" sldId="339"/>
            <ac:spMk id="14" creationId="{05D117B6-E11D-1C75-2A0A-045BE95490BE}"/>
          </ac:spMkLst>
        </pc:spChg>
        <pc:spChg chg="mod">
          <ac:chgData name="Issei Watanabe" userId="abef44f5-10b2-4ea7-8f97-75773385386b" providerId="ADAL" clId="{6B1A5F8B-51E4-4D01-844F-29B1C906D848}" dt="2024-12-17T05:05:16.443" v="442" actId="1035"/>
          <ac:spMkLst>
            <pc:docMk/>
            <pc:sldMk cId="1120309167" sldId="339"/>
            <ac:spMk id="15" creationId="{62CCB0DD-36E0-3F5D-DD9E-ABD5D450695C}"/>
          </ac:spMkLst>
        </pc:spChg>
        <pc:spChg chg="mod">
          <ac:chgData name="Issei Watanabe" userId="abef44f5-10b2-4ea7-8f97-75773385386b" providerId="ADAL" clId="{6B1A5F8B-51E4-4D01-844F-29B1C906D848}" dt="2024-12-17T05:05:16.443" v="442" actId="1035"/>
          <ac:spMkLst>
            <pc:docMk/>
            <pc:sldMk cId="1120309167" sldId="339"/>
            <ac:spMk id="17" creationId="{DE184BB3-16F4-15B2-3CED-020AC138009C}"/>
          </ac:spMkLst>
        </pc:spChg>
      </pc:sldChg>
      <pc:sldChg chg="delSp modSp mod">
        <pc:chgData name="Issei Watanabe" userId="abef44f5-10b2-4ea7-8f97-75773385386b" providerId="ADAL" clId="{6B1A5F8B-51E4-4D01-844F-29B1C906D848}" dt="2024-12-17T05:04:23.779" v="427" actId="1076"/>
        <pc:sldMkLst>
          <pc:docMk/>
          <pc:sldMk cId="1429755597" sldId="340"/>
        </pc:sldMkLst>
        <pc:spChg chg="mod">
          <ac:chgData name="Issei Watanabe" userId="abef44f5-10b2-4ea7-8f97-75773385386b" providerId="ADAL" clId="{6B1A5F8B-51E4-4D01-844F-29B1C906D848}" dt="2024-12-17T05:04:23.779" v="427" actId="1076"/>
          <ac:spMkLst>
            <pc:docMk/>
            <pc:sldMk cId="1429755597" sldId="340"/>
            <ac:spMk id="10" creationId="{540082B1-F2A4-7D11-540A-B93B4D47EE84}"/>
          </ac:spMkLst>
        </pc:spChg>
        <pc:spChg chg="del mod">
          <ac:chgData name="Issei Watanabe" userId="abef44f5-10b2-4ea7-8f97-75773385386b" providerId="ADAL" clId="{6B1A5F8B-51E4-4D01-844F-29B1C906D848}" dt="2024-12-17T05:04:07.983" v="425" actId="478"/>
          <ac:spMkLst>
            <pc:docMk/>
            <pc:sldMk cId="1429755597" sldId="340"/>
            <ac:spMk id="229" creationId="{298D915D-77C3-5CE2-5DD3-211100118311}"/>
          </ac:spMkLst>
        </pc:spChg>
      </pc:sldChg>
      <pc:sldChg chg="delSp mod">
        <pc:chgData name="Issei Watanabe" userId="abef44f5-10b2-4ea7-8f97-75773385386b" providerId="ADAL" clId="{6B1A5F8B-51E4-4D01-844F-29B1C906D848}" dt="2024-12-17T05:05:43.369" v="453" actId="478"/>
        <pc:sldMkLst>
          <pc:docMk/>
          <pc:sldMk cId="3070326738" sldId="341"/>
        </pc:sldMkLst>
        <pc:spChg chg="del">
          <ac:chgData name="Issei Watanabe" userId="abef44f5-10b2-4ea7-8f97-75773385386b" providerId="ADAL" clId="{6B1A5F8B-51E4-4D01-844F-29B1C906D848}" dt="2024-12-17T05:05:43.369" v="453" actId="478"/>
          <ac:spMkLst>
            <pc:docMk/>
            <pc:sldMk cId="3070326738" sldId="341"/>
            <ac:spMk id="6" creationId="{B45D82CF-9BD0-AACD-3D3F-2AFA290F6C4E}"/>
          </ac:spMkLst>
        </pc:spChg>
      </pc:sldChg>
      <pc:sldChg chg="addSp delSp modSp mod modClrScheme chgLayout">
        <pc:chgData name="Issei Watanabe" userId="abef44f5-10b2-4ea7-8f97-75773385386b" providerId="ADAL" clId="{6B1A5F8B-51E4-4D01-844F-29B1C906D848}" dt="2024-12-17T05:06:15.848" v="456" actId="478"/>
        <pc:sldMkLst>
          <pc:docMk/>
          <pc:sldMk cId="1023395647" sldId="342"/>
        </pc:sldMkLst>
        <pc:spChg chg="del mod">
          <ac:chgData name="Issei Watanabe" userId="abef44f5-10b2-4ea7-8f97-75773385386b" providerId="ADAL" clId="{6B1A5F8B-51E4-4D01-844F-29B1C906D848}" dt="2024-12-17T02:24:55.358" v="325" actId="478"/>
          <ac:spMkLst>
            <pc:docMk/>
            <pc:sldMk cId="1023395647" sldId="342"/>
            <ac:spMk id="2" creationId="{57B22430-FDDE-11C4-7CDC-1CDE74E07AFF}"/>
          </ac:spMkLst>
        </pc:spChg>
        <pc:spChg chg="del mod">
          <ac:chgData name="Issei Watanabe" userId="abef44f5-10b2-4ea7-8f97-75773385386b" providerId="ADAL" clId="{6B1A5F8B-51E4-4D01-844F-29B1C906D848}" dt="2024-12-17T02:24:55.358" v="325" actId="478"/>
          <ac:spMkLst>
            <pc:docMk/>
            <pc:sldMk cId="1023395647" sldId="342"/>
            <ac:spMk id="3" creationId="{5EAF7D88-9909-71A8-9ECC-6A2CB7312B4D}"/>
          </ac:spMkLst>
        </pc:spChg>
        <pc:spChg chg="del">
          <ac:chgData name="Issei Watanabe" userId="abef44f5-10b2-4ea7-8f97-75773385386b" providerId="ADAL" clId="{6B1A5F8B-51E4-4D01-844F-29B1C906D848}" dt="2024-12-17T02:24:49.837" v="323" actId="478"/>
          <ac:spMkLst>
            <pc:docMk/>
            <pc:sldMk cId="1023395647" sldId="342"/>
            <ac:spMk id="4" creationId="{A2D82733-B861-9EBC-2419-2A90C92469A3}"/>
          </ac:spMkLst>
        </pc:spChg>
        <pc:spChg chg="del">
          <ac:chgData name="Issei Watanabe" userId="abef44f5-10b2-4ea7-8f97-75773385386b" providerId="ADAL" clId="{6B1A5F8B-51E4-4D01-844F-29B1C906D848}" dt="2024-12-17T02:24:49.837" v="323" actId="478"/>
          <ac:spMkLst>
            <pc:docMk/>
            <pc:sldMk cId="1023395647" sldId="342"/>
            <ac:spMk id="5" creationId="{DBD45652-6376-3BF9-A06F-01E75A507CBB}"/>
          </ac:spMkLst>
        </pc:spChg>
        <pc:spChg chg="mod">
          <ac:chgData name="Issei Watanabe" userId="abef44f5-10b2-4ea7-8f97-75773385386b" providerId="ADAL" clId="{6B1A5F8B-51E4-4D01-844F-29B1C906D848}" dt="2024-12-17T02:24:39.452" v="320" actId="555"/>
          <ac:spMkLst>
            <pc:docMk/>
            <pc:sldMk cId="1023395647" sldId="342"/>
            <ac:spMk id="6" creationId="{1E5846DC-2F34-9FAD-8BA8-B97514CC7E2C}"/>
          </ac:spMkLst>
        </pc:spChg>
        <pc:spChg chg="add mod ord">
          <ac:chgData name="Issei Watanabe" userId="abef44f5-10b2-4ea7-8f97-75773385386b" providerId="ADAL" clId="{6B1A5F8B-51E4-4D01-844F-29B1C906D848}" dt="2024-12-17T02:24:11.123" v="304" actId="167"/>
          <ac:spMkLst>
            <pc:docMk/>
            <pc:sldMk cId="1023395647" sldId="342"/>
            <ac:spMk id="8" creationId="{6880A530-D5A0-F08C-0DAA-EB26F726FA94}"/>
          </ac:spMkLst>
        </pc:spChg>
        <pc:spChg chg="add del mod ord">
          <ac:chgData name="Issei Watanabe" userId="abef44f5-10b2-4ea7-8f97-75773385386b" providerId="ADAL" clId="{6B1A5F8B-51E4-4D01-844F-29B1C906D848}" dt="2024-12-17T02:24:46.408" v="322" actId="478"/>
          <ac:spMkLst>
            <pc:docMk/>
            <pc:sldMk cId="1023395647" sldId="342"/>
            <ac:spMk id="9" creationId="{C7B164EC-DC5A-E9D3-E32C-D88DBF3556EC}"/>
          </ac:spMkLst>
        </pc:spChg>
        <pc:spChg chg="add del mod ord">
          <ac:chgData name="Issei Watanabe" userId="abef44f5-10b2-4ea7-8f97-75773385386b" providerId="ADAL" clId="{6B1A5F8B-51E4-4D01-844F-29B1C906D848}" dt="2024-12-17T02:24:46.408" v="322" actId="478"/>
          <ac:spMkLst>
            <pc:docMk/>
            <pc:sldMk cId="1023395647" sldId="342"/>
            <ac:spMk id="10" creationId="{4B83AA70-8CC6-9FF3-705D-FA8370D7F08B}"/>
          </ac:spMkLst>
        </pc:spChg>
        <pc:spChg chg="add mod ord">
          <ac:chgData name="Issei Watanabe" userId="abef44f5-10b2-4ea7-8f97-75773385386b" providerId="ADAL" clId="{6B1A5F8B-51E4-4D01-844F-29B1C906D848}" dt="2024-12-17T02:24:11.123" v="304" actId="167"/>
          <ac:spMkLst>
            <pc:docMk/>
            <pc:sldMk cId="1023395647" sldId="342"/>
            <ac:spMk id="11" creationId="{DF488868-FD2F-3580-FD83-26ADEA24AB11}"/>
          </ac:spMkLst>
        </pc:spChg>
        <pc:spChg chg="add del mod ord">
          <ac:chgData name="Issei Watanabe" userId="abef44f5-10b2-4ea7-8f97-75773385386b" providerId="ADAL" clId="{6B1A5F8B-51E4-4D01-844F-29B1C906D848}" dt="2024-12-17T02:24:31.392" v="316" actId="478"/>
          <ac:spMkLst>
            <pc:docMk/>
            <pc:sldMk cId="1023395647" sldId="342"/>
            <ac:spMk id="12" creationId="{70436231-51A2-5D62-0F89-4AA1332173BB}"/>
          </ac:spMkLst>
        </pc:spChg>
        <pc:spChg chg="add del mod ord">
          <ac:chgData name="Issei Watanabe" userId="abef44f5-10b2-4ea7-8f97-75773385386b" providerId="ADAL" clId="{6B1A5F8B-51E4-4D01-844F-29B1C906D848}" dt="2024-12-17T02:24:57.528" v="326" actId="478"/>
          <ac:spMkLst>
            <pc:docMk/>
            <pc:sldMk cId="1023395647" sldId="342"/>
            <ac:spMk id="13" creationId="{7012D2B0-B985-971D-A0FD-9D523EF28686}"/>
          </ac:spMkLst>
        </pc:spChg>
        <pc:spChg chg="mod">
          <ac:chgData name="Issei Watanabe" userId="abef44f5-10b2-4ea7-8f97-75773385386b" providerId="ADAL" clId="{6B1A5F8B-51E4-4D01-844F-29B1C906D848}" dt="2024-12-17T02:24:29.645" v="315" actId="554"/>
          <ac:spMkLst>
            <pc:docMk/>
            <pc:sldMk cId="1023395647" sldId="342"/>
            <ac:spMk id="32" creationId="{48036F65-C167-CB03-FC5D-A2CEC0DF5F6F}"/>
          </ac:spMkLst>
        </pc:spChg>
        <pc:spChg chg="del mod">
          <ac:chgData name="Issei Watanabe" userId="abef44f5-10b2-4ea7-8f97-75773385386b" providerId="ADAL" clId="{6B1A5F8B-51E4-4D01-844F-29B1C906D848}" dt="2024-12-17T05:06:15.848" v="456" actId="478"/>
          <ac:spMkLst>
            <pc:docMk/>
            <pc:sldMk cId="1023395647" sldId="342"/>
            <ac:spMk id="34" creationId="{BBAB482D-8425-7F68-F892-07E8978CB8C9}"/>
          </ac:spMkLst>
        </pc:spChg>
      </pc:sldChg>
      <pc:sldChg chg="addSp delSp modSp add mod setBg modClrScheme chgLayout">
        <pc:chgData name="Issei Watanabe" userId="abef44f5-10b2-4ea7-8f97-75773385386b" providerId="ADAL" clId="{6B1A5F8B-51E4-4D01-844F-29B1C906D848}" dt="2024-12-17T09:00:16.089" v="582" actId="21"/>
        <pc:sldMkLst>
          <pc:docMk/>
          <pc:sldMk cId="166203547" sldId="343"/>
        </pc:sldMkLst>
        <pc:spChg chg="mod">
          <ac:chgData name="Issei Watanabe" userId="abef44f5-10b2-4ea7-8f97-75773385386b" providerId="ADAL" clId="{6B1A5F8B-51E4-4D01-844F-29B1C906D848}" dt="2024-12-17T08:54:37.393" v="563" actId="1076"/>
          <ac:spMkLst>
            <pc:docMk/>
            <pc:sldMk cId="166203547" sldId="343"/>
            <ac:spMk id="3" creationId="{3D121BFA-760A-311E-BE29-1BE53279AE7D}"/>
          </ac:spMkLst>
        </pc:spChg>
        <pc:spChg chg="del mod">
          <ac:chgData name="Issei Watanabe" userId="abef44f5-10b2-4ea7-8f97-75773385386b" providerId="ADAL" clId="{6B1A5F8B-51E4-4D01-844F-29B1C906D848}" dt="2024-12-17T08:51:34.447" v="538" actId="478"/>
          <ac:spMkLst>
            <pc:docMk/>
            <pc:sldMk cId="166203547" sldId="343"/>
            <ac:spMk id="4" creationId="{6B23CE6A-C2CB-F3C0-60F8-CEC70CB37C17}"/>
          </ac:spMkLst>
        </pc:spChg>
        <pc:spChg chg="mod">
          <ac:chgData name="Issei Watanabe" userId="abef44f5-10b2-4ea7-8f97-75773385386b" providerId="ADAL" clId="{6B1A5F8B-51E4-4D01-844F-29B1C906D848}" dt="2024-12-17T08:54:37.393" v="563" actId="1076"/>
          <ac:spMkLst>
            <pc:docMk/>
            <pc:sldMk cId="166203547" sldId="343"/>
            <ac:spMk id="5" creationId="{D44E2ADE-BE84-C189-5359-1F8519F3B430}"/>
          </ac:spMkLst>
        </pc:spChg>
        <pc:spChg chg="add del mod ord">
          <ac:chgData name="Issei Watanabe" userId="abef44f5-10b2-4ea7-8f97-75773385386b" providerId="ADAL" clId="{6B1A5F8B-51E4-4D01-844F-29B1C906D848}" dt="2024-12-17T08:45:01.398" v="490" actId="478"/>
          <ac:spMkLst>
            <pc:docMk/>
            <pc:sldMk cId="166203547" sldId="343"/>
            <ac:spMk id="6" creationId="{51A98CC4-EAA4-96E1-9E91-06D00BDB1B5F}"/>
          </ac:spMkLst>
        </pc:spChg>
        <pc:spChg chg="add del mod ord">
          <ac:chgData name="Issei Watanabe" userId="abef44f5-10b2-4ea7-8f97-75773385386b" providerId="ADAL" clId="{6B1A5F8B-51E4-4D01-844F-29B1C906D848}" dt="2024-12-17T08:54:52.733" v="565" actId="478"/>
          <ac:spMkLst>
            <pc:docMk/>
            <pc:sldMk cId="166203547" sldId="343"/>
            <ac:spMk id="7" creationId="{A44F021E-9FB0-B97B-1A1C-67F59D0DFB1D}"/>
          </ac:spMkLst>
        </pc:spChg>
        <pc:spChg chg="add mod">
          <ac:chgData name="Issei Watanabe" userId="abef44f5-10b2-4ea7-8f97-75773385386b" providerId="ADAL" clId="{6B1A5F8B-51E4-4D01-844F-29B1C906D848}" dt="2024-12-17T08:56:19.415" v="572" actId="20577"/>
          <ac:spMkLst>
            <pc:docMk/>
            <pc:sldMk cId="166203547" sldId="343"/>
            <ac:spMk id="9" creationId="{BB2B7B1E-6582-C831-EEF8-CBE02825BEC7}"/>
          </ac:spMkLst>
        </pc:spChg>
        <pc:spChg chg="add mod">
          <ac:chgData name="Issei Watanabe" userId="abef44f5-10b2-4ea7-8f97-75773385386b" providerId="ADAL" clId="{6B1A5F8B-51E4-4D01-844F-29B1C906D848}" dt="2024-12-17T08:56:25.458" v="576" actId="20577"/>
          <ac:spMkLst>
            <pc:docMk/>
            <pc:sldMk cId="166203547" sldId="343"/>
            <ac:spMk id="10" creationId="{2292A5F9-33E0-FB84-B4D9-492163341D74}"/>
          </ac:spMkLst>
        </pc:spChg>
        <pc:spChg chg="del">
          <ac:chgData name="Issei Watanabe" userId="abef44f5-10b2-4ea7-8f97-75773385386b" providerId="ADAL" clId="{6B1A5F8B-51E4-4D01-844F-29B1C906D848}" dt="2024-12-17T04:51:36.613" v="332" actId="478"/>
          <ac:spMkLst>
            <pc:docMk/>
            <pc:sldMk cId="166203547" sldId="343"/>
            <ac:spMk id="30" creationId="{AF487751-B66E-F509-B705-398AB463D740}"/>
          </ac:spMkLst>
        </pc:spChg>
        <pc:picChg chg="mod">
          <ac:chgData name="Issei Watanabe" userId="abef44f5-10b2-4ea7-8f97-75773385386b" providerId="ADAL" clId="{6B1A5F8B-51E4-4D01-844F-29B1C906D848}" dt="2024-12-17T08:58:51.091" v="577" actId="1076"/>
          <ac:picMkLst>
            <pc:docMk/>
            <pc:sldMk cId="166203547" sldId="343"/>
            <ac:picMk id="2" creationId="{0C96BA05-FC02-B281-DBAA-4C487B8D3758}"/>
          </ac:picMkLst>
        </pc:picChg>
        <pc:picChg chg="del">
          <ac:chgData name="Issei Watanabe" userId="abef44f5-10b2-4ea7-8f97-75773385386b" providerId="ADAL" clId="{6B1A5F8B-51E4-4D01-844F-29B1C906D848}" dt="2024-12-17T04:51:36.613" v="332" actId="478"/>
          <ac:picMkLst>
            <pc:docMk/>
            <pc:sldMk cId="166203547" sldId="343"/>
            <ac:picMk id="7" creationId="{2C6DD9FB-63E0-A821-7820-E93093DB0D65}"/>
          </ac:picMkLst>
        </pc:picChg>
        <pc:picChg chg="add mod">
          <ac:chgData name="Issei Watanabe" userId="abef44f5-10b2-4ea7-8f97-75773385386b" providerId="ADAL" clId="{6B1A5F8B-51E4-4D01-844F-29B1C906D848}" dt="2024-12-17T08:54:37.393" v="563" actId="1076"/>
          <ac:picMkLst>
            <pc:docMk/>
            <pc:sldMk cId="166203547" sldId="343"/>
            <ac:picMk id="8" creationId="{79F6678E-B40D-2290-A76D-99B569524858}"/>
          </ac:picMkLst>
        </pc:picChg>
        <pc:picChg chg="add del mod">
          <ac:chgData name="Issei Watanabe" userId="abef44f5-10b2-4ea7-8f97-75773385386b" providerId="ADAL" clId="{6B1A5F8B-51E4-4D01-844F-29B1C906D848}" dt="2024-12-17T08:54:21.362" v="560" actId="478"/>
          <ac:picMkLst>
            <pc:docMk/>
            <pc:sldMk cId="166203547" sldId="343"/>
            <ac:picMk id="12" creationId="{68BBA447-B1F6-927F-EA50-30F9BD563303}"/>
          </ac:picMkLst>
        </pc:picChg>
        <pc:picChg chg="add del mod">
          <ac:chgData name="Issei Watanabe" userId="abef44f5-10b2-4ea7-8f97-75773385386b" providerId="ADAL" clId="{6B1A5F8B-51E4-4D01-844F-29B1C906D848}" dt="2024-12-17T09:00:16.089" v="582" actId="21"/>
          <ac:picMkLst>
            <pc:docMk/>
            <pc:sldMk cId="166203547" sldId="343"/>
            <ac:picMk id="14" creationId="{E6CFC68C-60EA-1626-D157-EF5AD2BA0755}"/>
          </ac:picMkLst>
        </pc:picChg>
      </pc:sldChg>
      <pc:sldMasterChg chg="modSldLayout">
        <pc:chgData name="Issei Watanabe" userId="abef44f5-10b2-4ea7-8f97-75773385386b" providerId="ADAL" clId="{6B1A5F8B-51E4-4D01-844F-29B1C906D848}" dt="2024-12-17T08:59:57.171" v="578" actId="14100"/>
        <pc:sldMasterMkLst>
          <pc:docMk/>
          <pc:sldMasterMk cId="4201613889" sldId="2147483648"/>
        </pc:sldMasterMkLst>
        <pc:sldLayoutChg chg="addSp delSp modSp mod">
          <pc:chgData name="Issei Watanabe" userId="abef44f5-10b2-4ea7-8f97-75773385386b" providerId="ADAL" clId="{6B1A5F8B-51E4-4D01-844F-29B1C906D848}" dt="2024-12-17T04:59:20.249" v="377" actId="478"/>
          <pc:sldLayoutMkLst>
            <pc:docMk/>
            <pc:sldMasterMk cId="4201613889" sldId="2147483648"/>
            <pc:sldLayoutMk cId="3972951340" sldId="2147483661"/>
          </pc:sldLayoutMkLst>
          <pc:picChg chg="add del mod">
            <ac:chgData name="Issei Watanabe" userId="abef44f5-10b2-4ea7-8f97-75773385386b" providerId="ADAL" clId="{6B1A5F8B-51E4-4D01-844F-29B1C906D848}" dt="2024-12-17T04:58:58.126" v="372" actId="478"/>
            <ac:picMkLst>
              <pc:docMk/>
              <pc:sldMasterMk cId="4201613889" sldId="2147483648"/>
              <pc:sldLayoutMk cId="3972951340" sldId="2147483661"/>
              <ac:picMk id="2" creationId="{F4B0E90D-0E03-6032-7D3B-47BC6F2D4EE9}"/>
            </ac:picMkLst>
          </pc:picChg>
          <pc:picChg chg="add mod">
            <ac:chgData name="Issei Watanabe" userId="abef44f5-10b2-4ea7-8f97-75773385386b" providerId="ADAL" clId="{6B1A5F8B-51E4-4D01-844F-29B1C906D848}" dt="2024-12-17T04:52:26.644" v="334" actId="571"/>
            <ac:picMkLst>
              <pc:docMk/>
              <pc:sldMasterMk cId="4201613889" sldId="2147483648"/>
              <pc:sldLayoutMk cId="3972951340" sldId="2147483661"/>
              <ac:picMk id="3" creationId="{AD1BEBC1-AB7F-2139-8C0F-360DCB0502AA}"/>
            </ac:picMkLst>
          </pc:picChg>
          <pc:picChg chg="add mod">
            <ac:chgData name="Issei Watanabe" userId="abef44f5-10b2-4ea7-8f97-75773385386b" providerId="ADAL" clId="{6B1A5F8B-51E4-4D01-844F-29B1C906D848}" dt="2024-12-17T04:58:58.582" v="373"/>
            <ac:picMkLst>
              <pc:docMk/>
              <pc:sldMasterMk cId="4201613889" sldId="2147483648"/>
              <pc:sldLayoutMk cId="3972951340" sldId="2147483661"/>
              <ac:picMk id="4" creationId="{6963F57D-7CEA-2F64-BBD6-7A9DB919E6D8}"/>
            </ac:picMkLst>
          </pc:picChg>
          <pc:picChg chg="add del mod">
            <ac:chgData name="Issei Watanabe" userId="abef44f5-10b2-4ea7-8f97-75773385386b" providerId="ADAL" clId="{6B1A5F8B-51E4-4D01-844F-29B1C906D848}" dt="2024-12-17T04:59:20.249" v="377" actId="478"/>
            <ac:picMkLst>
              <pc:docMk/>
              <pc:sldMasterMk cId="4201613889" sldId="2147483648"/>
              <pc:sldLayoutMk cId="3972951340" sldId="2147483661"/>
              <ac:picMk id="5" creationId="{67DDEE01-1892-965C-6685-E9D32445277C}"/>
            </ac:picMkLst>
          </pc:picChg>
        </pc:sldLayoutChg>
        <pc:sldLayoutChg chg="addSp delSp modSp mod">
          <pc:chgData name="Issei Watanabe" userId="abef44f5-10b2-4ea7-8f97-75773385386b" providerId="ADAL" clId="{6B1A5F8B-51E4-4D01-844F-29B1C906D848}" dt="2024-12-17T02:00:03.668" v="34" actId="1076"/>
          <pc:sldLayoutMkLst>
            <pc:docMk/>
            <pc:sldMasterMk cId="4201613889" sldId="2147483648"/>
            <pc:sldLayoutMk cId="2247848389" sldId="2147483664"/>
          </pc:sldLayoutMkLst>
          <pc:spChg chg="add del mod">
            <ac:chgData name="Issei Watanabe" userId="abef44f5-10b2-4ea7-8f97-75773385386b" providerId="ADAL" clId="{6B1A5F8B-51E4-4D01-844F-29B1C906D848}" dt="2024-12-17T02:00:03.668" v="34" actId="1076"/>
            <ac:spMkLst>
              <pc:docMk/>
              <pc:sldMasterMk cId="4201613889" sldId="2147483648"/>
              <pc:sldLayoutMk cId="2247848389" sldId="2147483664"/>
              <ac:spMk id="10" creationId="{3C0A7A06-D029-78A9-8BE8-5D6DCA120E7B}"/>
            </ac:spMkLst>
          </pc:spChg>
        </pc:sldLayoutChg>
        <pc:sldLayoutChg chg="addSp delSp modSp mod">
          <pc:chgData name="Issei Watanabe" userId="abef44f5-10b2-4ea7-8f97-75773385386b" providerId="ADAL" clId="{6B1A5F8B-51E4-4D01-844F-29B1C906D848}" dt="2024-12-17T04:59:06.609" v="374" actId="478"/>
          <pc:sldLayoutMkLst>
            <pc:docMk/>
            <pc:sldMasterMk cId="4201613889" sldId="2147483648"/>
            <pc:sldLayoutMk cId="3345801824" sldId="2147483665"/>
          </pc:sldLayoutMkLst>
          <pc:picChg chg="add del mod">
            <ac:chgData name="Issei Watanabe" userId="abef44f5-10b2-4ea7-8f97-75773385386b" providerId="ADAL" clId="{6B1A5F8B-51E4-4D01-844F-29B1C906D848}" dt="2024-12-17T04:53:17.314" v="352" actId="478"/>
            <ac:picMkLst>
              <pc:docMk/>
              <pc:sldMasterMk cId="4201613889" sldId="2147483648"/>
              <pc:sldLayoutMk cId="3345801824" sldId="2147483665"/>
              <ac:picMk id="2" creationId="{0CDAD0EC-3EA2-9F80-AF15-4AFCD0C220D9}"/>
            </ac:picMkLst>
          </pc:picChg>
          <pc:picChg chg="add del mod">
            <ac:chgData name="Issei Watanabe" userId="abef44f5-10b2-4ea7-8f97-75773385386b" providerId="ADAL" clId="{6B1A5F8B-51E4-4D01-844F-29B1C906D848}" dt="2024-12-17T04:52:34.224" v="340" actId="478"/>
            <ac:picMkLst>
              <pc:docMk/>
              <pc:sldMasterMk cId="4201613889" sldId="2147483648"/>
              <pc:sldLayoutMk cId="3345801824" sldId="2147483665"/>
              <ac:picMk id="3" creationId="{3CE3D07A-EB2B-E832-4BAA-13FBC2498047}"/>
            </ac:picMkLst>
          </pc:picChg>
          <pc:picChg chg="add mod">
            <ac:chgData name="Issei Watanabe" userId="abef44f5-10b2-4ea7-8f97-75773385386b" providerId="ADAL" clId="{6B1A5F8B-51E4-4D01-844F-29B1C906D848}" dt="2024-12-17T04:58:41.135" v="371" actId="1036"/>
            <ac:picMkLst>
              <pc:docMk/>
              <pc:sldMasterMk cId="4201613889" sldId="2147483648"/>
              <pc:sldLayoutMk cId="3345801824" sldId="2147483665"/>
              <ac:picMk id="4" creationId="{A9C459A8-F536-6043-0A49-02DB888463BC}"/>
            </ac:picMkLst>
          </pc:picChg>
          <pc:picChg chg="add mod">
            <ac:chgData name="Issei Watanabe" userId="abef44f5-10b2-4ea7-8f97-75773385386b" providerId="ADAL" clId="{6B1A5F8B-51E4-4D01-844F-29B1C906D848}" dt="2024-12-17T04:53:25.061" v="355" actId="571"/>
            <ac:picMkLst>
              <pc:docMk/>
              <pc:sldMasterMk cId="4201613889" sldId="2147483648"/>
              <pc:sldLayoutMk cId="3345801824" sldId="2147483665"/>
              <ac:picMk id="5" creationId="{F9CF7957-2D51-42A7-7693-0203FFF55782}"/>
            </ac:picMkLst>
          </pc:picChg>
          <pc:picChg chg="add mod">
            <ac:chgData name="Issei Watanabe" userId="abef44f5-10b2-4ea7-8f97-75773385386b" providerId="ADAL" clId="{6B1A5F8B-51E4-4D01-844F-29B1C906D848}" dt="2024-12-17T04:58:01.050" v="368" actId="571"/>
            <ac:picMkLst>
              <pc:docMk/>
              <pc:sldMasterMk cId="4201613889" sldId="2147483648"/>
              <pc:sldLayoutMk cId="3345801824" sldId="2147483665"/>
              <ac:picMk id="6" creationId="{306A55FF-C59D-4937-9540-5389A77D3DE4}"/>
            </ac:picMkLst>
          </pc:picChg>
          <pc:picChg chg="add del mod">
            <ac:chgData name="Issei Watanabe" userId="abef44f5-10b2-4ea7-8f97-75773385386b" providerId="ADAL" clId="{6B1A5F8B-51E4-4D01-844F-29B1C906D848}" dt="2024-12-17T04:59:06.609" v="374" actId="478"/>
            <ac:picMkLst>
              <pc:docMk/>
              <pc:sldMasterMk cId="4201613889" sldId="2147483648"/>
              <pc:sldLayoutMk cId="3345801824" sldId="2147483665"/>
              <ac:picMk id="7" creationId="{7F6FA804-70A5-9465-51EE-94836FAFDA53}"/>
            </ac:picMkLst>
          </pc:picChg>
        </pc:sldLayoutChg>
        <pc:sldLayoutChg chg="addSp delSp modSp mod">
          <pc:chgData name="Issei Watanabe" userId="abef44f5-10b2-4ea7-8f97-75773385386b" providerId="ADAL" clId="{6B1A5F8B-51E4-4D01-844F-29B1C906D848}" dt="2024-12-17T02:00:32.581" v="43" actId="1076"/>
          <pc:sldLayoutMkLst>
            <pc:docMk/>
            <pc:sldMasterMk cId="4201613889" sldId="2147483648"/>
            <pc:sldLayoutMk cId="125479374" sldId="2147483666"/>
          </pc:sldLayoutMkLst>
          <pc:spChg chg="del">
            <ac:chgData name="Issei Watanabe" userId="abef44f5-10b2-4ea7-8f97-75773385386b" providerId="ADAL" clId="{6B1A5F8B-51E4-4D01-844F-29B1C906D848}" dt="2024-12-17T01:58:47.765" v="17" actId="478"/>
            <ac:spMkLst>
              <pc:docMk/>
              <pc:sldMasterMk cId="4201613889" sldId="2147483648"/>
              <pc:sldLayoutMk cId="125479374" sldId="2147483666"/>
              <ac:spMk id="2" creationId="{F40C6F79-987C-B2DC-D282-1D4AC2747F41}"/>
            </ac:spMkLst>
          </pc:spChg>
          <pc:spChg chg="del">
            <ac:chgData name="Issei Watanabe" userId="abef44f5-10b2-4ea7-8f97-75773385386b" providerId="ADAL" clId="{6B1A5F8B-51E4-4D01-844F-29B1C906D848}" dt="2024-12-17T01:58:47.765" v="17" actId="478"/>
            <ac:spMkLst>
              <pc:docMk/>
              <pc:sldMasterMk cId="4201613889" sldId="2147483648"/>
              <pc:sldLayoutMk cId="125479374" sldId="2147483666"/>
              <ac:spMk id="3" creationId="{F86007E5-7F7F-7F28-6A86-8B7E7A63AF3C}"/>
            </ac:spMkLst>
          </pc:spChg>
          <pc:spChg chg="add del mod">
            <ac:chgData name="Issei Watanabe" userId="abef44f5-10b2-4ea7-8f97-75773385386b" providerId="ADAL" clId="{6B1A5F8B-51E4-4D01-844F-29B1C906D848}" dt="2024-12-17T02:00:18.263" v="40" actId="1076"/>
            <ac:spMkLst>
              <pc:docMk/>
              <pc:sldMasterMk cId="4201613889" sldId="2147483648"/>
              <pc:sldLayoutMk cId="125479374" sldId="2147483666"/>
              <ac:spMk id="10" creationId="{3C0A7A06-D029-78A9-8BE8-5D6DCA120E7B}"/>
            </ac:spMkLst>
          </pc:spChg>
          <pc:spChg chg="add mod topLvl">
            <ac:chgData name="Issei Watanabe" userId="abef44f5-10b2-4ea7-8f97-75773385386b" providerId="ADAL" clId="{6B1A5F8B-51E4-4D01-844F-29B1C906D848}" dt="2024-12-17T02:00:32.581" v="43" actId="1076"/>
            <ac:spMkLst>
              <pc:docMk/>
              <pc:sldMasterMk cId="4201613889" sldId="2147483648"/>
              <pc:sldLayoutMk cId="125479374" sldId="2147483666"/>
              <ac:spMk id="11" creationId="{B65E9EF8-D35A-2360-D08B-64DF8E4330F4}"/>
            </ac:spMkLst>
          </pc:spChg>
          <pc:spChg chg="add mod topLvl">
            <ac:chgData name="Issei Watanabe" userId="abef44f5-10b2-4ea7-8f97-75773385386b" providerId="ADAL" clId="{6B1A5F8B-51E4-4D01-844F-29B1C906D848}" dt="2024-12-17T02:00:32.581" v="43" actId="1076"/>
            <ac:spMkLst>
              <pc:docMk/>
              <pc:sldMasterMk cId="4201613889" sldId="2147483648"/>
              <pc:sldLayoutMk cId="125479374" sldId="2147483666"/>
              <ac:spMk id="12" creationId="{A971F931-15A0-CA76-C78B-5AD8B7D4F5BD}"/>
            </ac:spMkLst>
          </pc:spChg>
          <pc:grpChg chg="add del mod">
            <ac:chgData name="Issei Watanabe" userId="abef44f5-10b2-4ea7-8f97-75773385386b" providerId="ADAL" clId="{6B1A5F8B-51E4-4D01-844F-29B1C906D848}" dt="2024-12-17T01:59:20.988" v="23" actId="165"/>
            <ac:grpSpMkLst>
              <pc:docMk/>
              <pc:sldMasterMk cId="4201613889" sldId="2147483648"/>
              <pc:sldLayoutMk cId="125479374" sldId="2147483666"/>
              <ac:grpSpMk id="14" creationId="{4B71DC8B-DD81-6B6A-6FC6-8B6859D96C77}"/>
            </ac:grpSpMkLst>
          </pc:grpChg>
          <pc:picChg chg="add mod topLvl">
            <ac:chgData name="Issei Watanabe" userId="abef44f5-10b2-4ea7-8f97-75773385386b" providerId="ADAL" clId="{6B1A5F8B-51E4-4D01-844F-29B1C906D848}" dt="2024-12-17T02:00:32.581" v="43" actId="1076"/>
            <ac:picMkLst>
              <pc:docMk/>
              <pc:sldMasterMk cId="4201613889" sldId="2147483648"/>
              <pc:sldLayoutMk cId="125479374" sldId="2147483666"/>
              <ac:picMk id="13" creationId="{BF60917D-C0EC-220D-19E1-69F23005B368}"/>
            </ac:picMkLst>
          </pc:picChg>
          <pc:picChg chg="del">
            <ac:chgData name="Issei Watanabe" userId="abef44f5-10b2-4ea7-8f97-75773385386b" providerId="ADAL" clId="{6B1A5F8B-51E4-4D01-844F-29B1C906D848}" dt="2024-12-17T01:58:47.765" v="17" actId="478"/>
            <ac:picMkLst>
              <pc:docMk/>
              <pc:sldMasterMk cId="4201613889" sldId="2147483648"/>
              <pc:sldLayoutMk cId="125479374" sldId="2147483666"/>
              <ac:picMk id="57" creationId="{D63D89E9-DC53-04BC-434A-FE0CFD0BA781}"/>
            </ac:picMkLst>
          </pc:picChg>
        </pc:sldLayoutChg>
        <pc:sldLayoutChg chg="addSp modSp mod">
          <pc:chgData name="Issei Watanabe" userId="abef44f5-10b2-4ea7-8f97-75773385386b" providerId="ADAL" clId="{6B1A5F8B-51E4-4D01-844F-29B1C906D848}" dt="2024-12-17T08:59:57.171" v="578" actId="14100"/>
          <pc:sldLayoutMkLst>
            <pc:docMk/>
            <pc:sldMasterMk cId="4201613889" sldId="2147483648"/>
            <pc:sldLayoutMk cId="3140212490" sldId="2147483667"/>
          </pc:sldLayoutMkLst>
          <pc:spChg chg="add mod">
            <ac:chgData name="Issei Watanabe" userId="abef44f5-10b2-4ea7-8f97-75773385386b" providerId="ADAL" clId="{6B1A5F8B-51E4-4D01-844F-29B1C906D848}" dt="2024-12-17T08:59:57.171" v="578" actId="14100"/>
            <ac:spMkLst>
              <pc:docMk/>
              <pc:sldMasterMk cId="4201613889" sldId="2147483648"/>
              <pc:sldLayoutMk cId="3140212490" sldId="2147483667"/>
              <ac:spMk id="11" creationId="{20B36674-117A-DF67-B648-6AD466491989}"/>
            </ac:spMkLst>
          </pc:spChg>
        </pc:sldLayoutChg>
      </pc:sldMasterChg>
    </pc:docChg>
  </pc:docChgLst>
  <pc:docChgLst>
    <pc:chgData name="Issei Watanabe" userId="abef44f5-10b2-4ea7-8f97-75773385386b" providerId="ADAL" clId="{961DF6BD-B8B8-4E7F-BC75-0F20A16A4D37}"/>
    <pc:docChg chg="undo custSel addSld delSld modSld">
      <pc:chgData name="Issei Watanabe" userId="abef44f5-10b2-4ea7-8f97-75773385386b" providerId="ADAL" clId="{961DF6BD-B8B8-4E7F-BC75-0F20A16A4D37}" dt="2024-12-16T09:37:26.007" v="508" actId="20577"/>
      <pc:docMkLst>
        <pc:docMk/>
      </pc:docMkLst>
      <pc:sldChg chg="modSp mod">
        <pc:chgData name="Issei Watanabe" userId="abef44f5-10b2-4ea7-8f97-75773385386b" providerId="ADAL" clId="{961DF6BD-B8B8-4E7F-BC75-0F20A16A4D37}" dt="2024-12-16T09:35:52.617" v="488" actId="2711"/>
        <pc:sldMkLst>
          <pc:docMk/>
          <pc:sldMk cId="3440511540" sldId="269"/>
        </pc:sldMkLst>
        <pc:spChg chg="mod">
          <ac:chgData name="Issei Watanabe" userId="abef44f5-10b2-4ea7-8f97-75773385386b" providerId="ADAL" clId="{961DF6BD-B8B8-4E7F-BC75-0F20A16A4D37}" dt="2024-12-16T09:35:52.617" v="488" actId="2711"/>
          <ac:spMkLst>
            <pc:docMk/>
            <pc:sldMk cId="3440511540" sldId="269"/>
            <ac:spMk id="2" creationId="{1EA3B851-C4F9-B098-04C7-9340A1FF178D}"/>
          </ac:spMkLst>
        </pc:spChg>
        <pc:spChg chg="mod">
          <ac:chgData name="Issei Watanabe" userId="abef44f5-10b2-4ea7-8f97-75773385386b" providerId="ADAL" clId="{961DF6BD-B8B8-4E7F-BC75-0F20A16A4D37}" dt="2024-12-16T09:35:47.480" v="487" actId="20577"/>
          <ac:spMkLst>
            <pc:docMk/>
            <pc:sldMk cId="3440511540" sldId="269"/>
            <ac:spMk id="4" creationId="{0F374F24-EE32-2791-2B62-8BBA6A573C88}"/>
          </ac:spMkLst>
        </pc:spChg>
        <pc:grpChg chg="mod">
          <ac:chgData name="Issei Watanabe" userId="abef44f5-10b2-4ea7-8f97-75773385386b" providerId="ADAL" clId="{961DF6BD-B8B8-4E7F-BC75-0F20A16A4D37}" dt="2024-12-16T09:35:39.015" v="480" actId="1076"/>
          <ac:grpSpMkLst>
            <pc:docMk/>
            <pc:sldMk cId="3440511540" sldId="269"/>
            <ac:grpSpMk id="6" creationId="{9F204A0E-342B-BFE2-F8B0-785ADF8EC836}"/>
          </ac:grpSpMkLst>
        </pc:grpChg>
      </pc:sldChg>
      <pc:sldChg chg="modSp mod">
        <pc:chgData name="Issei Watanabe" userId="abef44f5-10b2-4ea7-8f97-75773385386b" providerId="ADAL" clId="{961DF6BD-B8B8-4E7F-BC75-0F20A16A4D37}" dt="2024-12-16T09:37:23.002" v="506" actId="20577"/>
        <pc:sldMkLst>
          <pc:docMk/>
          <pc:sldMk cId="1238474155" sldId="302"/>
        </pc:sldMkLst>
        <pc:spChg chg="mod">
          <ac:chgData name="Issei Watanabe" userId="abef44f5-10b2-4ea7-8f97-75773385386b" providerId="ADAL" clId="{961DF6BD-B8B8-4E7F-BC75-0F20A16A4D37}" dt="2024-12-16T09:37:07.493" v="495" actId="1076"/>
          <ac:spMkLst>
            <pc:docMk/>
            <pc:sldMk cId="1238474155" sldId="302"/>
            <ac:spMk id="2" creationId="{49E8D40B-431E-C532-7E30-46B65B32A647}"/>
          </ac:spMkLst>
        </pc:spChg>
        <pc:spChg chg="mod">
          <ac:chgData name="Issei Watanabe" userId="abef44f5-10b2-4ea7-8f97-75773385386b" providerId="ADAL" clId="{961DF6BD-B8B8-4E7F-BC75-0F20A16A4D37}" dt="2024-12-16T09:37:07.493" v="495" actId="1076"/>
          <ac:spMkLst>
            <pc:docMk/>
            <pc:sldMk cId="1238474155" sldId="302"/>
            <ac:spMk id="3" creationId="{BFBAEFE7-8330-076B-A9EF-3086F32590DD}"/>
          </ac:spMkLst>
        </pc:spChg>
        <pc:spChg chg="mod">
          <ac:chgData name="Issei Watanabe" userId="abef44f5-10b2-4ea7-8f97-75773385386b" providerId="ADAL" clId="{961DF6BD-B8B8-4E7F-BC75-0F20A16A4D37}" dt="2024-12-16T09:37:07.493" v="495" actId="1076"/>
          <ac:spMkLst>
            <pc:docMk/>
            <pc:sldMk cId="1238474155" sldId="302"/>
            <ac:spMk id="5" creationId="{BDE7BB9C-93C4-E392-547C-091299FF94A4}"/>
          </ac:spMkLst>
        </pc:spChg>
        <pc:spChg chg="mod">
          <ac:chgData name="Issei Watanabe" userId="abef44f5-10b2-4ea7-8f97-75773385386b" providerId="ADAL" clId="{961DF6BD-B8B8-4E7F-BC75-0F20A16A4D37}" dt="2024-12-16T09:37:07.493" v="495" actId="1076"/>
          <ac:spMkLst>
            <pc:docMk/>
            <pc:sldMk cId="1238474155" sldId="302"/>
            <ac:spMk id="8" creationId="{D2C1D473-CE0D-422C-E429-DE05F9466427}"/>
          </ac:spMkLst>
        </pc:spChg>
        <pc:spChg chg="mod">
          <ac:chgData name="Issei Watanabe" userId="abef44f5-10b2-4ea7-8f97-75773385386b" providerId="ADAL" clId="{961DF6BD-B8B8-4E7F-BC75-0F20A16A4D37}" dt="2024-12-16T09:37:07.493" v="495" actId="1076"/>
          <ac:spMkLst>
            <pc:docMk/>
            <pc:sldMk cId="1238474155" sldId="302"/>
            <ac:spMk id="10" creationId="{F92AE5F2-8713-2DCF-71C5-65B16418B9B4}"/>
          </ac:spMkLst>
        </pc:spChg>
        <pc:spChg chg="mod">
          <ac:chgData name="Issei Watanabe" userId="abef44f5-10b2-4ea7-8f97-75773385386b" providerId="ADAL" clId="{961DF6BD-B8B8-4E7F-BC75-0F20A16A4D37}" dt="2024-12-16T09:37:07.493" v="495" actId="1076"/>
          <ac:spMkLst>
            <pc:docMk/>
            <pc:sldMk cId="1238474155" sldId="302"/>
            <ac:spMk id="11" creationId="{98E23EC0-3D71-348A-FF74-36DC0A0A9CA9}"/>
          </ac:spMkLst>
        </pc:spChg>
        <pc:spChg chg="mod">
          <ac:chgData name="Issei Watanabe" userId="abef44f5-10b2-4ea7-8f97-75773385386b" providerId="ADAL" clId="{961DF6BD-B8B8-4E7F-BC75-0F20A16A4D37}" dt="2024-12-16T09:37:07.493" v="495" actId="1076"/>
          <ac:spMkLst>
            <pc:docMk/>
            <pc:sldMk cId="1238474155" sldId="302"/>
            <ac:spMk id="12" creationId="{B9113BC7-A09A-2F05-3BCE-B0AB49374B1F}"/>
          </ac:spMkLst>
        </pc:spChg>
        <pc:spChg chg="mod">
          <ac:chgData name="Issei Watanabe" userId="abef44f5-10b2-4ea7-8f97-75773385386b" providerId="ADAL" clId="{961DF6BD-B8B8-4E7F-BC75-0F20A16A4D37}" dt="2024-12-16T09:37:07.493" v="495" actId="1076"/>
          <ac:spMkLst>
            <pc:docMk/>
            <pc:sldMk cId="1238474155" sldId="302"/>
            <ac:spMk id="14" creationId="{95878E54-4824-92B5-70C1-A0527B36A418}"/>
          </ac:spMkLst>
        </pc:spChg>
        <pc:spChg chg="mod">
          <ac:chgData name="Issei Watanabe" userId="abef44f5-10b2-4ea7-8f97-75773385386b" providerId="ADAL" clId="{961DF6BD-B8B8-4E7F-BC75-0F20A16A4D37}" dt="2024-12-16T09:37:07.493" v="495" actId="1076"/>
          <ac:spMkLst>
            <pc:docMk/>
            <pc:sldMk cId="1238474155" sldId="302"/>
            <ac:spMk id="15" creationId="{28013816-DAF8-23FF-FA88-E26240D30EC8}"/>
          </ac:spMkLst>
        </pc:spChg>
        <pc:spChg chg="mod">
          <ac:chgData name="Issei Watanabe" userId="abef44f5-10b2-4ea7-8f97-75773385386b" providerId="ADAL" clId="{961DF6BD-B8B8-4E7F-BC75-0F20A16A4D37}" dt="2024-12-16T09:37:07.493" v="495" actId="1076"/>
          <ac:spMkLst>
            <pc:docMk/>
            <pc:sldMk cId="1238474155" sldId="302"/>
            <ac:spMk id="17" creationId="{3D1A2591-EBA8-4C9F-EBAC-223C65220DA8}"/>
          </ac:spMkLst>
        </pc:spChg>
        <pc:spChg chg="mod">
          <ac:chgData name="Issei Watanabe" userId="abef44f5-10b2-4ea7-8f97-75773385386b" providerId="ADAL" clId="{961DF6BD-B8B8-4E7F-BC75-0F20A16A4D37}" dt="2024-12-16T09:37:23.002" v="506" actId="20577"/>
          <ac:spMkLst>
            <pc:docMk/>
            <pc:sldMk cId="1238474155" sldId="302"/>
            <ac:spMk id="19" creationId="{4F330861-CFF2-289D-A1E9-724311BE8783}"/>
          </ac:spMkLst>
        </pc:spChg>
      </pc:sldChg>
      <pc:sldChg chg="modSp mod">
        <pc:chgData name="Issei Watanabe" userId="abef44f5-10b2-4ea7-8f97-75773385386b" providerId="ADAL" clId="{961DF6BD-B8B8-4E7F-BC75-0F20A16A4D37}" dt="2024-12-16T09:31:15.245" v="74" actId="20577"/>
        <pc:sldMkLst>
          <pc:docMk/>
          <pc:sldMk cId="1398738423" sldId="305"/>
        </pc:sldMkLst>
        <pc:spChg chg="mod">
          <ac:chgData name="Issei Watanabe" userId="abef44f5-10b2-4ea7-8f97-75773385386b" providerId="ADAL" clId="{961DF6BD-B8B8-4E7F-BC75-0F20A16A4D37}" dt="2024-12-16T09:31:15.245" v="74" actId="20577"/>
          <ac:spMkLst>
            <pc:docMk/>
            <pc:sldMk cId="1398738423" sldId="305"/>
            <ac:spMk id="4" creationId="{60995927-67A3-FBEA-529C-6D9C93938010}"/>
          </ac:spMkLst>
        </pc:spChg>
      </pc:sldChg>
      <pc:sldChg chg="del">
        <pc:chgData name="Issei Watanabe" userId="abef44f5-10b2-4ea7-8f97-75773385386b" providerId="ADAL" clId="{961DF6BD-B8B8-4E7F-BC75-0F20A16A4D37}" dt="2024-12-16T09:35:14.248" v="478" actId="47"/>
        <pc:sldMkLst>
          <pc:docMk/>
          <pc:sldMk cId="1559983870" sldId="308"/>
        </pc:sldMkLst>
      </pc:sldChg>
      <pc:sldChg chg="modSp mod">
        <pc:chgData name="Issei Watanabe" userId="abef44f5-10b2-4ea7-8f97-75773385386b" providerId="ADAL" clId="{961DF6BD-B8B8-4E7F-BC75-0F20A16A4D37}" dt="2024-12-16T09:37:26.007" v="508" actId="20577"/>
        <pc:sldMkLst>
          <pc:docMk/>
          <pc:sldMk cId="4171866814" sldId="311"/>
        </pc:sldMkLst>
        <pc:spChg chg="mod">
          <ac:chgData name="Issei Watanabe" userId="abef44f5-10b2-4ea7-8f97-75773385386b" providerId="ADAL" clId="{961DF6BD-B8B8-4E7F-BC75-0F20A16A4D37}" dt="2024-12-16T09:37:26.007" v="508" actId="20577"/>
          <ac:spMkLst>
            <pc:docMk/>
            <pc:sldMk cId="4171866814" sldId="311"/>
            <ac:spMk id="19" creationId="{EE35A81B-849A-B009-6E0F-302DF22EC2D5}"/>
          </ac:spMkLst>
        </pc:spChg>
      </pc:sldChg>
      <pc:sldChg chg="del">
        <pc:chgData name="Issei Watanabe" userId="abef44f5-10b2-4ea7-8f97-75773385386b" providerId="ADAL" clId="{961DF6BD-B8B8-4E7F-BC75-0F20A16A4D37}" dt="2024-12-16T09:35:12.892" v="477" actId="47"/>
        <pc:sldMkLst>
          <pc:docMk/>
          <pc:sldMk cId="3408390398" sldId="315"/>
        </pc:sldMkLst>
      </pc:sldChg>
      <pc:sldChg chg="addSp delSp modSp mod">
        <pc:chgData name="Issei Watanabe" userId="abef44f5-10b2-4ea7-8f97-75773385386b" providerId="ADAL" clId="{961DF6BD-B8B8-4E7F-BC75-0F20A16A4D37}" dt="2024-12-16T09:34:59.635" v="476" actId="20577"/>
        <pc:sldMkLst>
          <pc:docMk/>
          <pc:sldMk cId="1066342334" sldId="319"/>
        </pc:sldMkLst>
        <pc:spChg chg="del mod">
          <ac:chgData name="Issei Watanabe" userId="abef44f5-10b2-4ea7-8f97-75773385386b" providerId="ADAL" clId="{961DF6BD-B8B8-4E7F-BC75-0F20A16A4D37}" dt="2024-12-16T09:32:59.511" v="144" actId="478"/>
          <ac:spMkLst>
            <pc:docMk/>
            <pc:sldMk cId="1066342334" sldId="319"/>
            <ac:spMk id="2" creationId="{D45CCD18-113C-1252-69DB-F6B3D752443D}"/>
          </ac:spMkLst>
        </pc:spChg>
        <pc:spChg chg="del">
          <ac:chgData name="Issei Watanabe" userId="abef44f5-10b2-4ea7-8f97-75773385386b" providerId="ADAL" clId="{961DF6BD-B8B8-4E7F-BC75-0F20A16A4D37}" dt="2024-12-16T09:32:49.155" v="141" actId="478"/>
          <ac:spMkLst>
            <pc:docMk/>
            <pc:sldMk cId="1066342334" sldId="319"/>
            <ac:spMk id="3" creationId="{C88D44CD-C838-5439-6F3F-A871CB5DDFBB}"/>
          </ac:spMkLst>
        </pc:spChg>
        <pc:spChg chg="del">
          <ac:chgData name="Issei Watanabe" userId="abef44f5-10b2-4ea7-8f97-75773385386b" providerId="ADAL" clId="{961DF6BD-B8B8-4E7F-BC75-0F20A16A4D37}" dt="2024-12-16T09:32:49.155" v="141" actId="478"/>
          <ac:spMkLst>
            <pc:docMk/>
            <pc:sldMk cId="1066342334" sldId="319"/>
            <ac:spMk id="4" creationId="{443852F3-63A9-EEB0-6E7E-2406C27BC420}"/>
          </ac:spMkLst>
        </pc:spChg>
        <pc:spChg chg="del">
          <ac:chgData name="Issei Watanabe" userId="abef44f5-10b2-4ea7-8f97-75773385386b" providerId="ADAL" clId="{961DF6BD-B8B8-4E7F-BC75-0F20A16A4D37}" dt="2024-12-16T09:32:49.155" v="141" actId="478"/>
          <ac:spMkLst>
            <pc:docMk/>
            <pc:sldMk cId="1066342334" sldId="319"/>
            <ac:spMk id="5" creationId="{E1C521B9-7E9A-CA70-2E70-749CCA186E5A}"/>
          </ac:spMkLst>
        </pc:spChg>
        <pc:spChg chg="del">
          <ac:chgData name="Issei Watanabe" userId="abef44f5-10b2-4ea7-8f97-75773385386b" providerId="ADAL" clId="{961DF6BD-B8B8-4E7F-BC75-0F20A16A4D37}" dt="2024-12-16T09:32:49.155" v="141" actId="478"/>
          <ac:spMkLst>
            <pc:docMk/>
            <pc:sldMk cId="1066342334" sldId="319"/>
            <ac:spMk id="6" creationId="{AD99356A-8F65-0C1B-0997-8235FDD7373A}"/>
          </ac:spMkLst>
        </pc:spChg>
        <pc:spChg chg="del">
          <ac:chgData name="Issei Watanabe" userId="abef44f5-10b2-4ea7-8f97-75773385386b" providerId="ADAL" clId="{961DF6BD-B8B8-4E7F-BC75-0F20A16A4D37}" dt="2024-12-16T09:32:49.155" v="141" actId="478"/>
          <ac:spMkLst>
            <pc:docMk/>
            <pc:sldMk cId="1066342334" sldId="319"/>
            <ac:spMk id="7" creationId="{F8CEF50D-03EF-7E48-EB27-6883E540AAE6}"/>
          </ac:spMkLst>
        </pc:spChg>
        <pc:spChg chg="add mod">
          <ac:chgData name="Issei Watanabe" userId="abef44f5-10b2-4ea7-8f97-75773385386b" providerId="ADAL" clId="{961DF6BD-B8B8-4E7F-BC75-0F20A16A4D37}" dt="2024-12-16T09:33:34.654" v="227" actId="20577"/>
          <ac:spMkLst>
            <pc:docMk/>
            <pc:sldMk cId="1066342334" sldId="319"/>
            <ac:spMk id="8" creationId="{F2BD652C-6868-A546-04C8-EA1315AE0B8B}"/>
          </ac:spMkLst>
        </pc:spChg>
        <pc:spChg chg="add mod">
          <ac:chgData name="Issei Watanabe" userId="abef44f5-10b2-4ea7-8f97-75773385386b" providerId="ADAL" clId="{961DF6BD-B8B8-4E7F-BC75-0F20A16A4D37}" dt="2024-12-16T09:34:45.538" v="407" actId="20577"/>
          <ac:spMkLst>
            <pc:docMk/>
            <pc:sldMk cId="1066342334" sldId="319"/>
            <ac:spMk id="9" creationId="{DB5AC5E8-F4E2-CF83-699E-AB0E11EE94AA}"/>
          </ac:spMkLst>
        </pc:spChg>
        <pc:spChg chg="add mod">
          <ac:chgData name="Issei Watanabe" userId="abef44f5-10b2-4ea7-8f97-75773385386b" providerId="ADAL" clId="{961DF6BD-B8B8-4E7F-BC75-0F20A16A4D37}" dt="2024-12-16T09:34:59.635" v="476" actId="20577"/>
          <ac:spMkLst>
            <pc:docMk/>
            <pc:sldMk cId="1066342334" sldId="319"/>
            <ac:spMk id="10" creationId="{2EB74915-DC2E-DB23-B348-6FA335B958AC}"/>
          </ac:spMkLst>
        </pc:spChg>
        <pc:spChg chg="mod">
          <ac:chgData name="Issei Watanabe" userId="abef44f5-10b2-4ea7-8f97-75773385386b" providerId="ADAL" clId="{961DF6BD-B8B8-4E7F-BC75-0F20A16A4D37}" dt="2024-12-16T09:32:49.559" v="142"/>
          <ac:spMkLst>
            <pc:docMk/>
            <pc:sldMk cId="1066342334" sldId="319"/>
            <ac:spMk id="13" creationId="{8CA7A911-7582-9F3D-8420-40F123B0CD0E}"/>
          </ac:spMkLst>
        </pc:spChg>
        <pc:spChg chg="mod">
          <ac:chgData name="Issei Watanabe" userId="abef44f5-10b2-4ea7-8f97-75773385386b" providerId="ADAL" clId="{961DF6BD-B8B8-4E7F-BC75-0F20A16A4D37}" dt="2024-12-16T09:32:49.559" v="142"/>
          <ac:spMkLst>
            <pc:docMk/>
            <pc:sldMk cId="1066342334" sldId="319"/>
            <ac:spMk id="16" creationId="{684D2279-7AA4-6E78-E1E7-E6E7A3586092}"/>
          </ac:spMkLst>
        </pc:spChg>
        <pc:spChg chg="mod">
          <ac:chgData name="Issei Watanabe" userId="abef44f5-10b2-4ea7-8f97-75773385386b" providerId="ADAL" clId="{961DF6BD-B8B8-4E7F-BC75-0F20A16A4D37}" dt="2024-12-16T09:32:49.559" v="142"/>
          <ac:spMkLst>
            <pc:docMk/>
            <pc:sldMk cId="1066342334" sldId="319"/>
            <ac:spMk id="17" creationId="{B9F53938-77F5-45F9-2D1B-9793D2B52B61}"/>
          </ac:spMkLst>
        </pc:spChg>
        <pc:spChg chg="mod">
          <ac:chgData name="Issei Watanabe" userId="abef44f5-10b2-4ea7-8f97-75773385386b" providerId="ADAL" clId="{961DF6BD-B8B8-4E7F-BC75-0F20A16A4D37}" dt="2024-12-16T09:32:49.559" v="142"/>
          <ac:spMkLst>
            <pc:docMk/>
            <pc:sldMk cId="1066342334" sldId="319"/>
            <ac:spMk id="18" creationId="{DB9D06E1-3FF4-DA6E-52DA-2AC2F46DD3DF}"/>
          </ac:spMkLst>
        </pc:spChg>
        <pc:spChg chg="mod">
          <ac:chgData name="Issei Watanabe" userId="abef44f5-10b2-4ea7-8f97-75773385386b" providerId="ADAL" clId="{961DF6BD-B8B8-4E7F-BC75-0F20A16A4D37}" dt="2024-12-16T09:32:49.559" v="142"/>
          <ac:spMkLst>
            <pc:docMk/>
            <pc:sldMk cId="1066342334" sldId="319"/>
            <ac:spMk id="20" creationId="{602CF3C3-98BE-BC85-DCD8-FA368240EDDE}"/>
          </ac:spMkLst>
        </pc:spChg>
        <pc:spChg chg="mod">
          <ac:chgData name="Issei Watanabe" userId="abef44f5-10b2-4ea7-8f97-75773385386b" providerId="ADAL" clId="{961DF6BD-B8B8-4E7F-BC75-0F20A16A4D37}" dt="2024-12-16T09:32:49.559" v="142"/>
          <ac:spMkLst>
            <pc:docMk/>
            <pc:sldMk cId="1066342334" sldId="319"/>
            <ac:spMk id="22" creationId="{C95FB564-1C3F-BB2E-1E8F-BA9DE595C4DC}"/>
          </ac:spMkLst>
        </pc:spChg>
        <pc:spChg chg="mod">
          <ac:chgData name="Issei Watanabe" userId="abef44f5-10b2-4ea7-8f97-75773385386b" providerId="ADAL" clId="{961DF6BD-B8B8-4E7F-BC75-0F20A16A4D37}" dt="2024-12-16T09:32:49.559" v="142"/>
          <ac:spMkLst>
            <pc:docMk/>
            <pc:sldMk cId="1066342334" sldId="319"/>
            <ac:spMk id="23" creationId="{3414F1B1-2A8E-48F9-BA55-22BAAD14CA63}"/>
          </ac:spMkLst>
        </pc:spChg>
        <pc:spChg chg="add mod">
          <ac:chgData name="Issei Watanabe" userId="abef44f5-10b2-4ea7-8f97-75773385386b" providerId="ADAL" clId="{961DF6BD-B8B8-4E7F-BC75-0F20A16A4D37}" dt="2024-12-16T09:33:22.866" v="178" actId="1076"/>
          <ac:spMkLst>
            <pc:docMk/>
            <pc:sldMk cId="1066342334" sldId="319"/>
            <ac:spMk id="24" creationId="{A21CA575-1A26-31E5-CD80-84BB83BD0D0C}"/>
          </ac:spMkLst>
        </pc:spChg>
        <pc:spChg chg="add mod">
          <ac:chgData name="Issei Watanabe" userId="abef44f5-10b2-4ea7-8f97-75773385386b" providerId="ADAL" clId="{961DF6BD-B8B8-4E7F-BC75-0F20A16A4D37}" dt="2024-12-16T09:34:18.776" v="319" actId="1076"/>
          <ac:spMkLst>
            <pc:docMk/>
            <pc:sldMk cId="1066342334" sldId="319"/>
            <ac:spMk id="25" creationId="{D49D9882-2063-7141-E09C-26EF609D48AF}"/>
          </ac:spMkLst>
        </pc:spChg>
        <pc:spChg chg="add mod">
          <ac:chgData name="Issei Watanabe" userId="abef44f5-10b2-4ea7-8f97-75773385386b" providerId="ADAL" clId="{961DF6BD-B8B8-4E7F-BC75-0F20A16A4D37}" dt="2024-12-16T09:33:57.586" v="313" actId="108"/>
          <ac:spMkLst>
            <pc:docMk/>
            <pc:sldMk cId="1066342334" sldId="319"/>
            <ac:spMk id="26" creationId="{2165B6ED-CAD8-21D5-72A7-C51879EFC12D}"/>
          </ac:spMkLst>
        </pc:spChg>
        <pc:spChg chg="add mod">
          <ac:chgData name="Issei Watanabe" userId="abef44f5-10b2-4ea7-8f97-75773385386b" providerId="ADAL" clId="{961DF6BD-B8B8-4E7F-BC75-0F20A16A4D37}" dt="2024-12-16T09:32:57.207" v="143"/>
          <ac:spMkLst>
            <pc:docMk/>
            <pc:sldMk cId="1066342334" sldId="319"/>
            <ac:spMk id="27" creationId="{26253C6A-F033-59A9-F0EA-647D60CFF82C}"/>
          </ac:spMkLst>
        </pc:spChg>
        <pc:spChg chg="add mod">
          <ac:chgData name="Issei Watanabe" userId="abef44f5-10b2-4ea7-8f97-75773385386b" providerId="ADAL" clId="{961DF6BD-B8B8-4E7F-BC75-0F20A16A4D37}" dt="2024-12-16T09:32:49.559" v="142"/>
          <ac:spMkLst>
            <pc:docMk/>
            <pc:sldMk cId="1066342334" sldId="319"/>
            <ac:spMk id="28" creationId="{68122134-6B8E-F7A0-33C5-4F125C6B1F54}"/>
          </ac:spMkLst>
        </pc:spChg>
        <pc:spChg chg="add mod">
          <ac:chgData name="Issei Watanabe" userId="abef44f5-10b2-4ea7-8f97-75773385386b" providerId="ADAL" clId="{961DF6BD-B8B8-4E7F-BC75-0F20A16A4D37}" dt="2024-12-16T09:32:49.559" v="142"/>
          <ac:spMkLst>
            <pc:docMk/>
            <pc:sldMk cId="1066342334" sldId="319"/>
            <ac:spMk id="29" creationId="{E388EF48-5136-30AB-250E-11C16F1DF69E}"/>
          </ac:spMkLst>
        </pc:spChg>
        <pc:grpChg chg="add mod">
          <ac:chgData name="Issei Watanabe" userId="abef44f5-10b2-4ea7-8f97-75773385386b" providerId="ADAL" clId="{961DF6BD-B8B8-4E7F-BC75-0F20A16A4D37}" dt="2024-12-16T09:32:49.559" v="142"/>
          <ac:grpSpMkLst>
            <pc:docMk/>
            <pc:sldMk cId="1066342334" sldId="319"/>
            <ac:grpSpMk id="11" creationId="{B9CA760B-61DB-5052-AB08-3D4D83D6AAC9}"/>
          </ac:grpSpMkLst>
        </pc:grpChg>
        <pc:grpChg chg="add mod">
          <ac:chgData name="Issei Watanabe" userId="abef44f5-10b2-4ea7-8f97-75773385386b" providerId="ADAL" clId="{961DF6BD-B8B8-4E7F-BC75-0F20A16A4D37}" dt="2024-12-16T09:32:49.559" v="142"/>
          <ac:grpSpMkLst>
            <pc:docMk/>
            <pc:sldMk cId="1066342334" sldId="319"/>
            <ac:grpSpMk id="14" creationId="{885FBB38-3A61-0669-DADF-C14B2C560077}"/>
          </ac:grpSpMkLst>
        </pc:grpChg>
        <pc:grpChg chg="mod">
          <ac:chgData name="Issei Watanabe" userId="abef44f5-10b2-4ea7-8f97-75773385386b" providerId="ADAL" clId="{961DF6BD-B8B8-4E7F-BC75-0F20A16A4D37}" dt="2024-12-16T09:32:49.559" v="142"/>
          <ac:grpSpMkLst>
            <pc:docMk/>
            <pc:sldMk cId="1066342334" sldId="319"/>
            <ac:grpSpMk id="15" creationId="{460C9768-2E93-B722-6172-B4BB5BB7B435}"/>
          </ac:grpSpMkLst>
        </pc:grpChg>
        <pc:grpChg chg="add mod">
          <ac:chgData name="Issei Watanabe" userId="abef44f5-10b2-4ea7-8f97-75773385386b" providerId="ADAL" clId="{961DF6BD-B8B8-4E7F-BC75-0F20A16A4D37}" dt="2024-12-16T09:32:49.559" v="142"/>
          <ac:grpSpMkLst>
            <pc:docMk/>
            <pc:sldMk cId="1066342334" sldId="319"/>
            <ac:grpSpMk id="19" creationId="{7CDEAF0F-B694-639C-BC9A-EFC32CA24136}"/>
          </ac:grpSpMkLst>
        </pc:grpChg>
        <pc:grpChg chg="mod">
          <ac:chgData name="Issei Watanabe" userId="abef44f5-10b2-4ea7-8f97-75773385386b" providerId="ADAL" clId="{961DF6BD-B8B8-4E7F-BC75-0F20A16A4D37}" dt="2024-12-16T09:32:49.559" v="142"/>
          <ac:grpSpMkLst>
            <pc:docMk/>
            <pc:sldMk cId="1066342334" sldId="319"/>
            <ac:grpSpMk id="21" creationId="{0BAC27A1-8DDB-08C0-2EEA-D034BE3F8FFA}"/>
          </ac:grpSpMkLst>
        </pc:grpChg>
        <pc:picChg chg="mod">
          <ac:chgData name="Issei Watanabe" userId="abef44f5-10b2-4ea7-8f97-75773385386b" providerId="ADAL" clId="{961DF6BD-B8B8-4E7F-BC75-0F20A16A4D37}" dt="2024-12-16T09:32:49.559" v="142"/>
          <ac:picMkLst>
            <pc:docMk/>
            <pc:sldMk cId="1066342334" sldId="319"/>
            <ac:picMk id="12" creationId="{52819E68-0A53-F963-E5ED-7FAC07151163}"/>
          </ac:picMkLst>
        </pc:picChg>
      </pc:sldChg>
      <pc:sldChg chg="del">
        <pc:chgData name="Issei Watanabe" userId="abef44f5-10b2-4ea7-8f97-75773385386b" providerId="ADAL" clId="{961DF6BD-B8B8-4E7F-BC75-0F20A16A4D37}" dt="2024-12-16T09:35:33.917" v="479" actId="47"/>
        <pc:sldMkLst>
          <pc:docMk/>
          <pc:sldMk cId="4110282720" sldId="328"/>
        </pc:sldMkLst>
      </pc:sldChg>
      <pc:sldChg chg="modSp mod">
        <pc:chgData name="Issei Watanabe" userId="abef44f5-10b2-4ea7-8f97-75773385386b" providerId="ADAL" clId="{961DF6BD-B8B8-4E7F-BC75-0F20A16A4D37}" dt="2024-12-16T09:36:28.196" v="493" actId="1076"/>
        <pc:sldMkLst>
          <pc:docMk/>
          <pc:sldMk cId="424018039" sldId="329"/>
        </pc:sldMkLst>
        <pc:spChg chg="mod">
          <ac:chgData name="Issei Watanabe" userId="abef44f5-10b2-4ea7-8f97-75773385386b" providerId="ADAL" clId="{961DF6BD-B8B8-4E7F-BC75-0F20A16A4D37}" dt="2024-12-16T09:36:28.196" v="493" actId="1076"/>
          <ac:spMkLst>
            <pc:docMk/>
            <pc:sldMk cId="424018039" sldId="329"/>
            <ac:spMk id="5" creationId="{ACE91AD7-F512-E7D9-857B-F9961A6E9558}"/>
          </ac:spMkLst>
        </pc:spChg>
        <pc:spChg chg="mod">
          <ac:chgData name="Issei Watanabe" userId="abef44f5-10b2-4ea7-8f97-75773385386b" providerId="ADAL" clId="{961DF6BD-B8B8-4E7F-BC75-0F20A16A4D37}" dt="2024-12-16T09:36:28.196" v="493" actId="1076"/>
          <ac:spMkLst>
            <pc:docMk/>
            <pc:sldMk cId="424018039" sldId="329"/>
            <ac:spMk id="6" creationId="{9BB6AAB8-6F6E-3970-0016-85A1D5CDA94F}"/>
          </ac:spMkLst>
        </pc:spChg>
        <pc:spChg chg="mod">
          <ac:chgData name="Issei Watanabe" userId="abef44f5-10b2-4ea7-8f97-75773385386b" providerId="ADAL" clId="{961DF6BD-B8B8-4E7F-BC75-0F20A16A4D37}" dt="2024-12-16T09:36:28.196" v="493" actId="1076"/>
          <ac:spMkLst>
            <pc:docMk/>
            <pc:sldMk cId="424018039" sldId="329"/>
            <ac:spMk id="10" creationId="{82C73877-D8B8-133A-2FDA-C848AA03E33D}"/>
          </ac:spMkLst>
        </pc:spChg>
        <pc:spChg chg="mod">
          <ac:chgData name="Issei Watanabe" userId="abef44f5-10b2-4ea7-8f97-75773385386b" providerId="ADAL" clId="{961DF6BD-B8B8-4E7F-BC75-0F20A16A4D37}" dt="2024-12-16T09:36:28.196" v="493" actId="1076"/>
          <ac:spMkLst>
            <pc:docMk/>
            <pc:sldMk cId="424018039" sldId="329"/>
            <ac:spMk id="21" creationId="{3DB42899-5A83-FA20-0E68-FCA5B696B449}"/>
          </ac:spMkLst>
        </pc:spChg>
        <pc:spChg chg="mod">
          <ac:chgData name="Issei Watanabe" userId="abef44f5-10b2-4ea7-8f97-75773385386b" providerId="ADAL" clId="{961DF6BD-B8B8-4E7F-BC75-0F20A16A4D37}" dt="2024-12-16T09:36:28.196" v="493" actId="1076"/>
          <ac:spMkLst>
            <pc:docMk/>
            <pc:sldMk cId="424018039" sldId="329"/>
            <ac:spMk id="26" creationId="{82A4FF50-7D83-7748-29AD-5F130491B32B}"/>
          </ac:spMkLst>
        </pc:spChg>
        <pc:spChg chg="mod">
          <ac:chgData name="Issei Watanabe" userId="abef44f5-10b2-4ea7-8f97-75773385386b" providerId="ADAL" clId="{961DF6BD-B8B8-4E7F-BC75-0F20A16A4D37}" dt="2024-12-16T09:36:28.196" v="493" actId="1076"/>
          <ac:spMkLst>
            <pc:docMk/>
            <pc:sldMk cId="424018039" sldId="329"/>
            <ac:spMk id="28" creationId="{4863064A-89CC-C9EA-BFA4-26A6CCAFA511}"/>
          </ac:spMkLst>
        </pc:spChg>
        <pc:spChg chg="mod">
          <ac:chgData name="Issei Watanabe" userId="abef44f5-10b2-4ea7-8f97-75773385386b" providerId="ADAL" clId="{961DF6BD-B8B8-4E7F-BC75-0F20A16A4D37}" dt="2024-12-16T09:36:28.196" v="493" actId="1076"/>
          <ac:spMkLst>
            <pc:docMk/>
            <pc:sldMk cId="424018039" sldId="329"/>
            <ac:spMk id="30" creationId="{AAD07D92-C287-4BFF-8253-A52D18CE9AB2}"/>
          </ac:spMkLst>
        </pc:spChg>
        <pc:spChg chg="mod">
          <ac:chgData name="Issei Watanabe" userId="abef44f5-10b2-4ea7-8f97-75773385386b" providerId="ADAL" clId="{961DF6BD-B8B8-4E7F-BC75-0F20A16A4D37}" dt="2024-12-16T09:36:28.196" v="493" actId="1076"/>
          <ac:spMkLst>
            <pc:docMk/>
            <pc:sldMk cId="424018039" sldId="329"/>
            <ac:spMk id="31" creationId="{B83450E0-4D30-9096-AF26-A0D93106874E}"/>
          </ac:spMkLst>
        </pc:spChg>
        <pc:spChg chg="mod">
          <ac:chgData name="Issei Watanabe" userId="abef44f5-10b2-4ea7-8f97-75773385386b" providerId="ADAL" clId="{961DF6BD-B8B8-4E7F-BC75-0F20A16A4D37}" dt="2024-12-16T09:36:28.196" v="493" actId="1076"/>
          <ac:spMkLst>
            <pc:docMk/>
            <pc:sldMk cId="424018039" sldId="329"/>
            <ac:spMk id="32" creationId="{681110F2-E4A8-918E-31B0-90945310D631}"/>
          </ac:spMkLst>
        </pc:spChg>
        <pc:spChg chg="mod">
          <ac:chgData name="Issei Watanabe" userId="abef44f5-10b2-4ea7-8f97-75773385386b" providerId="ADAL" clId="{961DF6BD-B8B8-4E7F-BC75-0F20A16A4D37}" dt="2024-12-16T09:36:28.196" v="493" actId="1076"/>
          <ac:spMkLst>
            <pc:docMk/>
            <pc:sldMk cId="424018039" sldId="329"/>
            <ac:spMk id="33" creationId="{F27FD42A-D499-5FC8-81DE-89126A07BFB1}"/>
          </ac:spMkLst>
        </pc:spChg>
        <pc:spChg chg="mod">
          <ac:chgData name="Issei Watanabe" userId="abef44f5-10b2-4ea7-8f97-75773385386b" providerId="ADAL" clId="{961DF6BD-B8B8-4E7F-BC75-0F20A16A4D37}" dt="2024-12-16T09:36:28.196" v="493" actId="1076"/>
          <ac:spMkLst>
            <pc:docMk/>
            <pc:sldMk cId="424018039" sldId="329"/>
            <ac:spMk id="34" creationId="{629CEDED-A445-7432-AEA7-964C46BED6BC}"/>
          </ac:spMkLst>
        </pc:spChg>
        <pc:spChg chg="mod">
          <ac:chgData name="Issei Watanabe" userId="abef44f5-10b2-4ea7-8f97-75773385386b" providerId="ADAL" clId="{961DF6BD-B8B8-4E7F-BC75-0F20A16A4D37}" dt="2024-12-16T09:36:28.196" v="493" actId="1076"/>
          <ac:spMkLst>
            <pc:docMk/>
            <pc:sldMk cId="424018039" sldId="329"/>
            <ac:spMk id="35" creationId="{319EEC1E-3EE4-2356-9D1D-DB5395FDC317}"/>
          </ac:spMkLst>
        </pc:spChg>
        <pc:spChg chg="mod">
          <ac:chgData name="Issei Watanabe" userId="abef44f5-10b2-4ea7-8f97-75773385386b" providerId="ADAL" clId="{961DF6BD-B8B8-4E7F-BC75-0F20A16A4D37}" dt="2024-12-16T09:36:28.196" v="493" actId="1076"/>
          <ac:spMkLst>
            <pc:docMk/>
            <pc:sldMk cId="424018039" sldId="329"/>
            <ac:spMk id="37" creationId="{C032315E-833B-41BC-5737-A12664F9C454}"/>
          </ac:spMkLst>
        </pc:spChg>
        <pc:spChg chg="mod">
          <ac:chgData name="Issei Watanabe" userId="abef44f5-10b2-4ea7-8f97-75773385386b" providerId="ADAL" clId="{961DF6BD-B8B8-4E7F-BC75-0F20A16A4D37}" dt="2024-12-16T09:36:28.196" v="493" actId="1076"/>
          <ac:spMkLst>
            <pc:docMk/>
            <pc:sldMk cId="424018039" sldId="329"/>
            <ac:spMk id="38" creationId="{AD2A7F64-1968-1339-F937-07F2D81D31CE}"/>
          </ac:spMkLst>
        </pc:spChg>
        <pc:grpChg chg="mod">
          <ac:chgData name="Issei Watanabe" userId="abef44f5-10b2-4ea7-8f97-75773385386b" providerId="ADAL" clId="{961DF6BD-B8B8-4E7F-BC75-0F20A16A4D37}" dt="2024-12-16T09:36:28.196" v="493" actId="1076"/>
          <ac:grpSpMkLst>
            <pc:docMk/>
            <pc:sldMk cId="424018039" sldId="329"/>
            <ac:grpSpMk id="50" creationId="{793BA263-BBA2-D654-8624-4433DA872897}"/>
          </ac:grpSpMkLst>
        </pc:grpChg>
      </pc:sldChg>
      <pc:sldChg chg="addSp delSp modSp add mod">
        <pc:chgData name="Issei Watanabe" userId="abef44f5-10b2-4ea7-8f97-75773385386b" providerId="ADAL" clId="{961DF6BD-B8B8-4E7F-BC75-0F20A16A4D37}" dt="2024-12-16T09:32:32.346" v="139" actId="1076"/>
        <pc:sldMkLst>
          <pc:docMk/>
          <pc:sldMk cId="2981370438" sldId="335"/>
        </pc:sldMkLst>
        <pc:spChg chg="del mod">
          <ac:chgData name="Issei Watanabe" userId="abef44f5-10b2-4ea7-8f97-75773385386b" providerId="ADAL" clId="{961DF6BD-B8B8-4E7F-BC75-0F20A16A4D37}" dt="2024-12-16T09:31:46.782" v="77" actId="478"/>
          <ac:spMkLst>
            <pc:docMk/>
            <pc:sldMk cId="2981370438" sldId="335"/>
            <ac:spMk id="3" creationId="{C758133D-C35E-FF96-3652-D007C974EE91}"/>
          </ac:spMkLst>
        </pc:spChg>
        <pc:spChg chg="del mod">
          <ac:chgData name="Issei Watanabe" userId="abef44f5-10b2-4ea7-8f97-75773385386b" providerId="ADAL" clId="{961DF6BD-B8B8-4E7F-BC75-0F20A16A4D37}" dt="2024-12-16T09:31:46.782" v="77" actId="478"/>
          <ac:spMkLst>
            <pc:docMk/>
            <pc:sldMk cId="2981370438" sldId="335"/>
            <ac:spMk id="12" creationId="{2DCBCB2A-289F-48F5-8EE2-5F75712E32F5}"/>
          </ac:spMkLst>
        </pc:spChg>
        <pc:spChg chg="del mod">
          <ac:chgData name="Issei Watanabe" userId="abef44f5-10b2-4ea7-8f97-75773385386b" providerId="ADAL" clId="{961DF6BD-B8B8-4E7F-BC75-0F20A16A4D37}" dt="2024-12-16T09:31:46.782" v="77" actId="478"/>
          <ac:spMkLst>
            <pc:docMk/>
            <pc:sldMk cId="2981370438" sldId="335"/>
            <ac:spMk id="13" creationId="{53CA8805-FE55-613A-F37C-48793A9AEA88}"/>
          </ac:spMkLst>
        </pc:spChg>
        <pc:spChg chg="del mod">
          <ac:chgData name="Issei Watanabe" userId="abef44f5-10b2-4ea7-8f97-75773385386b" providerId="ADAL" clId="{961DF6BD-B8B8-4E7F-BC75-0F20A16A4D37}" dt="2024-12-16T09:31:46.782" v="77" actId="478"/>
          <ac:spMkLst>
            <pc:docMk/>
            <pc:sldMk cId="2981370438" sldId="335"/>
            <ac:spMk id="22" creationId="{879058AE-4773-D99C-A974-26DC84EB8DA7}"/>
          </ac:spMkLst>
        </pc:spChg>
        <pc:spChg chg="del mod">
          <ac:chgData name="Issei Watanabe" userId="abef44f5-10b2-4ea7-8f97-75773385386b" providerId="ADAL" clId="{961DF6BD-B8B8-4E7F-BC75-0F20A16A4D37}" dt="2024-12-16T09:31:46.782" v="77" actId="478"/>
          <ac:spMkLst>
            <pc:docMk/>
            <pc:sldMk cId="2981370438" sldId="335"/>
            <ac:spMk id="37" creationId="{8E6DC709-3C47-4D82-C61F-12C6444D92B5}"/>
          </ac:spMkLst>
        </pc:spChg>
        <pc:spChg chg="del mod">
          <ac:chgData name="Issei Watanabe" userId="abef44f5-10b2-4ea7-8f97-75773385386b" providerId="ADAL" clId="{961DF6BD-B8B8-4E7F-BC75-0F20A16A4D37}" dt="2024-12-16T09:31:46.782" v="77" actId="478"/>
          <ac:spMkLst>
            <pc:docMk/>
            <pc:sldMk cId="2981370438" sldId="335"/>
            <ac:spMk id="39" creationId="{0DD56D94-B94A-724F-DE8E-CC6FAC3F30D9}"/>
          </ac:spMkLst>
        </pc:spChg>
        <pc:spChg chg="del mod">
          <ac:chgData name="Issei Watanabe" userId="abef44f5-10b2-4ea7-8f97-75773385386b" providerId="ADAL" clId="{961DF6BD-B8B8-4E7F-BC75-0F20A16A4D37}" dt="2024-12-16T09:31:46.782" v="77" actId="478"/>
          <ac:spMkLst>
            <pc:docMk/>
            <pc:sldMk cId="2981370438" sldId="335"/>
            <ac:spMk id="41" creationId="{04197D82-6A4E-C0B9-AA2F-FB97FA8CF74B}"/>
          </ac:spMkLst>
        </pc:spChg>
        <pc:spChg chg="del mod">
          <ac:chgData name="Issei Watanabe" userId="abef44f5-10b2-4ea7-8f97-75773385386b" providerId="ADAL" clId="{961DF6BD-B8B8-4E7F-BC75-0F20A16A4D37}" dt="2024-12-16T09:31:46.782" v="77" actId="478"/>
          <ac:spMkLst>
            <pc:docMk/>
            <pc:sldMk cId="2981370438" sldId="335"/>
            <ac:spMk id="43" creationId="{CB714501-A1C8-2CEF-6C1B-D9C5D168B4BF}"/>
          </ac:spMkLst>
        </pc:spChg>
        <pc:spChg chg="del mod">
          <ac:chgData name="Issei Watanabe" userId="abef44f5-10b2-4ea7-8f97-75773385386b" providerId="ADAL" clId="{961DF6BD-B8B8-4E7F-BC75-0F20A16A4D37}" dt="2024-12-16T09:31:46.782" v="77" actId="478"/>
          <ac:spMkLst>
            <pc:docMk/>
            <pc:sldMk cId="2981370438" sldId="335"/>
            <ac:spMk id="45" creationId="{506E8C88-EE1C-EE3E-22F4-EBC552D4363D}"/>
          </ac:spMkLst>
        </pc:spChg>
        <pc:spChg chg="del mod">
          <ac:chgData name="Issei Watanabe" userId="abef44f5-10b2-4ea7-8f97-75773385386b" providerId="ADAL" clId="{961DF6BD-B8B8-4E7F-BC75-0F20A16A4D37}" dt="2024-12-16T09:31:46.782" v="77" actId="478"/>
          <ac:spMkLst>
            <pc:docMk/>
            <pc:sldMk cId="2981370438" sldId="335"/>
            <ac:spMk id="47" creationId="{734DAAB6-3612-F8E3-B1E9-1486C25E4745}"/>
          </ac:spMkLst>
        </pc:spChg>
        <pc:spChg chg="del mod">
          <ac:chgData name="Issei Watanabe" userId="abef44f5-10b2-4ea7-8f97-75773385386b" providerId="ADAL" clId="{961DF6BD-B8B8-4E7F-BC75-0F20A16A4D37}" dt="2024-12-16T09:31:46.782" v="77" actId="478"/>
          <ac:spMkLst>
            <pc:docMk/>
            <pc:sldMk cId="2981370438" sldId="335"/>
            <ac:spMk id="49" creationId="{0422EC2C-2C78-565B-F3E5-7AAF2B57D029}"/>
          </ac:spMkLst>
        </pc:spChg>
        <pc:spChg chg="del mod">
          <ac:chgData name="Issei Watanabe" userId="abef44f5-10b2-4ea7-8f97-75773385386b" providerId="ADAL" clId="{961DF6BD-B8B8-4E7F-BC75-0F20A16A4D37}" dt="2024-12-16T09:31:46.782" v="77" actId="478"/>
          <ac:spMkLst>
            <pc:docMk/>
            <pc:sldMk cId="2981370438" sldId="335"/>
            <ac:spMk id="50" creationId="{8318803A-E90C-C9B4-F064-E676206C4F0D}"/>
          </ac:spMkLst>
        </pc:spChg>
        <pc:spChg chg="del mod">
          <ac:chgData name="Issei Watanabe" userId="abef44f5-10b2-4ea7-8f97-75773385386b" providerId="ADAL" clId="{961DF6BD-B8B8-4E7F-BC75-0F20A16A4D37}" dt="2024-12-16T09:31:46.782" v="77" actId="478"/>
          <ac:spMkLst>
            <pc:docMk/>
            <pc:sldMk cId="2981370438" sldId="335"/>
            <ac:spMk id="52" creationId="{F0B68877-E65B-A37C-59D1-8642325158DA}"/>
          </ac:spMkLst>
        </pc:spChg>
        <pc:spChg chg="del mod">
          <ac:chgData name="Issei Watanabe" userId="abef44f5-10b2-4ea7-8f97-75773385386b" providerId="ADAL" clId="{961DF6BD-B8B8-4E7F-BC75-0F20A16A4D37}" dt="2024-12-16T09:31:46.782" v="77" actId="478"/>
          <ac:spMkLst>
            <pc:docMk/>
            <pc:sldMk cId="2981370438" sldId="335"/>
            <ac:spMk id="53" creationId="{F7EB3377-28BD-B83C-281A-DBF2D41F656A}"/>
          </ac:spMkLst>
        </pc:spChg>
        <pc:spChg chg="del mod">
          <ac:chgData name="Issei Watanabe" userId="abef44f5-10b2-4ea7-8f97-75773385386b" providerId="ADAL" clId="{961DF6BD-B8B8-4E7F-BC75-0F20A16A4D37}" dt="2024-12-16T09:31:46.782" v="77" actId="478"/>
          <ac:spMkLst>
            <pc:docMk/>
            <pc:sldMk cId="2981370438" sldId="335"/>
            <ac:spMk id="55" creationId="{FF657B5B-D8AB-AEA9-360B-9387F9D1DA36}"/>
          </ac:spMkLst>
        </pc:spChg>
        <pc:spChg chg="del mod">
          <ac:chgData name="Issei Watanabe" userId="abef44f5-10b2-4ea7-8f97-75773385386b" providerId="ADAL" clId="{961DF6BD-B8B8-4E7F-BC75-0F20A16A4D37}" dt="2024-12-16T09:31:46.782" v="77" actId="478"/>
          <ac:spMkLst>
            <pc:docMk/>
            <pc:sldMk cId="2981370438" sldId="335"/>
            <ac:spMk id="57" creationId="{477FF355-86AC-BAFC-E91D-61D3EF89B032}"/>
          </ac:spMkLst>
        </pc:spChg>
        <pc:spChg chg="del mod">
          <ac:chgData name="Issei Watanabe" userId="abef44f5-10b2-4ea7-8f97-75773385386b" providerId="ADAL" clId="{961DF6BD-B8B8-4E7F-BC75-0F20A16A4D37}" dt="2024-12-16T09:31:46.782" v="77" actId="478"/>
          <ac:spMkLst>
            <pc:docMk/>
            <pc:sldMk cId="2981370438" sldId="335"/>
            <ac:spMk id="59" creationId="{23876ADB-0806-FF20-3AE7-12A5C881CE10}"/>
          </ac:spMkLst>
        </pc:spChg>
        <pc:spChg chg="del mod">
          <ac:chgData name="Issei Watanabe" userId="abef44f5-10b2-4ea7-8f97-75773385386b" providerId="ADAL" clId="{961DF6BD-B8B8-4E7F-BC75-0F20A16A4D37}" dt="2024-12-16T09:31:46.782" v="77" actId="478"/>
          <ac:spMkLst>
            <pc:docMk/>
            <pc:sldMk cId="2981370438" sldId="335"/>
            <ac:spMk id="61" creationId="{E82562BF-1AE3-FC23-989F-4A962B334015}"/>
          </ac:spMkLst>
        </pc:spChg>
        <pc:spChg chg="del mod">
          <ac:chgData name="Issei Watanabe" userId="abef44f5-10b2-4ea7-8f97-75773385386b" providerId="ADAL" clId="{961DF6BD-B8B8-4E7F-BC75-0F20A16A4D37}" dt="2024-12-16T09:31:46.782" v="77" actId="478"/>
          <ac:spMkLst>
            <pc:docMk/>
            <pc:sldMk cId="2981370438" sldId="335"/>
            <ac:spMk id="63" creationId="{49432A62-685F-051C-529E-6E71F4E2CEFB}"/>
          </ac:spMkLst>
        </pc:spChg>
        <pc:spChg chg="del mod">
          <ac:chgData name="Issei Watanabe" userId="abef44f5-10b2-4ea7-8f97-75773385386b" providerId="ADAL" clId="{961DF6BD-B8B8-4E7F-BC75-0F20A16A4D37}" dt="2024-12-16T09:31:46.782" v="77" actId="478"/>
          <ac:spMkLst>
            <pc:docMk/>
            <pc:sldMk cId="2981370438" sldId="335"/>
            <ac:spMk id="65" creationId="{849E790A-F289-E251-1A35-A2D2510CD13A}"/>
          </ac:spMkLst>
        </pc:spChg>
        <pc:spChg chg="del mod">
          <ac:chgData name="Issei Watanabe" userId="abef44f5-10b2-4ea7-8f97-75773385386b" providerId="ADAL" clId="{961DF6BD-B8B8-4E7F-BC75-0F20A16A4D37}" dt="2024-12-16T09:31:46.782" v="77" actId="478"/>
          <ac:spMkLst>
            <pc:docMk/>
            <pc:sldMk cId="2981370438" sldId="335"/>
            <ac:spMk id="67" creationId="{47411D9B-D7E4-DF74-07AE-2D55683A22C5}"/>
          </ac:spMkLst>
        </pc:spChg>
        <pc:spChg chg="del mod">
          <ac:chgData name="Issei Watanabe" userId="abef44f5-10b2-4ea7-8f97-75773385386b" providerId="ADAL" clId="{961DF6BD-B8B8-4E7F-BC75-0F20A16A4D37}" dt="2024-12-16T09:31:46.782" v="77" actId="478"/>
          <ac:spMkLst>
            <pc:docMk/>
            <pc:sldMk cId="2981370438" sldId="335"/>
            <ac:spMk id="69" creationId="{663DF671-E0C6-86DD-033E-DE3212606370}"/>
          </ac:spMkLst>
        </pc:spChg>
        <pc:spChg chg="del mod">
          <ac:chgData name="Issei Watanabe" userId="abef44f5-10b2-4ea7-8f97-75773385386b" providerId="ADAL" clId="{961DF6BD-B8B8-4E7F-BC75-0F20A16A4D37}" dt="2024-12-16T09:31:46.782" v="77" actId="478"/>
          <ac:spMkLst>
            <pc:docMk/>
            <pc:sldMk cId="2981370438" sldId="335"/>
            <ac:spMk id="71" creationId="{EE0FF6D8-28A3-CA0C-F47B-601F69688A32}"/>
          </ac:spMkLst>
        </pc:spChg>
        <pc:spChg chg="del mod">
          <ac:chgData name="Issei Watanabe" userId="abef44f5-10b2-4ea7-8f97-75773385386b" providerId="ADAL" clId="{961DF6BD-B8B8-4E7F-BC75-0F20A16A4D37}" dt="2024-12-16T09:31:46.782" v="77" actId="478"/>
          <ac:spMkLst>
            <pc:docMk/>
            <pc:sldMk cId="2981370438" sldId="335"/>
            <ac:spMk id="73" creationId="{95E72942-3377-6213-BDC2-B842ADE40D15}"/>
          </ac:spMkLst>
        </pc:spChg>
        <pc:spChg chg="del mod">
          <ac:chgData name="Issei Watanabe" userId="abef44f5-10b2-4ea7-8f97-75773385386b" providerId="ADAL" clId="{961DF6BD-B8B8-4E7F-BC75-0F20A16A4D37}" dt="2024-12-16T09:31:46.782" v="77" actId="478"/>
          <ac:spMkLst>
            <pc:docMk/>
            <pc:sldMk cId="2981370438" sldId="335"/>
            <ac:spMk id="75" creationId="{8C610B19-3E90-D0DA-999A-06719E0EA9B9}"/>
          </ac:spMkLst>
        </pc:spChg>
        <pc:spChg chg="del mod">
          <ac:chgData name="Issei Watanabe" userId="abef44f5-10b2-4ea7-8f97-75773385386b" providerId="ADAL" clId="{961DF6BD-B8B8-4E7F-BC75-0F20A16A4D37}" dt="2024-12-16T09:31:46.782" v="77" actId="478"/>
          <ac:spMkLst>
            <pc:docMk/>
            <pc:sldMk cId="2981370438" sldId="335"/>
            <ac:spMk id="77" creationId="{8B37EB2E-08F8-CC85-BE1E-0EB1A67F7360}"/>
          </ac:spMkLst>
        </pc:spChg>
        <pc:spChg chg="del mod">
          <ac:chgData name="Issei Watanabe" userId="abef44f5-10b2-4ea7-8f97-75773385386b" providerId="ADAL" clId="{961DF6BD-B8B8-4E7F-BC75-0F20A16A4D37}" dt="2024-12-16T09:31:46.782" v="77" actId="478"/>
          <ac:spMkLst>
            <pc:docMk/>
            <pc:sldMk cId="2981370438" sldId="335"/>
            <ac:spMk id="79" creationId="{1FE51E95-2447-7718-2C09-2A066E358ADC}"/>
          </ac:spMkLst>
        </pc:spChg>
        <pc:spChg chg="del mod">
          <ac:chgData name="Issei Watanabe" userId="abef44f5-10b2-4ea7-8f97-75773385386b" providerId="ADAL" clId="{961DF6BD-B8B8-4E7F-BC75-0F20A16A4D37}" dt="2024-12-16T09:31:46.782" v="77" actId="478"/>
          <ac:spMkLst>
            <pc:docMk/>
            <pc:sldMk cId="2981370438" sldId="335"/>
            <ac:spMk id="81" creationId="{9A5C8B6F-B35A-4B1B-C802-B2777C9A9861}"/>
          </ac:spMkLst>
        </pc:spChg>
        <pc:spChg chg="del mod">
          <ac:chgData name="Issei Watanabe" userId="abef44f5-10b2-4ea7-8f97-75773385386b" providerId="ADAL" clId="{961DF6BD-B8B8-4E7F-BC75-0F20A16A4D37}" dt="2024-12-16T09:31:46.782" v="77" actId="478"/>
          <ac:spMkLst>
            <pc:docMk/>
            <pc:sldMk cId="2981370438" sldId="335"/>
            <ac:spMk id="83" creationId="{C15B334E-E31F-5172-BAC8-4D8856E3F26D}"/>
          </ac:spMkLst>
        </pc:spChg>
        <pc:spChg chg="del mod">
          <ac:chgData name="Issei Watanabe" userId="abef44f5-10b2-4ea7-8f97-75773385386b" providerId="ADAL" clId="{961DF6BD-B8B8-4E7F-BC75-0F20A16A4D37}" dt="2024-12-16T09:31:46.782" v="77" actId="478"/>
          <ac:spMkLst>
            <pc:docMk/>
            <pc:sldMk cId="2981370438" sldId="335"/>
            <ac:spMk id="114" creationId="{6AB55F39-64BD-1ADD-410C-E1CB03855CFD}"/>
          </ac:spMkLst>
        </pc:spChg>
        <pc:spChg chg="add mod">
          <ac:chgData name="Issei Watanabe" userId="abef44f5-10b2-4ea7-8f97-75773385386b" providerId="ADAL" clId="{961DF6BD-B8B8-4E7F-BC75-0F20A16A4D37}" dt="2024-12-16T09:32:32.346" v="139" actId="1076"/>
          <ac:spMkLst>
            <pc:docMk/>
            <pc:sldMk cId="2981370438" sldId="335"/>
            <ac:spMk id="115" creationId="{DB4A1E8F-440E-8406-0C98-C602CA91B995}"/>
          </ac:spMkLst>
        </pc:spChg>
        <pc:grpChg chg="del mod">
          <ac:chgData name="Issei Watanabe" userId="abef44f5-10b2-4ea7-8f97-75773385386b" providerId="ADAL" clId="{961DF6BD-B8B8-4E7F-BC75-0F20A16A4D37}" dt="2024-12-16T09:31:45.753" v="76" actId="27803"/>
          <ac:grpSpMkLst>
            <pc:docMk/>
            <pc:sldMk cId="2981370438" sldId="335"/>
            <ac:grpSpMk id="2" creationId="{B07DB15B-B011-30DF-22B2-A21BD6D2BF1B}"/>
          </ac:grpSpMkLst>
        </pc:grpChg>
        <pc:picChg chg="del">
          <ac:chgData name="Issei Watanabe" userId="abef44f5-10b2-4ea7-8f97-75773385386b" providerId="ADAL" clId="{961DF6BD-B8B8-4E7F-BC75-0F20A16A4D37}" dt="2024-12-16T09:31:45.753" v="76" actId="27803"/>
          <ac:picMkLst>
            <pc:docMk/>
            <pc:sldMk cId="2981370438" sldId="335"/>
            <ac:picMk id="46" creationId="{294AF5FC-432A-0DF1-82DD-CB77E8D1C6A0}"/>
          </ac:picMkLst>
        </pc:picChg>
        <pc:cxnChg chg="del">
          <ac:chgData name="Issei Watanabe" userId="abef44f5-10b2-4ea7-8f97-75773385386b" providerId="ADAL" clId="{961DF6BD-B8B8-4E7F-BC75-0F20A16A4D37}" dt="2024-12-16T09:31:49.847" v="79" actId="478"/>
          <ac:cxnSpMkLst>
            <pc:docMk/>
            <pc:sldMk cId="2981370438" sldId="335"/>
            <ac:cxnSpMk id="48" creationId="{245B2705-D47B-15AA-65DF-5015401981D7}"/>
          </ac:cxnSpMkLst>
        </pc:cxnChg>
        <pc:cxnChg chg="del mod">
          <ac:chgData name="Issei Watanabe" userId="abef44f5-10b2-4ea7-8f97-75773385386b" providerId="ADAL" clId="{961DF6BD-B8B8-4E7F-BC75-0F20A16A4D37}" dt="2024-12-16T09:31:49.847" v="79" actId="478"/>
          <ac:cxnSpMkLst>
            <pc:docMk/>
            <pc:sldMk cId="2981370438" sldId="335"/>
            <ac:cxnSpMk id="51" creationId="{DA43CB8C-079C-E477-4F20-64A76C4F056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svg"/><Relationship Id="rId31"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8"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33" Type="http://schemas.openxmlformats.org/officeDocument/2006/relationships/image" Target="../media/image65.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sv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svg"/><Relationship Id="rId31" Type="http://schemas.openxmlformats.org/officeDocument/2006/relationships/image" Target="../media/image63.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2.png"/><Relationship Id="rId8" Type="http://schemas.openxmlformats.org/officeDocument/2006/relationships/image" Target="../media/image40.png"/></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svg"/><Relationship Id="rId21" Type="http://schemas.openxmlformats.org/officeDocument/2006/relationships/image" Target="../media/image85.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5" Type="http://schemas.openxmlformats.org/officeDocument/2006/relationships/image" Target="../media/image89.svg"/><Relationship Id="rId33" Type="http://schemas.openxmlformats.org/officeDocument/2006/relationships/image" Target="../media/image97.sv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sv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svg"/><Relationship Id="rId24" Type="http://schemas.openxmlformats.org/officeDocument/2006/relationships/image" Target="../media/image88.png"/><Relationship Id="rId32" Type="http://schemas.openxmlformats.org/officeDocument/2006/relationships/image" Target="../media/image96.png"/><Relationship Id="rId5" Type="http://schemas.openxmlformats.org/officeDocument/2006/relationships/image" Target="../media/image69.svg"/><Relationship Id="rId15" Type="http://schemas.openxmlformats.org/officeDocument/2006/relationships/image" Target="../media/image79.svg"/><Relationship Id="rId23" Type="http://schemas.openxmlformats.org/officeDocument/2006/relationships/image" Target="../media/image87.svg"/><Relationship Id="rId28" Type="http://schemas.openxmlformats.org/officeDocument/2006/relationships/image" Target="../media/image92.png"/><Relationship Id="rId10" Type="http://schemas.openxmlformats.org/officeDocument/2006/relationships/image" Target="../media/image74.png"/><Relationship Id="rId19" Type="http://schemas.openxmlformats.org/officeDocument/2006/relationships/image" Target="../media/image83.svg"/><Relationship Id="rId31" Type="http://schemas.openxmlformats.org/officeDocument/2006/relationships/image" Target="../media/image95.sv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svg"/><Relationship Id="rId30" Type="http://schemas.openxmlformats.org/officeDocument/2006/relationships/image" Target="../media/image94.png"/><Relationship Id="rId8" Type="http://schemas.openxmlformats.org/officeDocument/2006/relationships/image" Target="../media/image72.png"/></Relationships>
</file>

<file path=ppt/slideLayouts/_rels/slideLayout17.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svg"/><Relationship Id="rId21" Type="http://schemas.openxmlformats.org/officeDocument/2006/relationships/image" Target="../media/image85.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5" Type="http://schemas.openxmlformats.org/officeDocument/2006/relationships/image" Target="../media/image89.svg"/><Relationship Id="rId33" Type="http://schemas.openxmlformats.org/officeDocument/2006/relationships/image" Target="../media/image97.sv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sv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svg"/><Relationship Id="rId24" Type="http://schemas.openxmlformats.org/officeDocument/2006/relationships/image" Target="../media/image88.png"/><Relationship Id="rId32" Type="http://schemas.openxmlformats.org/officeDocument/2006/relationships/image" Target="../media/image96.png"/><Relationship Id="rId5" Type="http://schemas.openxmlformats.org/officeDocument/2006/relationships/image" Target="../media/image69.svg"/><Relationship Id="rId15" Type="http://schemas.openxmlformats.org/officeDocument/2006/relationships/image" Target="../media/image79.svg"/><Relationship Id="rId23" Type="http://schemas.openxmlformats.org/officeDocument/2006/relationships/image" Target="../media/image87.svg"/><Relationship Id="rId28" Type="http://schemas.openxmlformats.org/officeDocument/2006/relationships/image" Target="../media/image92.png"/><Relationship Id="rId10" Type="http://schemas.openxmlformats.org/officeDocument/2006/relationships/image" Target="../media/image74.png"/><Relationship Id="rId19" Type="http://schemas.openxmlformats.org/officeDocument/2006/relationships/image" Target="../media/image83.svg"/><Relationship Id="rId31" Type="http://schemas.openxmlformats.org/officeDocument/2006/relationships/image" Target="../media/image95.sv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svg"/><Relationship Id="rId30" Type="http://schemas.openxmlformats.org/officeDocument/2006/relationships/image" Target="../media/image94.png"/><Relationship Id="rId8" Type="http://schemas.openxmlformats.org/officeDocument/2006/relationships/image" Target="../media/image72.png"/></Relationships>
</file>

<file path=ppt/slideLayouts/_rels/slideLayout18.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84.png"/><Relationship Id="rId26" Type="http://schemas.openxmlformats.org/officeDocument/2006/relationships/image" Target="../media/image92.png"/><Relationship Id="rId3" Type="http://schemas.openxmlformats.org/officeDocument/2006/relationships/image" Target="../media/image67.svg"/><Relationship Id="rId21" Type="http://schemas.openxmlformats.org/officeDocument/2006/relationships/image" Target="../media/image87.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3.svg"/><Relationship Id="rId25" Type="http://schemas.openxmlformats.org/officeDocument/2006/relationships/image" Target="../media/image91.svg"/><Relationship Id="rId33" Type="http://schemas.openxmlformats.org/officeDocument/2006/relationships/image" Target="../media/image79.svg"/><Relationship Id="rId2" Type="http://schemas.openxmlformats.org/officeDocument/2006/relationships/image" Target="../media/image66.png"/><Relationship Id="rId16" Type="http://schemas.openxmlformats.org/officeDocument/2006/relationships/image" Target="../media/image82.png"/><Relationship Id="rId20" Type="http://schemas.openxmlformats.org/officeDocument/2006/relationships/image" Target="../media/image86.png"/><Relationship Id="rId29" Type="http://schemas.openxmlformats.org/officeDocument/2006/relationships/image" Target="../media/image95.sv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svg"/><Relationship Id="rId24" Type="http://schemas.openxmlformats.org/officeDocument/2006/relationships/image" Target="../media/image90.png"/><Relationship Id="rId32" Type="http://schemas.openxmlformats.org/officeDocument/2006/relationships/image" Target="../media/image78.png"/><Relationship Id="rId5" Type="http://schemas.openxmlformats.org/officeDocument/2006/relationships/image" Target="../media/image69.svg"/><Relationship Id="rId15" Type="http://schemas.openxmlformats.org/officeDocument/2006/relationships/image" Target="../media/image81.svg"/><Relationship Id="rId23" Type="http://schemas.openxmlformats.org/officeDocument/2006/relationships/image" Target="../media/image89.svg"/><Relationship Id="rId28" Type="http://schemas.openxmlformats.org/officeDocument/2006/relationships/image" Target="../media/image94.png"/><Relationship Id="rId10" Type="http://schemas.openxmlformats.org/officeDocument/2006/relationships/image" Target="../media/image74.png"/><Relationship Id="rId19" Type="http://schemas.openxmlformats.org/officeDocument/2006/relationships/image" Target="../media/image85.svg"/><Relationship Id="rId31" Type="http://schemas.openxmlformats.org/officeDocument/2006/relationships/image" Target="../media/image97.sv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80.png"/><Relationship Id="rId22" Type="http://schemas.openxmlformats.org/officeDocument/2006/relationships/image" Target="../media/image88.png"/><Relationship Id="rId27" Type="http://schemas.openxmlformats.org/officeDocument/2006/relationships/image" Target="../media/image93.svg"/><Relationship Id="rId30" Type="http://schemas.openxmlformats.org/officeDocument/2006/relationships/image" Target="../media/image96.png"/><Relationship Id="rId8" Type="http://schemas.openxmlformats.org/officeDocument/2006/relationships/image" Target="../media/image7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89A47-F080-B5DF-C733-D3685ABC0F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A9A5EA1-CA75-6890-4E42-203C1FC03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33E47E-4AC3-2AA7-A171-D588426A6D79}"/>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9C5A9040-1135-9D32-4501-BA1E8FBCA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384161-7214-1EC8-C3E0-3337FA6C15C6}"/>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35912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D4D45-9E44-71C6-F95E-18F98D4617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1EFE7E-D808-DD24-C134-FB0341C1458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C031EE-2DBF-02B4-337C-FFB4E505DA8E}"/>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20263AE8-C84F-29FD-F428-1F8794A86C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D4F7CD-06D4-252C-D11C-9C0DC32EB2BC}"/>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226573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2E5D8B-010B-7215-88D7-C24B8643A0A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1EF704-C6A0-8DCA-CF18-5A1E7FA5193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8262C0-C47D-0D47-4E73-4C62A67BF5AD}"/>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F3B49A10-35BA-F7F4-1307-8A5D580612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FF3B63-B06F-3EA5-EA6A-EB7868C8FF89}"/>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141158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6178546-E354-1ED6-FF91-2C24F4357DEC}"/>
              </a:ext>
            </a:extLst>
          </p:cNvPr>
          <p:cNvSpPr/>
          <p:nvPr userDrawn="1"/>
        </p:nvSpPr>
        <p:spPr>
          <a:xfrm>
            <a:off x="1219200" y="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8C4B078-D8E6-9E18-1FEE-0C3C16E701CE}"/>
              </a:ext>
            </a:extLst>
          </p:cNvPr>
          <p:cNvSpPr/>
          <p:nvPr userDrawn="1"/>
        </p:nvSpPr>
        <p:spPr>
          <a:xfrm>
            <a:off x="2432539" y="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B6A8617-2928-3C8C-4E91-370F88640190}"/>
              </a:ext>
            </a:extLst>
          </p:cNvPr>
          <p:cNvSpPr/>
          <p:nvPr userDrawn="1"/>
        </p:nvSpPr>
        <p:spPr>
          <a:xfrm>
            <a:off x="3654670" y="0"/>
            <a:ext cx="1219200" cy="172720"/>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1EBFFFF-8A89-30D6-79A7-F65BB8F8000D}"/>
              </a:ext>
            </a:extLst>
          </p:cNvPr>
          <p:cNvSpPr/>
          <p:nvPr userDrawn="1"/>
        </p:nvSpPr>
        <p:spPr>
          <a:xfrm>
            <a:off x="4876801" y="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A187E1F-F2B4-17A0-E1AE-3F8621D8A2B0}"/>
              </a:ext>
            </a:extLst>
          </p:cNvPr>
          <p:cNvSpPr/>
          <p:nvPr userDrawn="1"/>
        </p:nvSpPr>
        <p:spPr>
          <a:xfrm>
            <a:off x="6090140" y="0"/>
            <a:ext cx="1219200" cy="172720"/>
          </a:xfrm>
          <a:prstGeom prst="rect">
            <a:avLst/>
          </a:prstGeom>
          <a:solidFill>
            <a:srgbClr val="FFE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0213BE3-C9A9-1FBC-6BB8-FA9BDC7DF7E8}"/>
              </a:ext>
            </a:extLst>
          </p:cNvPr>
          <p:cNvSpPr/>
          <p:nvPr userDrawn="1"/>
        </p:nvSpPr>
        <p:spPr>
          <a:xfrm>
            <a:off x="7303478" y="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B8B2F6E-C549-B4D1-6C4B-2B196CC34D5F}"/>
              </a:ext>
            </a:extLst>
          </p:cNvPr>
          <p:cNvSpPr/>
          <p:nvPr userDrawn="1"/>
        </p:nvSpPr>
        <p:spPr>
          <a:xfrm>
            <a:off x="8525609" y="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2B1017A-B651-3E6F-0EB9-11B113F913F3}"/>
              </a:ext>
            </a:extLst>
          </p:cNvPr>
          <p:cNvSpPr/>
          <p:nvPr userDrawn="1"/>
        </p:nvSpPr>
        <p:spPr>
          <a:xfrm>
            <a:off x="9738947" y="0"/>
            <a:ext cx="1305414" cy="172719"/>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F60531B-669F-0418-1BE3-3A3E106E56E3}"/>
              </a:ext>
            </a:extLst>
          </p:cNvPr>
          <p:cNvSpPr/>
          <p:nvPr userDrawn="1"/>
        </p:nvSpPr>
        <p:spPr>
          <a:xfrm>
            <a:off x="1219200" y="668528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AFC5B3A-B22C-2F91-5542-F27FCD4EB7F0}"/>
              </a:ext>
            </a:extLst>
          </p:cNvPr>
          <p:cNvSpPr/>
          <p:nvPr userDrawn="1"/>
        </p:nvSpPr>
        <p:spPr>
          <a:xfrm>
            <a:off x="2432539" y="668528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484B60E-392B-B7E6-69E3-515F0A0240A4}"/>
              </a:ext>
            </a:extLst>
          </p:cNvPr>
          <p:cNvSpPr/>
          <p:nvPr userDrawn="1"/>
        </p:nvSpPr>
        <p:spPr>
          <a:xfrm>
            <a:off x="3654670" y="6685280"/>
            <a:ext cx="1219200" cy="172720"/>
          </a:xfrm>
          <a:prstGeom prst="rect">
            <a:avLst/>
          </a:prstGeom>
          <a:solidFill>
            <a:srgbClr val="005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6CF1DA7-AEB7-9628-8D5E-5498418EBBF6}"/>
              </a:ext>
            </a:extLst>
          </p:cNvPr>
          <p:cNvSpPr/>
          <p:nvPr userDrawn="1"/>
        </p:nvSpPr>
        <p:spPr>
          <a:xfrm>
            <a:off x="4876801" y="668528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D59D9E5-F54E-5024-81E8-910A5BB128A4}"/>
              </a:ext>
            </a:extLst>
          </p:cNvPr>
          <p:cNvSpPr/>
          <p:nvPr userDrawn="1"/>
        </p:nvSpPr>
        <p:spPr>
          <a:xfrm>
            <a:off x="6090140" y="668528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CC71C7F-17FB-1F5F-AF4A-AC74C8ECF2C3}"/>
              </a:ext>
            </a:extLst>
          </p:cNvPr>
          <p:cNvSpPr/>
          <p:nvPr userDrawn="1"/>
        </p:nvSpPr>
        <p:spPr>
          <a:xfrm>
            <a:off x="7303478" y="668528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B3FE959-D177-8C5F-8166-CD6A9B53617F}"/>
              </a:ext>
            </a:extLst>
          </p:cNvPr>
          <p:cNvSpPr/>
          <p:nvPr userDrawn="1"/>
        </p:nvSpPr>
        <p:spPr>
          <a:xfrm>
            <a:off x="8525609" y="668528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43C0A9B-F6EF-5D91-0011-7ABE695D11C4}"/>
              </a:ext>
            </a:extLst>
          </p:cNvPr>
          <p:cNvSpPr/>
          <p:nvPr userDrawn="1"/>
        </p:nvSpPr>
        <p:spPr>
          <a:xfrm>
            <a:off x="9738946" y="6685280"/>
            <a:ext cx="1305415" cy="17272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6F40AED-FA3C-C40E-CC82-1F044E6FF8A5}"/>
              </a:ext>
            </a:extLst>
          </p:cNvPr>
          <p:cNvSpPr/>
          <p:nvPr userDrawn="1"/>
        </p:nvSpPr>
        <p:spPr>
          <a:xfrm rot="5400000">
            <a:off x="-573655" y="741979"/>
            <a:ext cx="1317812" cy="179294"/>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C89B0A6-7617-0D41-E0F0-B9F397F9CCA0}"/>
              </a:ext>
            </a:extLst>
          </p:cNvPr>
          <p:cNvSpPr/>
          <p:nvPr userDrawn="1"/>
        </p:nvSpPr>
        <p:spPr>
          <a:xfrm rot="5400000">
            <a:off x="-573655"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C2FC1AB-A068-9B6F-4E37-4DBAA4E46D1A}"/>
              </a:ext>
            </a:extLst>
          </p:cNvPr>
          <p:cNvSpPr/>
          <p:nvPr userDrawn="1"/>
        </p:nvSpPr>
        <p:spPr>
          <a:xfrm rot="5400000">
            <a:off x="-573655"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ED7B6AE-56DC-75E2-8F41-3A4DDF68534A}"/>
              </a:ext>
            </a:extLst>
          </p:cNvPr>
          <p:cNvSpPr/>
          <p:nvPr userDrawn="1"/>
        </p:nvSpPr>
        <p:spPr>
          <a:xfrm rot="5400000">
            <a:off x="-573655" y="4695413"/>
            <a:ext cx="1317812" cy="179294"/>
          </a:xfrm>
          <a:prstGeom prst="rect">
            <a:avLst/>
          </a:prstGeom>
          <a:solidFill>
            <a:srgbClr val="00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0C296FE-A2D0-627B-079A-7931E99A6A2A}"/>
              </a:ext>
            </a:extLst>
          </p:cNvPr>
          <p:cNvSpPr/>
          <p:nvPr userDrawn="1"/>
        </p:nvSpPr>
        <p:spPr>
          <a:xfrm rot="5400000">
            <a:off x="-573655" y="6013225"/>
            <a:ext cx="1317812" cy="179294"/>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9ADFC4D-E890-D983-E7B2-4641E17EE919}"/>
              </a:ext>
            </a:extLst>
          </p:cNvPr>
          <p:cNvSpPr/>
          <p:nvPr userDrawn="1"/>
        </p:nvSpPr>
        <p:spPr>
          <a:xfrm rot="5400000">
            <a:off x="11443447" y="741979"/>
            <a:ext cx="1317812" cy="179294"/>
          </a:xfrm>
          <a:prstGeom prst="rect">
            <a:avLst/>
          </a:prstGeom>
          <a:solidFill>
            <a:srgbClr val="FF9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0995497-2E63-8C0D-8B55-847F8C4CC2E4}"/>
              </a:ext>
            </a:extLst>
          </p:cNvPr>
          <p:cNvSpPr/>
          <p:nvPr userDrawn="1"/>
        </p:nvSpPr>
        <p:spPr>
          <a:xfrm rot="5400000">
            <a:off x="11443447"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3115F9C-2875-CFD3-7270-FC3DC92485EA}"/>
              </a:ext>
            </a:extLst>
          </p:cNvPr>
          <p:cNvSpPr/>
          <p:nvPr userDrawn="1"/>
        </p:nvSpPr>
        <p:spPr>
          <a:xfrm rot="5400000">
            <a:off x="11443447"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6055F78-5FFE-7843-7E3E-3048CF73F1FA}"/>
              </a:ext>
            </a:extLst>
          </p:cNvPr>
          <p:cNvSpPr/>
          <p:nvPr userDrawn="1"/>
        </p:nvSpPr>
        <p:spPr>
          <a:xfrm rot="5400000">
            <a:off x="11443447" y="4695413"/>
            <a:ext cx="1317812" cy="179294"/>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205F725-B3D6-6688-3DA7-22BF567E121B}"/>
              </a:ext>
            </a:extLst>
          </p:cNvPr>
          <p:cNvSpPr/>
          <p:nvPr userDrawn="1"/>
        </p:nvSpPr>
        <p:spPr>
          <a:xfrm rot="5400000">
            <a:off x="11443447" y="6013225"/>
            <a:ext cx="1317812" cy="179294"/>
          </a:xfrm>
          <a:prstGeom prst="rect">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07F852D-F6BB-BC1F-828E-C0D3E845AAA9}"/>
              </a:ext>
            </a:extLst>
          </p:cNvPr>
          <p:cNvSpPr/>
          <p:nvPr userDrawn="1"/>
        </p:nvSpPr>
        <p:spPr>
          <a:xfrm>
            <a:off x="-11723" y="6685280"/>
            <a:ext cx="1230923"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6368355-5A88-9897-63A8-3DAC2546FD58}"/>
              </a:ext>
            </a:extLst>
          </p:cNvPr>
          <p:cNvSpPr/>
          <p:nvPr userDrawn="1"/>
        </p:nvSpPr>
        <p:spPr>
          <a:xfrm>
            <a:off x="1097280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A323873-6E35-F644-FFCC-CA5C7B05B1BD}"/>
              </a:ext>
            </a:extLst>
          </p:cNvPr>
          <p:cNvSpPr/>
          <p:nvPr userDrawn="1"/>
        </p:nvSpPr>
        <p:spPr>
          <a:xfrm>
            <a:off x="10972800" y="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32D93C7-1418-2D11-3A2B-D76735621736}"/>
              </a:ext>
            </a:extLst>
          </p:cNvPr>
          <p:cNvSpPr/>
          <p:nvPr userDrawn="1"/>
        </p:nvSpPr>
        <p:spPr>
          <a:xfrm>
            <a:off x="-11723" y="0"/>
            <a:ext cx="1245575" cy="172719"/>
          </a:xfrm>
          <a:prstGeom prst="rect">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テキスト&#10;&#10;低い精度で自動的に生成された説明">
            <a:extLst>
              <a:ext uri="{FF2B5EF4-FFF2-40B4-BE49-F238E27FC236}">
                <a16:creationId xmlns:a16="http://schemas.microsoft.com/office/drawing/2014/main" id="{6963F57D-7CEA-2F64-BBD6-7A9DB919E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110" y="5881455"/>
            <a:ext cx="1688595" cy="591313"/>
          </a:xfrm>
          <a:prstGeom prst="rect">
            <a:avLst/>
          </a:prstGeom>
        </p:spPr>
      </p:pic>
    </p:spTree>
    <p:extLst>
      <p:ext uri="{BB962C8B-B14F-4D97-AF65-F5344CB8AC3E}">
        <p14:creationId xmlns:p14="http://schemas.microsoft.com/office/powerpoint/2010/main" val="397295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タイトル スライド">
    <p:bg>
      <p:bgPr>
        <a:solidFill>
          <a:schemeClr val="bg1"/>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6178546-E354-1ED6-FF91-2C24F4357DEC}"/>
              </a:ext>
            </a:extLst>
          </p:cNvPr>
          <p:cNvSpPr/>
          <p:nvPr userDrawn="1"/>
        </p:nvSpPr>
        <p:spPr>
          <a:xfrm>
            <a:off x="1219200" y="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8C4B078-D8E6-9E18-1FEE-0C3C16E701CE}"/>
              </a:ext>
            </a:extLst>
          </p:cNvPr>
          <p:cNvSpPr/>
          <p:nvPr userDrawn="1"/>
        </p:nvSpPr>
        <p:spPr>
          <a:xfrm>
            <a:off x="2432539" y="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B6A8617-2928-3C8C-4E91-370F88640190}"/>
              </a:ext>
            </a:extLst>
          </p:cNvPr>
          <p:cNvSpPr/>
          <p:nvPr userDrawn="1"/>
        </p:nvSpPr>
        <p:spPr>
          <a:xfrm>
            <a:off x="3654670" y="0"/>
            <a:ext cx="1219200" cy="172720"/>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1EBFFFF-8A89-30D6-79A7-F65BB8F8000D}"/>
              </a:ext>
            </a:extLst>
          </p:cNvPr>
          <p:cNvSpPr/>
          <p:nvPr userDrawn="1"/>
        </p:nvSpPr>
        <p:spPr>
          <a:xfrm>
            <a:off x="4876801" y="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A187E1F-F2B4-17A0-E1AE-3F8621D8A2B0}"/>
              </a:ext>
            </a:extLst>
          </p:cNvPr>
          <p:cNvSpPr/>
          <p:nvPr userDrawn="1"/>
        </p:nvSpPr>
        <p:spPr>
          <a:xfrm>
            <a:off x="6090140" y="0"/>
            <a:ext cx="1219200" cy="172720"/>
          </a:xfrm>
          <a:prstGeom prst="rect">
            <a:avLst/>
          </a:prstGeom>
          <a:solidFill>
            <a:srgbClr val="FFE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0213BE3-C9A9-1FBC-6BB8-FA9BDC7DF7E8}"/>
              </a:ext>
            </a:extLst>
          </p:cNvPr>
          <p:cNvSpPr/>
          <p:nvPr userDrawn="1"/>
        </p:nvSpPr>
        <p:spPr>
          <a:xfrm>
            <a:off x="7303478" y="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B8B2F6E-C549-B4D1-6C4B-2B196CC34D5F}"/>
              </a:ext>
            </a:extLst>
          </p:cNvPr>
          <p:cNvSpPr/>
          <p:nvPr userDrawn="1"/>
        </p:nvSpPr>
        <p:spPr>
          <a:xfrm>
            <a:off x="8525609" y="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2B1017A-B651-3E6F-0EB9-11B113F913F3}"/>
              </a:ext>
            </a:extLst>
          </p:cNvPr>
          <p:cNvSpPr/>
          <p:nvPr userDrawn="1"/>
        </p:nvSpPr>
        <p:spPr>
          <a:xfrm>
            <a:off x="9738947" y="0"/>
            <a:ext cx="1305414" cy="172719"/>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F60531B-669F-0418-1BE3-3A3E106E56E3}"/>
              </a:ext>
            </a:extLst>
          </p:cNvPr>
          <p:cNvSpPr/>
          <p:nvPr userDrawn="1"/>
        </p:nvSpPr>
        <p:spPr>
          <a:xfrm>
            <a:off x="1219200" y="668528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AFC5B3A-B22C-2F91-5542-F27FCD4EB7F0}"/>
              </a:ext>
            </a:extLst>
          </p:cNvPr>
          <p:cNvSpPr/>
          <p:nvPr userDrawn="1"/>
        </p:nvSpPr>
        <p:spPr>
          <a:xfrm>
            <a:off x="2432539" y="668528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484B60E-392B-B7E6-69E3-515F0A0240A4}"/>
              </a:ext>
            </a:extLst>
          </p:cNvPr>
          <p:cNvSpPr/>
          <p:nvPr userDrawn="1"/>
        </p:nvSpPr>
        <p:spPr>
          <a:xfrm>
            <a:off x="3654670" y="6685280"/>
            <a:ext cx="1219200" cy="172720"/>
          </a:xfrm>
          <a:prstGeom prst="rect">
            <a:avLst/>
          </a:prstGeom>
          <a:solidFill>
            <a:srgbClr val="005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6CF1DA7-AEB7-9628-8D5E-5498418EBBF6}"/>
              </a:ext>
            </a:extLst>
          </p:cNvPr>
          <p:cNvSpPr/>
          <p:nvPr userDrawn="1"/>
        </p:nvSpPr>
        <p:spPr>
          <a:xfrm>
            <a:off x="4876801" y="668528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D59D9E5-F54E-5024-81E8-910A5BB128A4}"/>
              </a:ext>
            </a:extLst>
          </p:cNvPr>
          <p:cNvSpPr/>
          <p:nvPr userDrawn="1"/>
        </p:nvSpPr>
        <p:spPr>
          <a:xfrm>
            <a:off x="6090140" y="668528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CC71C7F-17FB-1F5F-AF4A-AC74C8ECF2C3}"/>
              </a:ext>
            </a:extLst>
          </p:cNvPr>
          <p:cNvSpPr/>
          <p:nvPr userDrawn="1"/>
        </p:nvSpPr>
        <p:spPr>
          <a:xfrm>
            <a:off x="7303478" y="668528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B3FE959-D177-8C5F-8166-CD6A9B53617F}"/>
              </a:ext>
            </a:extLst>
          </p:cNvPr>
          <p:cNvSpPr/>
          <p:nvPr userDrawn="1"/>
        </p:nvSpPr>
        <p:spPr>
          <a:xfrm>
            <a:off x="8525609" y="668528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43C0A9B-F6EF-5D91-0011-7ABE695D11C4}"/>
              </a:ext>
            </a:extLst>
          </p:cNvPr>
          <p:cNvSpPr/>
          <p:nvPr userDrawn="1"/>
        </p:nvSpPr>
        <p:spPr>
          <a:xfrm>
            <a:off x="9738946" y="6685280"/>
            <a:ext cx="1305415" cy="17272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6F40AED-FA3C-C40E-CC82-1F044E6FF8A5}"/>
              </a:ext>
            </a:extLst>
          </p:cNvPr>
          <p:cNvSpPr/>
          <p:nvPr userDrawn="1"/>
        </p:nvSpPr>
        <p:spPr>
          <a:xfrm rot="5400000">
            <a:off x="-573655" y="741979"/>
            <a:ext cx="1317812" cy="179294"/>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C89B0A6-7617-0D41-E0F0-B9F397F9CCA0}"/>
              </a:ext>
            </a:extLst>
          </p:cNvPr>
          <p:cNvSpPr/>
          <p:nvPr userDrawn="1"/>
        </p:nvSpPr>
        <p:spPr>
          <a:xfrm rot="5400000">
            <a:off x="-573655"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C2FC1AB-A068-9B6F-4E37-4DBAA4E46D1A}"/>
              </a:ext>
            </a:extLst>
          </p:cNvPr>
          <p:cNvSpPr/>
          <p:nvPr userDrawn="1"/>
        </p:nvSpPr>
        <p:spPr>
          <a:xfrm rot="5400000">
            <a:off x="-573655"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ED7B6AE-56DC-75E2-8F41-3A4DDF68534A}"/>
              </a:ext>
            </a:extLst>
          </p:cNvPr>
          <p:cNvSpPr/>
          <p:nvPr userDrawn="1"/>
        </p:nvSpPr>
        <p:spPr>
          <a:xfrm rot="5400000">
            <a:off x="-573655" y="4695413"/>
            <a:ext cx="1317812" cy="179294"/>
          </a:xfrm>
          <a:prstGeom prst="rect">
            <a:avLst/>
          </a:prstGeom>
          <a:solidFill>
            <a:srgbClr val="00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0C296FE-A2D0-627B-079A-7931E99A6A2A}"/>
              </a:ext>
            </a:extLst>
          </p:cNvPr>
          <p:cNvSpPr/>
          <p:nvPr userDrawn="1"/>
        </p:nvSpPr>
        <p:spPr>
          <a:xfrm rot="5400000">
            <a:off x="-573655" y="6013225"/>
            <a:ext cx="1317812" cy="179294"/>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9ADFC4D-E890-D983-E7B2-4641E17EE919}"/>
              </a:ext>
            </a:extLst>
          </p:cNvPr>
          <p:cNvSpPr/>
          <p:nvPr userDrawn="1"/>
        </p:nvSpPr>
        <p:spPr>
          <a:xfrm rot="5400000">
            <a:off x="11443447" y="741979"/>
            <a:ext cx="1317812" cy="179294"/>
          </a:xfrm>
          <a:prstGeom prst="rect">
            <a:avLst/>
          </a:prstGeom>
          <a:solidFill>
            <a:srgbClr val="FF9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0995497-2E63-8C0D-8B55-847F8C4CC2E4}"/>
              </a:ext>
            </a:extLst>
          </p:cNvPr>
          <p:cNvSpPr/>
          <p:nvPr userDrawn="1"/>
        </p:nvSpPr>
        <p:spPr>
          <a:xfrm rot="5400000">
            <a:off x="11443447"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3115F9C-2875-CFD3-7270-FC3DC92485EA}"/>
              </a:ext>
            </a:extLst>
          </p:cNvPr>
          <p:cNvSpPr/>
          <p:nvPr userDrawn="1"/>
        </p:nvSpPr>
        <p:spPr>
          <a:xfrm rot="5400000">
            <a:off x="11443447"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6055F78-5FFE-7843-7E3E-3048CF73F1FA}"/>
              </a:ext>
            </a:extLst>
          </p:cNvPr>
          <p:cNvSpPr/>
          <p:nvPr userDrawn="1"/>
        </p:nvSpPr>
        <p:spPr>
          <a:xfrm rot="5400000">
            <a:off x="11443447" y="4695413"/>
            <a:ext cx="1317812" cy="179294"/>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205F725-B3D6-6688-3DA7-22BF567E121B}"/>
              </a:ext>
            </a:extLst>
          </p:cNvPr>
          <p:cNvSpPr/>
          <p:nvPr userDrawn="1"/>
        </p:nvSpPr>
        <p:spPr>
          <a:xfrm rot="5400000">
            <a:off x="11443447" y="6013225"/>
            <a:ext cx="1317812" cy="179294"/>
          </a:xfrm>
          <a:prstGeom prst="rect">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07F852D-F6BB-BC1F-828E-C0D3E845AAA9}"/>
              </a:ext>
            </a:extLst>
          </p:cNvPr>
          <p:cNvSpPr/>
          <p:nvPr userDrawn="1"/>
        </p:nvSpPr>
        <p:spPr>
          <a:xfrm>
            <a:off x="-11723" y="6685280"/>
            <a:ext cx="1230923"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6368355-5A88-9897-63A8-3DAC2546FD58}"/>
              </a:ext>
            </a:extLst>
          </p:cNvPr>
          <p:cNvSpPr/>
          <p:nvPr userDrawn="1"/>
        </p:nvSpPr>
        <p:spPr>
          <a:xfrm>
            <a:off x="1097280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A323873-6E35-F644-FFCC-CA5C7B05B1BD}"/>
              </a:ext>
            </a:extLst>
          </p:cNvPr>
          <p:cNvSpPr/>
          <p:nvPr userDrawn="1"/>
        </p:nvSpPr>
        <p:spPr>
          <a:xfrm>
            <a:off x="10972800" y="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32D93C7-1418-2D11-3A2B-D76735621736}"/>
              </a:ext>
            </a:extLst>
          </p:cNvPr>
          <p:cNvSpPr/>
          <p:nvPr userDrawn="1"/>
        </p:nvSpPr>
        <p:spPr>
          <a:xfrm>
            <a:off x="-11723" y="0"/>
            <a:ext cx="1245575" cy="172719"/>
          </a:xfrm>
          <a:prstGeom prst="rect">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テキスト&#10;&#10;低い精度で自動的に生成された説明">
            <a:extLst>
              <a:ext uri="{FF2B5EF4-FFF2-40B4-BE49-F238E27FC236}">
                <a16:creationId xmlns:a16="http://schemas.microsoft.com/office/drawing/2014/main" id="{A9C459A8-F536-6043-0A49-02DB888463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110" y="5881455"/>
            <a:ext cx="1688595" cy="591313"/>
          </a:xfrm>
          <a:prstGeom prst="rect">
            <a:avLst/>
          </a:prstGeom>
        </p:spPr>
      </p:pic>
    </p:spTree>
    <p:extLst>
      <p:ext uri="{BB962C8B-B14F-4D97-AF65-F5344CB8AC3E}">
        <p14:creationId xmlns:p14="http://schemas.microsoft.com/office/powerpoint/2010/main" val="334580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6178546-E354-1ED6-FF91-2C24F4357DEC}"/>
              </a:ext>
            </a:extLst>
          </p:cNvPr>
          <p:cNvSpPr/>
          <p:nvPr userDrawn="1"/>
        </p:nvSpPr>
        <p:spPr>
          <a:xfrm>
            <a:off x="1219200" y="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8C4B078-D8E6-9E18-1FEE-0C3C16E701CE}"/>
              </a:ext>
            </a:extLst>
          </p:cNvPr>
          <p:cNvSpPr/>
          <p:nvPr userDrawn="1"/>
        </p:nvSpPr>
        <p:spPr>
          <a:xfrm>
            <a:off x="2432539" y="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B6A8617-2928-3C8C-4E91-370F88640190}"/>
              </a:ext>
            </a:extLst>
          </p:cNvPr>
          <p:cNvSpPr/>
          <p:nvPr userDrawn="1"/>
        </p:nvSpPr>
        <p:spPr>
          <a:xfrm>
            <a:off x="3654670" y="0"/>
            <a:ext cx="1219200" cy="172720"/>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1EBFFFF-8A89-30D6-79A7-F65BB8F8000D}"/>
              </a:ext>
            </a:extLst>
          </p:cNvPr>
          <p:cNvSpPr/>
          <p:nvPr userDrawn="1"/>
        </p:nvSpPr>
        <p:spPr>
          <a:xfrm>
            <a:off x="4876801" y="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A187E1F-F2B4-17A0-E1AE-3F8621D8A2B0}"/>
              </a:ext>
            </a:extLst>
          </p:cNvPr>
          <p:cNvSpPr/>
          <p:nvPr userDrawn="1"/>
        </p:nvSpPr>
        <p:spPr>
          <a:xfrm>
            <a:off x="6090140" y="0"/>
            <a:ext cx="1219200" cy="172720"/>
          </a:xfrm>
          <a:prstGeom prst="rect">
            <a:avLst/>
          </a:prstGeom>
          <a:solidFill>
            <a:srgbClr val="FFE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0213BE3-C9A9-1FBC-6BB8-FA9BDC7DF7E8}"/>
              </a:ext>
            </a:extLst>
          </p:cNvPr>
          <p:cNvSpPr/>
          <p:nvPr userDrawn="1"/>
        </p:nvSpPr>
        <p:spPr>
          <a:xfrm>
            <a:off x="7303478" y="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B8B2F6E-C549-B4D1-6C4B-2B196CC34D5F}"/>
              </a:ext>
            </a:extLst>
          </p:cNvPr>
          <p:cNvSpPr/>
          <p:nvPr userDrawn="1"/>
        </p:nvSpPr>
        <p:spPr>
          <a:xfrm>
            <a:off x="8525609" y="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2B1017A-B651-3E6F-0EB9-11B113F913F3}"/>
              </a:ext>
            </a:extLst>
          </p:cNvPr>
          <p:cNvSpPr/>
          <p:nvPr userDrawn="1"/>
        </p:nvSpPr>
        <p:spPr>
          <a:xfrm>
            <a:off x="9738947" y="0"/>
            <a:ext cx="1305414" cy="172719"/>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F60531B-669F-0418-1BE3-3A3E106E56E3}"/>
              </a:ext>
            </a:extLst>
          </p:cNvPr>
          <p:cNvSpPr/>
          <p:nvPr userDrawn="1"/>
        </p:nvSpPr>
        <p:spPr>
          <a:xfrm>
            <a:off x="1219200" y="668528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AFC5B3A-B22C-2F91-5542-F27FCD4EB7F0}"/>
              </a:ext>
            </a:extLst>
          </p:cNvPr>
          <p:cNvSpPr/>
          <p:nvPr userDrawn="1"/>
        </p:nvSpPr>
        <p:spPr>
          <a:xfrm>
            <a:off x="2432539" y="668528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484B60E-392B-B7E6-69E3-515F0A0240A4}"/>
              </a:ext>
            </a:extLst>
          </p:cNvPr>
          <p:cNvSpPr/>
          <p:nvPr userDrawn="1"/>
        </p:nvSpPr>
        <p:spPr>
          <a:xfrm>
            <a:off x="3654670" y="6685280"/>
            <a:ext cx="1219200" cy="172720"/>
          </a:xfrm>
          <a:prstGeom prst="rect">
            <a:avLst/>
          </a:prstGeom>
          <a:solidFill>
            <a:srgbClr val="005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6CF1DA7-AEB7-9628-8D5E-5498418EBBF6}"/>
              </a:ext>
            </a:extLst>
          </p:cNvPr>
          <p:cNvSpPr/>
          <p:nvPr userDrawn="1"/>
        </p:nvSpPr>
        <p:spPr>
          <a:xfrm>
            <a:off x="4876801" y="668528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D59D9E5-F54E-5024-81E8-910A5BB128A4}"/>
              </a:ext>
            </a:extLst>
          </p:cNvPr>
          <p:cNvSpPr/>
          <p:nvPr userDrawn="1"/>
        </p:nvSpPr>
        <p:spPr>
          <a:xfrm>
            <a:off x="6090140" y="668528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CC71C7F-17FB-1F5F-AF4A-AC74C8ECF2C3}"/>
              </a:ext>
            </a:extLst>
          </p:cNvPr>
          <p:cNvSpPr/>
          <p:nvPr userDrawn="1"/>
        </p:nvSpPr>
        <p:spPr>
          <a:xfrm>
            <a:off x="7303478" y="668528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B3FE959-D177-8C5F-8166-CD6A9B53617F}"/>
              </a:ext>
            </a:extLst>
          </p:cNvPr>
          <p:cNvSpPr/>
          <p:nvPr userDrawn="1"/>
        </p:nvSpPr>
        <p:spPr>
          <a:xfrm>
            <a:off x="8525609" y="668528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43C0A9B-F6EF-5D91-0011-7ABE695D11C4}"/>
              </a:ext>
            </a:extLst>
          </p:cNvPr>
          <p:cNvSpPr/>
          <p:nvPr userDrawn="1"/>
        </p:nvSpPr>
        <p:spPr>
          <a:xfrm>
            <a:off x="9738946" y="6685280"/>
            <a:ext cx="1305415" cy="17272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6F40AED-FA3C-C40E-CC82-1F044E6FF8A5}"/>
              </a:ext>
            </a:extLst>
          </p:cNvPr>
          <p:cNvSpPr/>
          <p:nvPr userDrawn="1"/>
        </p:nvSpPr>
        <p:spPr>
          <a:xfrm rot="5400000">
            <a:off x="-573655" y="741979"/>
            <a:ext cx="1317812" cy="179294"/>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C89B0A6-7617-0D41-E0F0-B9F397F9CCA0}"/>
              </a:ext>
            </a:extLst>
          </p:cNvPr>
          <p:cNvSpPr/>
          <p:nvPr userDrawn="1"/>
        </p:nvSpPr>
        <p:spPr>
          <a:xfrm rot="5400000">
            <a:off x="-573655"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C2FC1AB-A068-9B6F-4E37-4DBAA4E46D1A}"/>
              </a:ext>
            </a:extLst>
          </p:cNvPr>
          <p:cNvSpPr/>
          <p:nvPr userDrawn="1"/>
        </p:nvSpPr>
        <p:spPr>
          <a:xfrm rot="5400000">
            <a:off x="-573655"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ED7B6AE-56DC-75E2-8F41-3A4DDF68534A}"/>
              </a:ext>
            </a:extLst>
          </p:cNvPr>
          <p:cNvSpPr/>
          <p:nvPr userDrawn="1"/>
        </p:nvSpPr>
        <p:spPr>
          <a:xfrm rot="5400000">
            <a:off x="-573655" y="4695413"/>
            <a:ext cx="1317812" cy="179294"/>
          </a:xfrm>
          <a:prstGeom prst="rect">
            <a:avLst/>
          </a:prstGeom>
          <a:solidFill>
            <a:srgbClr val="00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0C296FE-A2D0-627B-079A-7931E99A6A2A}"/>
              </a:ext>
            </a:extLst>
          </p:cNvPr>
          <p:cNvSpPr/>
          <p:nvPr userDrawn="1"/>
        </p:nvSpPr>
        <p:spPr>
          <a:xfrm rot="5400000">
            <a:off x="-573655" y="6013225"/>
            <a:ext cx="1317812" cy="179294"/>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9ADFC4D-E890-D983-E7B2-4641E17EE919}"/>
              </a:ext>
            </a:extLst>
          </p:cNvPr>
          <p:cNvSpPr/>
          <p:nvPr userDrawn="1"/>
        </p:nvSpPr>
        <p:spPr>
          <a:xfrm rot="5400000">
            <a:off x="11443447" y="741979"/>
            <a:ext cx="1317812" cy="179294"/>
          </a:xfrm>
          <a:prstGeom prst="rect">
            <a:avLst/>
          </a:prstGeom>
          <a:solidFill>
            <a:srgbClr val="FF9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0995497-2E63-8C0D-8B55-847F8C4CC2E4}"/>
              </a:ext>
            </a:extLst>
          </p:cNvPr>
          <p:cNvSpPr/>
          <p:nvPr userDrawn="1"/>
        </p:nvSpPr>
        <p:spPr>
          <a:xfrm rot="5400000">
            <a:off x="11443447"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3115F9C-2875-CFD3-7270-FC3DC92485EA}"/>
              </a:ext>
            </a:extLst>
          </p:cNvPr>
          <p:cNvSpPr/>
          <p:nvPr userDrawn="1"/>
        </p:nvSpPr>
        <p:spPr>
          <a:xfrm rot="5400000">
            <a:off x="11443447"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6055F78-5FFE-7843-7E3E-3048CF73F1FA}"/>
              </a:ext>
            </a:extLst>
          </p:cNvPr>
          <p:cNvSpPr/>
          <p:nvPr userDrawn="1"/>
        </p:nvSpPr>
        <p:spPr>
          <a:xfrm rot="5400000">
            <a:off x="11443447" y="4695413"/>
            <a:ext cx="1317812" cy="179294"/>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205F725-B3D6-6688-3DA7-22BF567E121B}"/>
              </a:ext>
            </a:extLst>
          </p:cNvPr>
          <p:cNvSpPr/>
          <p:nvPr userDrawn="1"/>
        </p:nvSpPr>
        <p:spPr>
          <a:xfrm rot="5400000">
            <a:off x="11443447" y="6013225"/>
            <a:ext cx="1317812" cy="179294"/>
          </a:xfrm>
          <a:prstGeom prst="rect">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07F852D-F6BB-BC1F-828E-C0D3E845AAA9}"/>
              </a:ext>
            </a:extLst>
          </p:cNvPr>
          <p:cNvSpPr/>
          <p:nvPr userDrawn="1"/>
        </p:nvSpPr>
        <p:spPr>
          <a:xfrm>
            <a:off x="-11723" y="6685280"/>
            <a:ext cx="1230923"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6368355-5A88-9897-63A8-3DAC2546FD58}"/>
              </a:ext>
            </a:extLst>
          </p:cNvPr>
          <p:cNvSpPr/>
          <p:nvPr userDrawn="1"/>
        </p:nvSpPr>
        <p:spPr>
          <a:xfrm>
            <a:off x="1097280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A323873-6E35-F644-FFCC-CA5C7B05B1BD}"/>
              </a:ext>
            </a:extLst>
          </p:cNvPr>
          <p:cNvSpPr/>
          <p:nvPr userDrawn="1"/>
        </p:nvSpPr>
        <p:spPr>
          <a:xfrm>
            <a:off x="10972800" y="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32D93C7-1418-2D11-3A2B-D76735621736}"/>
              </a:ext>
            </a:extLst>
          </p:cNvPr>
          <p:cNvSpPr/>
          <p:nvPr userDrawn="1"/>
        </p:nvSpPr>
        <p:spPr>
          <a:xfrm>
            <a:off x="-11723" y="0"/>
            <a:ext cx="1245575" cy="172719"/>
          </a:xfrm>
          <a:prstGeom prst="rect">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91">
            <a:extLst>
              <a:ext uri="{FF2B5EF4-FFF2-40B4-BE49-F238E27FC236}">
                <a16:creationId xmlns:a16="http://schemas.microsoft.com/office/drawing/2014/main" id="{F40C6F79-987C-B2DC-D282-1D4AC2747F41}"/>
              </a:ext>
            </a:extLst>
          </p:cNvPr>
          <p:cNvSpPr/>
          <p:nvPr userDrawn="1"/>
        </p:nvSpPr>
        <p:spPr>
          <a:xfrm>
            <a:off x="780870" y="5091729"/>
            <a:ext cx="345294" cy="34529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110">
            <a:extLst>
              <a:ext uri="{FF2B5EF4-FFF2-40B4-BE49-F238E27FC236}">
                <a16:creationId xmlns:a16="http://schemas.microsoft.com/office/drawing/2014/main" id="{F86007E5-7F7F-7F28-6A86-8B7E7A63AF3C}"/>
              </a:ext>
            </a:extLst>
          </p:cNvPr>
          <p:cNvSpPr/>
          <p:nvPr userDrawn="1"/>
        </p:nvSpPr>
        <p:spPr>
          <a:xfrm>
            <a:off x="858034" y="5054226"/>
            <a:ext cx="1232312" cy="1232312"/>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109">
            <a:extLst>
              <a:ext uri="{FF2B5EF4-FFF2-40B4-BE49-F238E27FC236}">
                <a16:creationId xmlns:a16="http://schemas.microsoft.com/office/drawing/2014/main" id="{B3D9A3C3-666F-5237-A2CC-8EA3B0BE1752}"/>
              </a:ext>
            </a:extLst>
          </p:cNvPr>
          <p:cNvSpPr/>
          <p:nvPr userDrawn="1"/>
        </p:nvSpPr>
        <p:spPr>
          <a:xfrm>
            <a:off x="7035947" y="467355"/>
            <a:ext cx="878627" cy="878627"/>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07">
            <a:extLst>
              <a:ext uri="{FF2B5EF4-FFF2-40B4-BE49-F238E27FC236}">
                <a16:creationId xmlns:a16="http://schemas.microsoft.com/office/drawing/2014/main" id="{A0FA5D72-2DF9-B147-E852-6472006F40E0}"/>
              </a:ext>
            </a:extLst>
          </p:cNvPr>
          <p:cNvSpPr/>
          <p:nvPr userDrawn="1"/>
        </p:nvSpPr>
        <p:spPr>
          <a:xfrm>
            <a:off x="10558410" y="544449"/>
            <a:ext cx="416811" cy="416811"/>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6">
            <a:extLst>
              <a:ext uri="{FF2B5EF4-FFF2-40B4-BE49-F238E27FC236}">
                <a16:creationId xmlns:a16="http://schemas.microsoft.com/office/drawing/2014/main" id="{249779E1-DD96-628B-717A-847CAFC61459}"/>
              </a:ext>
            </a:extLst>
          </p:cNvPr>
          <p:cNvSpPr/>
          <p:nvPr userDrawn="1"/>
        </p:nvSpPr>
        <p:spPr>
          <a:xfrm>
            <a:off x="9941628" y="592333"/>
            <a:ext cx="812800" cy="81280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05">
            <a:extLst>
              <a:ext uri="{FF2B5EF4-FFF2-40B4-BE49-F238E27FC236}">
                <a16:creationId xmlns:a16="http://schemas.microsoft.com/office/drawing/2014/main" id="{EF4B54BA-DBC1-2570-6A8D-484F4C5F68D6}"/>
              </a:ext>
            </a:extLst>
          </p:cNvPr>
          <p:cNvSpPr/>
          <p:nvPr userDrawn="1"/>
        </p:nvSpPr>
        <p:spPr>
          <a:xfrm>
            <a:off x="8484159" y="578150"/>
            <a:ext cx="745776" cy="745776"/>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4">
            <a:extLst>
              <a:ext uri="{FF2B5EF4-FFF2-40B4-BE49-F238E27FC236}">
                <a16:creationId xmlns:a16="http://schemas.microsoft.com/office/drawing/2014/main" id="{D23D683B-5163-8812-6A8E-67275E3BA982}"/>
              </a:ext>
            </a:extLst>
          </p:cNvPr>
          <p:cNvSpPr/>
          <p:nvPr userDrawn="1"/>
        </p:nvSpPr>
        <p:spPr>
          <a:xfrm>
            <a:off x="10908320" y="1389785"/>
            <a:ext cx="775231" cy="775231"/>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03">
            <a:extLst>
              <a:ext uri="{FF2B5EF4-FFF2-40B4-BE49-F238E27FC236}">
                <a16:creationId xmlns:a16="http://schemas.microsoft.com/office/drawing/2014/main" id="{31DDA454-4BFF-3D77-742A-C4CC0A698293}"/>
              </a:ext>
            </a:extLst>
          </p:cNvPr>
          <p:cNvSpPr/>
          <p:nvPr userDrawn="1"/>
        </p:nvSpPr>
        <p:spPr>
          <a:xfrm>
            <a:off x="506184" y="4008111"/>
            <a:ext cx="718930" cy="71893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2">
            <a:extLst>
              <a:ext uri="{FF2B5EF4-FFF2-40B4-BE49-F238E27FC236}">
                <a16:creationId xmlns:a16="http://schemas.microsoft.com/office/drawing/2014/main" id="{6A9C81A1-6AEF-C0C5-AEBC-EC699B2D0DC1}"/>
              </a:ext>
            </a:extLst>
          </p:cNvPr>
          <p:cNvSpPr/>
          <p:nvPr userDrawn="1"/>
        </p:nvSpPr>
        <p:spPr>
          <a:xfrm>
            <a:off x="557614" y="2382594"/>
            <a:ext cx="670624" cy="67062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01">
            <a:extLst>
              <a:ext uri="{FF2B5EF4-FFF2-40B4-BE49-F238E27FC236}">
                <a16:creationId xmlns:a16="http://schemas.microsoft.com/office/drawing/2014/main" id="{A865AA51-3A90-5072-24EA-40517C8E8EAE}"/>
              </a:ext>
            </a:extLst>
          </p:cNvPr>
          <p:cNvSpPr/>
          <p:nvPr userDrawn="1"/>
        </p:nvSpPr>
        <p:spPr>
          <a:xfrm>
            <a:off x="622881" y="927744"/>
            <a:ext cx="675946" cy="675946"/>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99">
            <a:extLst>
              <a:ext uri="{FF2B5EF4-FFF2-40B4-BE49-F238E27FC236}">
                <a16:creationId xmlns:a16="http://schemas.microsoft.com/office/drawing/2014/main" id="{D535F7D1-328A-EC65-6E07-596587CD5323}"/>
              </a:ext>
            </a:extLst>
          </p:cNvPr>
          <p:cNvSpPr/>
          <p:nvPr userDrawn="1"/>
        </p:nvSpPr>
        <p:spPr>
          <a:xfrm>
            <a:off x="2584818" y="578740"/>
            <a:ext cx="682070" cy="68207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97">
            <a:extLst>
              <a:ext uri="{FF2B5EF4-FFF2-40B4-BE49-F238E27FC236}">
                <a16:creationId xmlns:a16="http://schemas.microsoft.com/office/drawing/2014/main" id="{B955E412-DF2F-699E-B8A6-C96517E37F37}"/>
              </a:ext>
            </a:extLst>
          </p:cNvPr>
          <p:cNvSpPr/>
          <p:nvPr userDrawn="1"/>
        </p:nvSpPr>
        <p:spPr>
          <a:xfrm>
            <a:off x="5344042" y="328103"/>
            <a:ext cx="1041016" cy="1041016"/>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94">
            <a:extLst>
              <a:ext uri="{FF2B5EF4-FFF2-40B4-BE49-F238E27FC236}">
                <a16:creationId xmlns:a16="http://schemas.microsoft.com/office/drawing/2014/main" id="{F7352CDA-C1A0-030F-DFF6-B9E58CAB7F8B}"/>
              </a:ext>
            </a:extLst>
          </p:cNvPr>
          <p:cNvSpPr/>
          <p:nvPr userDrawn="1"/>
        </p:nvSpPr>
        <p:spPr>
          <a:xfrm>
            <a:off x="3861479" y="463882"/>
            <a:ext cx="771230" cy="77123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95">
            <a:extLst>
              <a:ext uri="{FF2B5EF4-FFF2-40B4-BE49-F238E27FC236}">
                <a16:creationId xmlns:a16="http://schemas.microsoft.com/office/drawing/2014/main" id="{4B45AB98-5D69-1730-E34C-B8648DD472EE}"/>
              </a:ext>
            </a:extLst>
          </p:cNvPr>
          <p:cNvSpPr/>
          <p:nvPr userDrawn="1"/>
        </p:nvSpPr>
        <p:spPr>
          <a:xfrm>
            <a:off x="4347859" y="1050913"/>
            <a:ext cx="345294" cy="34529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93">
            <a:extLst>
              <a:ext uri="{FF2B5EF4-FFF2-40B4-BE49-F238E27FC236}">
                <a16:creationId xmlns:a16="http://schemas.microsoft.com/office/drawing/2014/main" id="{A390CC61-FD4F-3195-C6D6-D7F516DD1079}"/>
              </a:ext>
            </a:extLst>
          </p:cNvPr>
          <p:cNvSpPr/>
          <p:nvPr userDrawn="1"/>
        </p:nvSpPr>
        <p:spPr>
          <a:xfrm>
            <a:off x="1351362" y="1611364"/>
            <a:ext cx="771230" cy="77123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92">
            <a:extLst>
              <a:ext uri="{FF2B5EF4-FFF2-40B4-BE49-F238E27FC236}">
                <a16:creationId xmlns:a16="http://schemas.microsoft.com/office/drawing/2014/main" id="{EB88180E-A7C6-0306-1522-0310710EADC6}"/>
              </a:ext>
            </a:extLst>
          </p:cNvPr>
          <p:cNvSpPr/>
          <p:nvPr userDrawn="1"/>
        </p:nvSpPr>
        <p:spPr>
          <a:xfrm>
            <a:off x="1438053" y="3412782"/>
            <a:ext cx="855971" cy="855971"/>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89">
            <a:extLst>
              <a:ext uri="{FF2B5EF4-FFF2-40B4-BE49-F238E27FC236}">
                <a16:creationId xmlns:a16="http://schemas.microsoft.com/office/drawing/2014/main" id="{837C0BBA-832A-2CA3-2F61-E9984E245948}"/>
              </a:ext>
            </a:extLst>
          </p:cNvPr>
          <p:cNvSpPr/>
          <p:nvPr userDrawn="1"/>
        </p:nvSpPr>
        <p:spPr>
          <a:xfrm>
            <a:off x="10070766" y="2192494"/>
            <a:ext cx="888600" cy="88860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88">
            <a:extLst>
              <a:ext uri="{FF2B5EF4-FFF2-40B4-BE49-F238E27FC236}">
                <a16:creationId xmlns:a16="http://schemas.microsoft.com/office/drawing/2014/main" id="{33399D15-1EE4-7771-B314-7D7C5CCF3DE1}"/>
              </a:ext>
            </a:extLst>
          </p:cNvPr>
          <p:cNvSpPr/>
          <p:nvPr userDrawn="1"/>
        </p:nvSpPr>
        <p:spPr>
          <a:xfrm>
            <a:off x="9642363" y="3906766"/>
            <a:ext cx="1002322" cy="1002322"/>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87">
            <a:extLst>
              <a:ext uri="{FF2B5EF4-FFF2-40B4-BE49-F238E27FC236}">
                <a16:creationId xmlns:a16="http://schemas.microsoft.com/office/drawing/2014/main" id="{82B5FAC8-5EF6-EBA1-4515-1D80F8EC6471}"/>
              </a:ext>
            </a:extLst>
          </p:cNvPr>
          <p:cNvSpPr/>
          <p:nvPr userDrawn="1"/>
        </p:nvSpPr>
        <p:spPr>
          <a:xfrm>
            <a:off x="10580078" y="5294823"/>
            <a:ext cx="1002322" cy="1002322"/>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3902C95A-0AC9-C8D9-55F7-6DBEDDC958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22" y="1036472"/>
            <a:ext cx="457200" cy="457200"/>
          </a:xfrm>
          <a:prstGeom prst="rect">
            <a:avLst/>
          </a:prstGeom>
        </p:spPr>
      </p:pic>
      <p:pic>
        <p:nvPicPr>
          <p:cNvPr id="52" name="グラフィックス 51">
            <a:extLst>
              <a:ext uri="{FF2B5EF4-FFF2-40B4-BE49-F238E27FC236}">
                <a16:creationId xmlns:a16="http://schemas.microsoft.com/office/drawing/2014/main" id="{15BC92DB-F976-A871-9AAA-81F012C43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1483" y="2407243"/>
            <a:ext cx="853770" cy="539223"/>
          </a:xfrm>
          <a:prstGeom prst="rect">
            <a:avLst/>
          </a:prstGeom>
        </p:spPr>
      </p:pic>
      <p:pic>
        <p:nvPicPr>
          <p:cNvPr id="53" name="グラフィックス 52">
            <a:extLst>
              <a:ext uri="{FF2B5EF4-FFF2-40B4-BE49-F238E27FC236}">
                <a16:creationId xmlns:a16="http://schemas.microsoft.com/office/drawing/2014/main" id="{D8431513-B3F3-5FAE-0197-7B710A0E8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487" y="641267"/>
            <a:ext cx="495300" cy="571500"/>
          </a:xfrm>
          <a:prstGeom prst="rect">
            <a:avLst/>
          </a:prstGeom>
        </p:spPr>
      </p:pic>
      <p:pic>
        <p:nvPicPr>
          <p:cNvPr id="54" name="グラフィックス 53">
            <a:extLst>
              <a:ext uri="{FF2B5EF4-FFF2-40B4-BE49-F238E27FC236}">
                <a16:creationId xmlns:a16="http://schemas.microsoft.com/office/drawing/2014/main" id="{569BAC7F-7C8B-14B6-C2D0-F99BE4C38AB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700440"/>
            <a:ext cx="596900" cy="660400"/>
          </a:xfrm>
          <a:prstGeom prst="rect">
            <a:avLst/>
          </a:prstGeom>
        </p:spPr>
      </p:pic>
      <p:pic>
        <p:nvPicPr>
          <p:cNvPr id="55" name="グラフィックス 54">
            <a:extLst>
              <a:ext uri="{FF2B5EF4-FFF2-40B4-BE49-F238E27FC236}">
                <a16:creationId xmlns:a16="http://schemas.microsoft.com/office/drawing/2014/main" id="{D8ACAB1A-2F50-89A7-7019-CB6D03719C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95476"/>
            <a:ext cx="457200" cy="495300"/>
          </a:xfrm>
          <a:prstGeom prst="rect">
            <a:avLst/>
          </a:prstGeom>
        </p:spPr>
      </p:pic>
      <p:pic>
        <p:nvPicPr>
          <p:cNvPr id="56" name="グラフィックス 55">
            <a:extLst>
              <a:ext uri="{FF2B5EF4-FFF2-40B4-BE49-F238E27FC236}">
                <a16:creationId xmlns:a16="http://schemas.microsoft.com/office/drawing/2014/main" id="{D294FD67-CE43-E9E6-50DF-A384E9B565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51003" y="3624867"/>
            <a:ext cx="431800" cy="431800"/>
          </a:xfrm>
          <a:prstGeom prst="rect">
            <a:avLst/>
          </a:prstGeom>
        </p:spPr>
      </p:pic>
      <p:pic>
        <p:nvPicPr>
          <p:cNvPr id="57" name="グラフィックス 56">
            <a:extLst>
              <a:ext uri="{FF2B5EF4-FFF2-40B4-BE49-F238E27FC236}">
                <a16:creationId xmlns:a16="http://schemas.microsoft.com/office/drawing/2014/main" id="{D63D89E9-DC53-04BC-434A-FE0CFD0BA78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66762" y="5367526"/>
            <a:ext cx="838200" cy="596900"/>
          </a:xfrm>
          <a:prstGeom prst="rect">
            <a:avLst/>
          </a:prstGeom>
        </p:spPr>
      </p:pic>
      <p:pic>
        <p:nvPicPr>
          <p:cNvPr id="58" name="グラフィックス 57">
            <a:extLst>
              <a:ext uri="{FF2B5EF4-FFF2-40B4-BE49-F238E27FC236}">
                <a16:creationId xmlns:a16="http://schemas.microsoft.com/office/drawing/2014/main" id="{9CB8C8B1-7BC3-E715-CF2E-444A858E5D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855527" y="1490532"/>
            <a:ext cx="812800" cy="520700"/>
          </a:xfrm>
          <a:prstGeom prst="rect">
            <a:avLst/>
          </a:prstGeom>
        </p:spPr>
      </p:pic>
      <p:pic>
        <p:nvPicPr>
          <p:cNvPr id="59" name="グラフィックス 58">
            <a:extLst>
              <a:ext uri="{FF2B5EF4-FFF2-40B4-BE49-F238E27FC236}">
                <a16:creationId xmlns:a16="http://schemas.microsoft.com/office/drawing/2014/main" id="{7654E9EC-7FAC-4F17-02A2-C73D1705E6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54733" y="2382594"/>
            <a:ext cx="698500" cy="698500"/>
          </a:xfrm>
          <a:prstGeom prst="rect">
            <a:avLst/>
          </a:prstGeom>
        </p:spPr>
      </p:pic>
      <p:pic>
        <p:nvPicPr>
          <p:cNvPr id="60" name="グラフィックス 59">
            <a:extLst>
              <a:ext uri="{FF2B5EF4-FFF2-40B4-BE49-F238E27FC236}">
                <a16:creationId xmlns:a16="http://schemas.microsoft.com/office/drawing/2014/main" id="{C03024F0-5FB0-5CD8-8F1C-6988B9C585A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893548" y="4067115"/>
            <a:ext cx="533400" cy="647700"/>
          </a:xfrm>
          <a:prstGeom prst="rect">
            <a:avLst/>
          </a:prstGeom>
        </p:spPr>
      </p:pic>
      <p:pic>
        <p:nvPicPr>
          <p:cNvPr id="61" name="グラフィックス 60">
            <a:extLst>
              <a:ext uri="{FF2B5EF4-FFF2-40B4-BE49-F238E27FC236}">
                <a16:creationId xmlns:a16="http://schemas.microsoft.com/office/drawing/2014/main" id="{70296ACD-B430-D33D-81E5-AA0454B6B79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266677" y="416101"/>
            <a:ext cx="546100" cy="723900"/>
          </a:xfrm>
          <a:prstGeom prst="rect">
            <a:avLst/>
          </a:prstGeom>
        </p:spPr>
      </p:pic>
      <p:pic>
        <p:nvPicPr>
          <p:cNvPr id="62" name="グラフィックス 61">
            <a:extLst>
              <a:ext uri="{FF2B5EF4-FFF2-40B4-BE49-F238E27FC236}">
                <a16:creationId xmlns:a16="http://schemas.microsoft.com/office/drawing/2014/main" id="{2990B6D4-A504-13F5-4D78-AA38D5CD84D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298827" y="1602589"/>
            <a:ext cx="876300" cy="838200"/>
          </a:xfrm>
          <a:prstGeom prst="rect">
            <a:avLst/>
          </a:prstGeom>
        </p:spPr>
      </p:pic>
      <p:pic>
        <p:nvPicPr>
          <p:cNvPr id="63" name="グラフィックス 62">
            <a:extLst>
              <a:ext uri="{FF2B5EF4-FFF2-40B4-BE49-F238E27FC236}">
                <a16:creationId xmlns:a16="http://schemas.microsoft.com/office/drawing/2014/main" id="{69309908-A361-0210-BA25-3B9CBB1A39B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023767" y="662001"/>
            <a:ext cx="622300" cy="622300"/>
          </a:xfrm>
          <a:prstGeom prst="rect">
            <a:avLst/>
          </a:prstGeom>
        </p:spPr>
      </p:pic>
      <p:pic>
        <p:nvPicPr>
          <p:cNvPr id="64" name="グラフィックス 63">
            <a:extLst>
              <a:ext uri="{FF2B5EF4-FFF2-40B4-BE49-F238E27FC236}">
                <a16:creationId xmlns:a16="http://schemas.microsoft.com/office/drawing/2014/main" id="{86A15A08-60DC-EC20-5140-482C536A7C1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504812" y="4010478"/>
            <a:ext cx="723900" cy="660400"/>
          </a:xfrm>
          <a:prstGeom prst="rect">
            <a:avLst/>
          </a:prstGeom>
        </p:spPr>
      </p:pic>
      <p:pic>
        <p:nvPicPr>
          <p:cNvPr id="65" name="グラフィックス 64">
            <a:extLst>
              <a:ext uri="{FF2B5EF4-FFF2-40B4-BE49-F238E27FC236}">
                <a16:creationId xmlns:a16="http://schemas.microsoft.com/office/drawing/2014/main" id="{100DF6B9-69ED-8099-78E8-CB6FCF3122E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710524" y="5531372"/>
            <a:ext cx="749300" cy="571500"/>
          </a:xfrm>
          <a:prstGeom prst="rect">
            <a:avLst/>
          </a:prstGeom>
        </p:spPr>
      </p:pic>
      <p:pic>
        <p:nvPicPr>
          <p:cNvPr id="66" name="グラフィックス 65">
            <a:extLst>
              <a:ext uri="{FF2B5EF4-FFF2-40B4-BE49-F238E27FC236}">
                <a16:creationId xmlns:a16="http://schemas.microsoft.com/office/drawing/2014/main" id="{2E335B8D-B69B-19C2-89F1-4ED685CAC60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96575"/>
            <a:ext cx="558800" cy="571500"/>
          </a:xfrm>
          <a:prstGeom prst="rect">
            <a:avLst/>
          </a:prstGeom>
        </p:spPr>
      </p:pic>
      <p:sp>
        <p:nvSpPr>
          <p:cNvPr id="67" name="円/楕円 84">
            <a:extLst>
              <a:ext uri="{FF2B5EF4-FFF2-40B4-BE49-F238E27FC236}">
                <a16:creationId xmlns:a16="http://schemas.microsoft.com/office/drawing/2014/main" id="{9DDF193A-479F-2F01-5F64-AA00C3CA210E}"/>
              </a:ext>
            </a:extLst>
          </p:cNvPr>
          <p:cNvSpPr/>
          <p:nvPr userDrawn="1"/>
        </p:nvSpPr>
        <p:spPr>
          <a:xfrm>
            <a:off x="11229493" y="4107864"/>
            <a:ext cx="362853" cy="362853"/>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85">
            <a:extLst>
              <a:ext uri="{FF2B5EF4-FFF2-40B4-BE49-F238E27FC236}">
                <a16:creationId xmlns:a16="http://schemas.microsoft.com/office/drawing/2014/main" id="{5D25080E-2AF5-24E3-BE22-CC25FC63EEB9}"/>
              </a:ext>
            </a:extLst>
          </p:cNvPr>
          <p:cNvSpPr/>
          <p:nvPr userDrawn="1"/>
        </p:nvSpPr>
        <p:spPr>
          <a:xfrm>
            <a:off x="10534577" y="3459829"/>
            <a:ext cx="261960" cy="26196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86">
            <a:extLst>
              <a:ext uri="{FF2B5EF4-FFF2-40B4-BE49-F238E27FC236}">
                <a16:creationId xmlns:a16="http://schemas.microsoft.com/office/drawing/2014/main" id="{EB469318-5D28-4BBE-1588-0698EE281D01}"/>
              </a:ext>
            </a:extLst>
          </p:cNvPr>
          <p:cNvSpPr/>
          <p:nvPr userDrawn="1"/>
        </p:nvSpPr>
        <p:spPr>
          <a:xfrm>
            <a:off x="10246084" y="5263122"/>
            <a:ext cx="464440" cy="46444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90">
            <a:extLst>
              <a:ext uri="{FF2B5EF4-FFF2-40B4-BE49-F238E27FC236}">
                <a16:creationId xmlns:a16="http://schemas.microsoft.com/office/drawing/2014/main" id="{DACE17E7-6E91-EF0A-1790-2BEF0EDF04D8}"/>
              </a:ext>
            </a:extLst>
          </p:cNvPr>
          <p:cNvSpPr/>
          <p:nvPr userDrawn="1"/>
        </p:nvSpPr>
        <p:spPr>
          <a:xfrm>
            <a:off x="1112232" y="3199592"/>
            <a:ext cx="260237" cy="260237"/>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96">
            <a:extLst>
              <a:ext uri="{FF2B5EF4-FFF2-40B4-BE49-F238E27FC236}">
                <a16:creationId xmlns:a16="http://schemas.microsoft.com/office/drawing/2014/main" id="{102EF5BA-41E0-22EC-22E6-72D2C1E5E412}"/>
              </a:ext>
            </a:extLst>
          </p:cNvPr>
          <p:cNvSpPr/>
          <p:nvPr userDrawn="1"/>
        </p:nvSpPr>
        <p:spPr>
          <a:xfrm>
            <a:off x="6506094" y="1043019"/>
            <a:ext cx="345295" cy="345295"/>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98">
            <a:extLst>
              <a:ext uri="{FF2B5EF4-FFF2-40B4-BE49-F238E27FC236}">
                <a16:creationId xmlns:a16="http://schemas.microsoft.com/office/drawing/2014/main" id="{1433647F-BCA3-8D3D-A673-28E7B7341487}"/>
              </a:ext>
            </a:extLst>
          </p:cNvPr>
          <p:cNvSpPr/>
          <p:nvPr userDrawn="1"/>
        </p:nvSpPr>
        <p:spPr>
          <a:xfrm>
            <a:off x="1006143" y="414768"/>
            <a:ext cx="270764" cy="27076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00">
            <a:extLst>
              <a:ext uri="{FF2B5EF4-FFF2-40B4-BE49-F238E27FC236}">
                <a16:creationId xmlns:a16="http://schemas.microsoft.com/office/drawing/2014/main" id="{432D4CF0-4D0C-91EA-877A-2BF8F635B2A9}"/>
              </a:ext>
            </a:extLst>
          </p:cNvPr>
          <p:cNvSpPr/>
          <p:nvPr userDrawn="1"/>
        </p:nvSpPr>
        <p:spPr>
          <a:xfrm>
            <a:off x="1854185" y="906668"/>
            <a:ext cx="303943" cy="303943"/>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11">
            <a:extLst>
              <a:ext uri="{FF2B5EF4-FFF2-40B4-BE49-F238E27FC236}">
                <a16:creationId xmlns:a16="http://schemas.microsoft.com/office/drawing/2014/main" id="{0A54B53A-0197-41B4-7A1B-CF266DABC8FE}"/>
              </a:ext>
            </a:extLst>
          </p:cNvPr>
          <p:cNvSpPr/>
          <p:nvPr userDrawn="1"/>
        </p:nvSpPr>
        <p:spPr>
          <a:xfrm>
            <a:off x="2198217" y="4866104"/>
            <a:ext cx="270764" cy="27076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112">
            <a:extLst>
              <a:ext uri="{FF2B5EF4-FFF2-40B4-BE49-F238E27FC236}">
                <a16:creationId xmlns:a16="http://schemas.microsoft.com/office/drawing/2014/main" id="{41828FAF-FF66-0086-1D07-7B225B97FCED}"/>
              </a:ext>
            </a:extLst>
          </p:cNvPr>
          <p:cNvSpPr/>
          <p:nvPr userDrawn="1"/>
        </p:nvSpPr>
        <p:spPr>
          <a:xfrm>
            <a:off x="11414187" y="2587012"/>
            <a:ext cx="303943" cy="303943"/>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09">
            <a:extLst>
              <a:ext uri="{FF2B5EF4-FFF2-40B4-BE49-F238E27FC236}">
                <a16:creationId xmlns:a16="http://schemas.microsoft.com/office/drawing/2014/main" id="{EBDA4B11-FD5A-C337-3C3E-1317A5F2410C}"/>
              </a:ext>
            </a:extLst>
          </p:cNvPr>
          <p:cNvSpPr/>
          <p:nvPr userDrawn="1"/>
        </p:nvSpPr>
        <p:spPr>
          <a:xfrm>
            <a:off x="7396205" y="5482920"/>
            <a:ext cx="878627" cy="878627"/>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105">
            <a:extLst>
              <a:ext uri="{FF2B5EF4-FFF2-40B4-BE49-F238E27FC236}">
                <a16:creationId xmlns:a16="http://schemas.microsoft.com/office/drawing/2014/main" id="{5673EE1E-543D-3203-2E76-8B69F58CF92E}"/>
              </a:ext>
            </a:extLst>
          </p:cNvPr>
          <p:cNvSpPr/>
          <p:nvPr userDrawn="1"/>
        </p:nvSpPr>
        <p:spPr>
          <a:xfrm>
            <a:off x="8784432" y="5231706"/>
            <a:ext cx="745776" cy="745776"/>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99">
            <a:extLst>
              <a:ext uri="{FF2B5EF4-FFF2-40B4-BE49-F238E27FC236}">
                <a16:creationId xmlns:a16="http://schemas.microsoft.com/office/drawing/2014/main" id="{DE47411E-4596-C16D-3702-28873C9CE4C6}"/>
              </a:ext>
            </a:extLst>
          </p:cNvPr>
          <p:cNvSpPr/>
          <p:nvPr userDrawn="1"/>
        </p:nvSpPr>
        <p:spPr>
          <a:xfrm>
            <a:off x="2584818" y="5455540"/>
            <a:ext cx="682070" cy="68207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7">
            <a:extLst>
              <a:ext uri="{FF2B5EF4-FFF2-40B4-BE49-F238E27FC236}">
                <a16:creationId xmlns:a16="http://schemas.microsoft.com/office/drawing/2014/main" id="{C28C1634-12E5-EC9B-D516-E947E3317992}"/>
              </a:ext>
            </a:extLst>
          </p:cNvPr>
          <p:cNvSpPr/>
          <p:nvPr userDrawn="1"/>
        </p:nvSpPr>
        <p:spPr>
          <a:xfrm>
            <a:off x="5344042" y="5474640"/>
            <a:ext cx="1041016" cy="1041016"/>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94">
            <a:extLst>
              <a:ext uri="{FF2B5EF4-FFF2-40B4-BE49-F238E27FC236}">
                <a16:creationId xmlns:a16="http://schemas.microsoft.com/office/drawing/2014/main" id="{E1013B77-10FF-6888-F99A-CC5DA9561A26}"/>
              </a:ext>
            </a:extLst>
          </p:cNvPr>
          <p:cNvSpPr/>
          <p:nvPr userDrawn="1"/>
        </p:nvSpPr>
        <p:spPr>
          <a:xfrm>
            <a:off x="3861479" y="5340682"/>
            <a:ext cx="771230" cy="771230"/>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95">
            <a:extLst>
              <a:ext uri="{FF2B5EF4-FFF2-40B4-BE49-F238E27FC236}">
                <a16:creationId xmlns:a16="http://schemas.microsoft.com/office/drawing/2014/main" id="{B11F890E-AB11-5278-448A-F5FB46ED2558}"/>
              </a:ext>
            </a:extLst>
          </p:cNvPr>
          <p:cNvSpPr/>
          <p:nvPr userDrawn="1"/>
        </p:nvSpPr>
        <p:spPr>
          <a:xfrm>
            <a:off x="4347859" y="5927713"/>
            <a:ext cx="345294" cy="345294"/>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グラフィックス 81">
            <a:extLst>
              <a:ext uri="{FF2B5EF4-FFF2-40B4-BE49-F238E27FC236}">
                <a16:creationId xmlns:a16="http://schemas.microsoft.com/office/drawing/2014/main" id="{FA06B3A2-DDF0-6F0F-05D6-80C90C550E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53760" y="5294823"/>
            <a:ext cx="495300" cy="571500"/>
          </a:xfrm>
          <a:prstGeom prst="rect">
            <a:avLst/>
          </a:prstGeom>
        </p:spPr>
      </p:pic>
      <p:pic>
        <p:nvPicPr>
          <p:cNvPr id="83" name="グラフィックス 82">
            <a:extLst>
              <a:ext uri="{FF2B5EF4-FFF2-40B4-BE49-F238E27FC236}">
                <a16:creationId xmlns:a16="http://schemas.microsoft.com/office/drawing/2014/main" id="{85D38B06-5E65-AE48-DB55-E8499375C6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5577240"/>
            <a:ext cx="596900" cy="660400"/>
          </a:xfrm>
          <a:prstGeom prst="rect">
            <a:avLst/>
          </a:prstGeom>
        </p:spPr>
      </p:pic>
      <p:pic>
        <p:nvPicPr>
          <p:cNvPr id="84" name="グラフィックス 83">
            <a:extLst>
              <a:ext uri="{FF2B5EF4-FFF2-40B4-BE49-F238E27FC236}">
                <a16:creationId xmlns:a16="http://schemas.microsoft.com/office/drawing/2014/main" id="{A1780A8E-BB24-7E93-2C2E-22E8FC516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472276"/>
            <a:ext cx="457200" cy="495300"/>
          </a:xfrm>
          <a:prstGeom prst="rect">
            <a:avLst/>
          </a:prstGeom>
        </p:spPr>
      </p:pic>
      <p:pic>
        <p:nvPicPr>
          <p:cNvPr id="85" name="グラフィックス 84">
            <a:extLst>
              <a:ext uri="{FF2B5EF4-FFF2-40B4-BE49-F238E27FC236}">
                <a16:creationId xmlns:a16="http://schemas.microsoft.com/office/drawing/2014/main" id="{37AB885C-1FB0-9E72-1FF8-B4FFE151AE0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626935" y="5431666"/>
            <a:ext cx="546100" cy="723900"/>
          </a:xfrm>
          <a:prstGeom prst="rect">
            <a:avLst/>
          </a:prstGeom>
        </p:spPr>
      </p:pic>
      <p:pic>
        <p:nvPicPr>
          <p:cNvPr id="86" name="グラフィックス 85">
            <a:extLst>
              <a:ext uri="{FF2B5EF4-FFF2-40B4-BE49-F238E27FC236}">
                <a16:creationId xmlns:a16="http://schemas.microsoft.com/office/drawing/2014/main" id="{48215053-7CF8-C4EC-EE29-39ED0BC30ED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743112"/>
            <a:ext cx="558800" cy="571500"/>
          </a:xfrm>
          <a:prstGeom prst="rect">
            <a:avLst/>
          </a:prstGeom>
        </p:spPr>
      </p:pic>
      <p:sp>
        <p:nvSpPr>
          <p:cNvPr id="87" name="円/楕円 96">
            <a:extLst>
              <a:ext uri="{FF2B5EF4-FFF2-40B4-BE49-F238E27FC236}">
                <a16:creationId xmlns:a16="http://schemas.microsoft.com/office/drawing/2014/main" id="{83261EBE-E761-1ADF-3170-DFD06B59511B}"/>
              </a:ext>
            </a:extLst>
          </p:cNvPr>
          <p:cNvSpPr/>
          <p:nvPr userDrawn="1"/>
        </p:nvSpPr>
        <p:spPr>
          <a:xfrm>
            <a:off x="6866352" y="6058584"/>
            <a:ext cx="345295" cy="345295"/>
          </a:xfrm>
          <a:prstGeom prst="ellipse">
            <a:avLst/>
          </a:prstGeom>
          <a:solidFill>
            <a:srgbClr val="CAEEFB"/>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444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タイトル スライド">
    <p:bg>
      <p:bgPr>
        <a:solidFill>
          <a:schemeClr val="bg1"/>
        </a:solidFill>
        <a:effectLst/>
      </p:bgPr>
    </p:bg>
    <p:spTree>
      <p:nvGrpSpPr>
        <p:cNvPr id="1" name=""/>
        <p:cNvGrpSpPr/>
        <p:nvPr/>
      </p:nvGrpSpPr>
      <p:grpSpPr>
        <a:xfrm>
          <a:off x="0" y="0"/>
          <a:ext cx="0" cy="0"/>
          <a:chOff x="0" y="0"/>
          <a:chExt cx="0" cy="0"/>
        </a:xfrm>
      </p:grpSpPr>
      <p:sp>
        <p:nvSpPr>
          <p:cNvPr id="2" name="円/楕円 91">
            <a:extLst>
              <a:ext uri="{FF2B5EF4-FFF2-40B4-BE49-F238E27FC236}">
                <a16:creationId xmlns:a16="http://schemas.microsoft.com/office/drawing/2014/main" id="{F40C6F79-987C-B2DC-D282-1D4AC2747F41}"/>
              </a:ext>
            </a:extLst>
          </p:cNvPr>
          <p:cNvSpPr/>
          <p:nvPr userDrawn="1"/>
        </p:nvSpPr>
        <p:spPr>
          <a:xfrm>
            <a:off x="780870" y="5091729"/>
            <a:ext cx="345294" cy="34529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110">
            <a:extLst>
              <a:ext uri="{FF2B5EF4-FFF2-40B4-BE49-F238E27FC236}">
                <a16:creationId xmlns:a16="http://schemas.microsoft.com/office/drawing/2014/main" id="{F86007E5-7F7F-7F28-6A86-8B7E7A63AF3C}"/>
              </a:ext>
            </a:extLst>
          </p:cNvPr>
          <p:cNvSpPr/>
          <p:nvPr userDrawn="1"/>
        </p:nvSpPr>
        <p:spPr>
          <a:xfrm>
            <a:off x="858034" y="5054226"/>
            <a:ext cx="1232312" cy="1232312"/>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109">
            <a:extLst>
              <a:ext uri="{FF2B5EF4-FFF2-40B4-BE49-F238E27FC236}">
                <a16:creationId xmlns:a16="http://schemas.microsoft.com/office/drawing/2014/main" id="{B3D9A3C3-666F-5237-A2CC-8EA3B0BE1752}"/>
              </a:ext>
            </a:extLst>
          </p:cNvPr>
          <p:cNvSpPr/>
          <p:nvPr userDrawn="1"/>
        </p:nvSpPr>
        <p:spPr>
          <a:xfrm>
            <a:off x="7035947" y="467355"/>
            <a:ext cx="878627" cy="878627"/>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07">
            <a:extLst>
              <a:ext uri="{FF2B5EF4-FFF2-40B4-BE49-F238E27FC236}">
                <a16:creationId xmlns:a16="http://schemas.microsoft.com/office/drawing/2014/main" id="{A0FA5D72-2DF9-B147-E852-6472006F40E0}"/>
              </a:ext>
            </a:extLst>
          </p:cNvPr>
          <p:cNvSpPr/>
          <p:nvPr userDrawn="1"/>
        </p:nvSpPr>
        <p:spPr>
          <a:xfrm>
            <a:off x="10558410" y="544449"/>
            <a:ext cx="416811" cy="416811"/>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6">
            <a:extLst>
              <a:ext uri="{FF2B5EF4-FFF2-40B4-BE49-F238E27FC236}">
                <a16:creationId xmlns:a16="http://schemas.microsoft.com/office/drawing/2014/main" id="{249779E1-DD96-628B-717A-847CAFC61459}"/>
              </a:ext>
            </a:extLst>
          </p:cNvPr>
          <p:cNvSpPr/>
          <p:nvPr userDrawn="1"/>
        </p:nvSpPr>
        <p:spPr>
          <a:xfrm>
            <a:off x="9941628" y="592333"/>
            <a:ext cx="812800" cy="81280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05">
            <a:extLst>
              <a:ext uri="{FF2B5EF4-FFF2-40B4-BE49-F238E27FC236}">
                <a16:creationId xmlns:a16="http://schemas.microsoft.com/office/drawing/2014/main" id="{EF4B54BA-DBC1-2570-6A8D-484F4C5F68D6}"/>
              </a:ext>
            </a:extLst>
          </p:cNvPr>
          <p:cNvSpPr/>
          <p:nvPr userDrawn="1"/>
        </p:nvSpPr>
        <p:spPr>
          <a:xfrm>
            <a:off x="8484159" y="578150"/>
            <a:ext cx="745776" cy="745776"/>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4">
            <a:extLst>
              <a:ext uri="{FF2B5EF4-FFF2-40B4-BE49-F238E27FC236}">
                <a16:creationId xmlns:a16="http://schemas.microsoft.com/office/drawing/2014/main" id="{D23D683B-5163-8812-6A8E-67275E3BA982}"/>
              </a:ext>
            </a:extLst>
          </p:cNvPr>
          <p:cNvSpPr/>
          <p:nvPr userDrawn="1"/>
        </p:nvSpPr>
        <p:spPr>
          <a:xfrm>
            <a:off x="10908320" y="1389785"/>
            <a:ext cx="775231" cy="775231"/>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03">
            <a:extLst>
              <a:ext uri="{FF2B5EF4-FFF2-40B4-BE49-F238E27FC236}">
                <a16:creationId xmlns:a16="http://schemas.microsoft.com/office/drawing/2014/main" id="{31DDA454-4BFF-3D77-742A-C4CC0A698293}"/>
              </a:ext>
            </a:extLst>
          </p:cNvPr>
          <p:cNvSpPr/>
          <p:nvPr userDrawn="1"/>
        </p:nvSpPr>
        <p:spPr>
          <a:xfrm>
            <a:off x="506184" y="4008111"/>
            <a:ext cx="718930" cy="71893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2">
            <a:extLst>
              <a:ext uri="{FF2B5EF4-FFF2-40B4-BE49-F238E27FC236}">
                <a16:creationId xmlns:a16="http://schemas.microsoft.com/office/drawing/2014/main" id="{6A9C81A1-6AEF-C0C5-AEBC-EC699B2D0DC1}"/>
              </a:ext>
            </a:extLst>
          </p:cNvPr>
          <p:cNvSpPr/>
          <p:nvPr userDrawn="1"/>
        </p:nvSpPr>
        <p:spPr>
          <a:xfrm>
            <a:off x="557614" y="2382594"/>
            <a:ext cx="670624" cy="67062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01">
            <a:extLst>
              <a:ext uri="{FF2B5EF4-FFF2-40B4-BE49-F238E27FC236}">
                <a16:creationId xmlns:a16="http://schemas.microsoft.com/office/drawing/2014/main" id="{A865AA51-3A90-5072-24EA-40517C8E8EAE}"/>
              </a:ext>
            </a:extLst>
          </p:cNvPr>
          <p:cNvSpPr/>
          <p:nvPr userDrawn="1"/>
        </p:nvSpPr>
        <p:spPr>
          <a:xfrm>
            <a:off x="622881" y="927744"/>
            <a:ext cx="675946" cy="675946"/>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99">
            <a:extLst>
              <a:ext uri="{FF2B5EF4-FFF2-40B4-BE49-F238E27FC236}">
                <a16:creationId xmlns:a16="http://schemas.microsoft.com/office/drawing/2014/main" id="{D535F7D1-328A-EC65-6E07-596587CD5323}"/>
              </a:ext>
            </a:extLst>
          </p:cNvPr>
          <p:cNvSpPr/>
          <p:nvPr userDrawn="1"/>
        </p:nvSpPr>
        <p:spPr>
          <a:xfrm>
            <a:off x="2584818" y="578740"/>
            <a:ext cx="682070" cy="68207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97">
            <a:extLst>
              <a:ext uri="{FF2B5EF4-FFF2-40B4-BE49-F238E27FC236}">
                <a16:creationId xmlns:a16="http://schemas.microsoft.com/office/drawing/2014/main" id="{B955E412-DF2F-699E-B8A6-C96517E37F37}"/>
              </a:ext>
            </a:extLst>
          </p:cNvPr>
          <p:cNvSpPr/>
          <p:nvPr userDrawn="1"/>
        </p:nvSpPr>
        <p:spPr>
          <a:xfrm>
            <a:off x="5344042" y="328103"/>
            <a:ext cx="1041016" cy="1041016"/>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94">
            <a:extLst>
              <a:ext uri="{FF2B5EF4-FFF2-40B4-BE49-F238E27FC236}">
                <a16:creationId xmlns:a16="http://schemas.microsoft.com/office/drawing/2014/main" id="{F7352CDA-C1A0-030F-DFF6-B9E58CAB7F8B}"/>
              </a:ext>
            </a:extLst>
          </p:cNvPr>
          <p:cNvSpPr/>
          <p:nvPr userDrawn="1"/>
        </p:nvSpPr>
        <p:spPr>
          <a:xfrm>
            <a:off x="3861479" y="463882"/>
            <a:ext cx="771230" cy="77123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95">
            <a:extLst>
              <a:ext uri="{FF2B5EF4-FFF2-40B4-BE49-F238E27FC236}">
                <a16:creationId xmlns:a16="http://schemas.microsoft.com/office/drawing/2014/main" id="{4B45AB98-5D69-1730-E34C-B8648DD472EE}"/>
              </a:ext>
            </a:extLst>
          </p:cNvPr>
          <p:cNvSpPr/>
          <p:nvPr userDrawn="1"/>
        </p:nvSpPr>
        <p:spPr>
          <a:xfrm>
            <a:off x="4347859" y="1050913"/>
            <a:ext cx="345294" cy="34529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93">
            <a:extLst>
              <a:ext uri="{FF2B5EF4-FFF2-40B4-BE49-F238E27FC236}">
                <a16:creationId xmlns:a16="http://schemas.microsoft.com/office/drawing/2014/main" id="{A390CC61-FD4F-3195-C6D6-D7F516DD1079}"/>
              </a:ext>
            </a:extLst>
          </p:cNvPr>
          <p:cNvSpPr/>
          <p:nvPr userDrawn="1"/>
        </p:nvSpPr>
        <p:spPr>
          <a:xfrm>
            <a:off x="1351362" y="1611364"/>
            <a:ext cx="771230" cy="77123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92">
            <a:extLst>
              <a:ext uri="{FF2B5EF4-FFF2-40B4-BE49-F238E27FC236}">
                <a16:creationId xmlns:a16="http://schemas.microsoft.com/office/drawing/2014/main" id="{EB88180E-A7C6-0306-1522-0310710EADC6}"/>
              </a:ext>
            </a:extLst>
          </p:cNvPr>
          <p:cNvSpPr/>
          <p:nvPr userDrawn="1"/>
        </p:nvSpPr>
        <p:spPr>
          <a:xfrm>
            <a:off x="1438053" y="3412782"/>
            <a:ext cx="855971" cy="855971"/>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89">
            <a:extLst>
              <a:ext uri="{FF2B5EF4-FFF2-40B4-BE49-F238E27FC236}">
                <a16:creationId xmlns:a16="http://schemas.microsoft.com/office/drawing/2014/main" id="{837C0BBA-832A-2CA3-2F61-E9984E245948}"/>
              </a:ext>
            </a:extLst>
          </p:cNvPr>
          <p:cNvSpPr/>
          <p:nvPr userDrawn="1"/>
        </p:nvSpPr>
        <p:spPr>
          <a:xfrm>
            <a:off x="10070766" y="2192494"/>
            <a:ext cx="888600" cy="88860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88">
            <a:extLst>
              <a:ext uri="{FF2B5EF4-FFF2-40B4-BE49-F238E27FC236}">
                <a16:creationId xmlns:a16="http://schemas.microsoft.com/office/drawing/2014/main" id="{33399D15-1EE4-7771-B314-7D7C5CCF3DE1}"/>
              </a:ext>
            </a:extLst>
          </p:cNvPr>
          <p:cNvSpPr/>
          <p:nvPr userDrawn="1"/>
        </p:nvSpPr>
        <p:spPr>
          <a:xfrm>
            <a:off x="9642363" y="3906766"/>
            <a:ext cx="1002322" cy="1002322"/>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87">
            <a:extLst>
              <a:ext uri="{FF2B5EF4-FFF2-40B4-BE49-F238E27FC236}">
                <a16:creationId xmlns:a16="http://schemas.microsoft.com/office/drawing/2014/main" id="{82B5FAC8-5EF6-EBA1-4515-1D80F8EC6471}"/>
              </a:ext>
            </a:extLst>
          </p:cNvPr>
          <p:cNvSpPr/>
          <p:nvPr userDrawn="1"/>
        </p:nvSpPr>
        <p:spPr>
          <a:xfrm>
            <a:off x="10580078" y="5294823"/>
            <a:ext cx="1002322" cy="1002322"/>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3902C95A-0AC9-C8D9-55F7-6DBEDDC958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22" y="1036472"/>
            <a:ext cx="457200" cy="457200"/>
          </a:xfrm>
          <a:prstGeom prst="rect">
            <a:avLst/>
          </a:prstGeom>
        </p:spPr>
      </p:pic>
      <p:pic>
        <p:nvPicPr>
          <p:cNvPr id="52" name="グラフィックス 51">
            <a:extLst>
              <a:ext uri="{FF2B5EF4-FFF2-40B4-BE49-F238E27FC236}">
                <a16:creationId xmlns:a16="http://schemas.microsoft.com/office/drawing/2014/main" id="{15BC92DB-F976-A871-9AAA-81F012C43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1483" y="2407243"/>
            <a:ext cx="853770" cy="539223"/>
          </a:xfrm>
          <a:prstGeom prst="rect">
            <a:avLst/>
          </a:prstGeom>
        </p:spPr>
      </p:pic>
      <p:pic>
        <p:nvPicPr>
          <p:cNvPr id="53" name="グラフィックス 52">
            <a:extLst>
              <a:ext uri="{FF2B5EF4-FFF2-40B4-BE49-F238E27FC236}">
                <a16:creationId xmlns:a16="http://schemas.microsoft.com/office/drawing/2014/main" id="{D8431513-B3F3-5FAE-0197-7B710A0E8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487" y="641267"/>
            <a:ext cx="495300" cy="571500"/>
          </a:xfrm>
          <a:prstGeom prst="rect">
            <a:avLst/>
          </a:prstGeom>
        </p:spPr>
      </p:pic>
      <p:pic>
        <p:nvPicPr>
          <p:cNvPr id="54" name="グラフィックス 53">
            <a:extLst>
              <a:ext uri="{FF2B5EF4-FFF2-40B4-BE49-F238E27FC236}">
                <a16:creationId xmlns:a16="http://schemas.microsoft.com/office/drawing/2014/main" id="{569BAC7F-7C8B-14B6-C2D0-F99BE4C38AB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700440"/>
            <a:ext cx="596900" cy="660400"/>
          </a:xfrm>
          <a:prstGeom prst="rect">
            <a:avLst/>
          </a:prstGeom>
        </p:spPr>
      </p:pic>
      <p:pic>
        <p:nvPicPr>
          <p:cNvPr id="55" name="グラフィックス 54">
            <a:extLst>
              <a:ext uri="{FF2B5EF4-FFF2-40B4-BE49-F238E27FC236}">
                <a16:creationId xmlns:a16="http://schemas.microsoft.com/office/drawing/2014/main" id="{D8ACAB1A-2F50-89A7-7019-CB6D03719C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95476"/>
            <a:ext cx="457200" cy="495300"/>
          </a:xfrm>
          <a:prstGeom prst="rect">
            <a:avLst/>
          </a:prstGeom>
        </p:spPr>
      </p:pic>
      <p:pic>
        <p:nvPicPr>
          <p:cNvPr id="56" name="グラフィックス 55">
            <a:extLst>
              <a:ext uri="{FF2B5EF4-FFF2-40B4-BE49-F238E27FC236}">
                <a16:creationId xmlns:a16="http://schemas.microsoft.com/office/drawing/2014/main" id="{D294FD67-CE43-E9E6-50DF-A384E9B565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51003" y="3624867"/>
            <a:ext cx="431800" cy="431800"/>
          </a:xfrm>
          <a:prstGeom prst="rect">
            <a:avLst/>
          </a:prstGeom>
        </p:spPr>
      </p:pic>
      <p:pic>
        <p:nvPicPr>
          <p:cNvPr id="57" name="グラフィックス 56">
            <a:extLst>
              <a:ext uri="{FF2B5EF4-FFF2-40B4-BE49-F238E27FC236}">
                <a16:creationId xmlns:a16="http://schemas.microsoft.com/office/drawing/2014/main" id="{D63D89E9-DC53-04BC-434A-FE0CFD0BA78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66762" y="5367526"/>
            <a:ext cx="838200" cy="596900"/>
          </a:xfrm>
          <a:prstGeom prst="rect">
            <a:avLst/>
          </a:prstGeom>
        </p:spPr>
      </p:pic>
      <p:pic>
        <p:nvPicPr>
          <p:cNvPr id="58" name="グラフィックス 57">
            <a:extLst>
              <a:ext uri="{FF2B5EF4-FFF2-40B4-BE49-F238E27FC236}">
                <a16:creationId xmlns:a16="http://schemas.microsoft.com/office/drawing/2014/main" id="{9CB8C8B1-7BC3-E715-CF2E-444A858E5D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855527" y="1490532"/>
            <a:ext cx="812800" cy="520700"/>
          </a:xfrm>
          <a:prstGeom prst="rect">
            <a:avLst/>
          </a:prstGeom>
        </p:spPr>
      </p:pic>
      <p:pic>
        <p:nvPicPr>
          <p:cNvPr id="59" name="グラフィックス 58">
            <a:extLst>
              <a:ext uri="{FF2B5EF4-FFF2-40B4-BE49-F238E27FC236}">
                <a16:creationId xmlns:a16="http://schemas.microsoft.com/office/drawing/2014/main" id="{7654E9EC-7FAC-4F17-02A2-C73D1705E6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54733" y="2382594"/>
            <a:ext cx="698500" cy="698500"/>
          </a:xfrm>
          <a:prstGeom prst="rect">
            <a:avLst/>
          </a:prstGeom>
        </p:spPr>
      </p:pic>
      <p:pic>
        <p:nvPicPr>
          <p:cNvPr id="60" name="グラフィックス 59">
            <a:extLst>
              <a:ext uri="{FF2B5EF4-FFF2-40B4-BE49-F238E27FC236}">
                <a16:creationId xmlns:a16="http://schemas.microsoft.com/office/drawing/2014/main" id="{C03024F0-5FB0-5CD8-8F1C-6988B9C585A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893548" y="4067115"/>
            <a:ext cx="533400" cy="647700"/>
          </a:xfrm>
          <a:prstGeom prst="rect">
            <a:avLst/>
          </a:prstGeom>
        </p:spPr>
      </p:pic>
      <p:pic>
        <p:nvPicPr>
          <p:cNvPr id="61" name="グラフィックス 60">
            <a:extLst>
              <a:ext uri="{FF2B5EF4-FFF2-40B4-BE49-F238E27FC236}">
                <a16:creationId xmlns:a16="http://schemas.microsoft.com/office/drawing/2014/main" id="{70296ACD-B430-D33D-81E5-AA0454B6B79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266677" y="416101"/>
            <a:ext cx="546100" cy="723900"/>
          </a:xfrm>
          <a:prstGeom prst="rect">
            <a:avLst/>
          </a:prstGeom>
        </p:spPr>
      </p:pic>
      <p:pic>
        <p:nvPicPr>
          <p:cNvPr id="62" name="グラフィックス 61">
            <a:extLst>
              <a:ext uri="{FF2B5EF4-FFF2-40B4-BE49-F238E27FC236}">
                <a16:creationId xmlns:a16="http://schemas.microsoft.com/office/drawing/2014/main" id="{2990B6D4-A504-13F5-4D78-AA38D5CD84D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298827" y="1602589"/>
            <a:ext cx="876300" cy="838200"/>
          </a:xfrm>
          <a:prstGeom prst="rect">
            <a:avLst/>
          </a:prstGeom>
        </p:spPr>
      </p:pic>
      <p:pic>
        <p:nvPicPr>
          <p:cNvPr id="63" name="グラフィックス 62">
            <a:extLst>
              <a:ext uri="{FF2B5EF4-FFF2-40B4-BE49-F238E27FC236}">
                <a16:creationId xmlns:a16="http://schemas.microsoft.com/office/drawing/2014/main" id="{69309908-A361-0210-BA25-3B9CBB1A39B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023767" y="662001"/>
            <a:ext cx="622300" cy="622300"/>
          </a:xfrm>
          <a:prstGeom prst="rect">
            <a:avLst/>
          </a:prstGeom>
        </p:spPr>
      </p:pic>
      <p:pic>
        <p:nvPicPr>
          <p:cNvPr id="64" name="グラフィックス 63">
            <a:extLst>
              <a:ext uri="{FF2B5EF4-FFF2-40B4-BE49-F238E27FC236}">
                <a16:creationId xmlns:a16="http://schemas.microsoft.com/office/drawing/2014/main" id="{86A15A08-60DC-EC20-5140-482C536A7C1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504812" y="4010478"/>
            <a:ext cx="723900" cy="660400"/>
          </a:xfrm>
          <a:prstGeom prst="rect">
            <a:avLst/>
          </a:prstGeom>
        </p:spPr>
      </p:pic>
      <p:pic>
        <p:nvPicPr>
          <p:cNvPr id="65" name="グラフィックス 64">
            <a:extLst>
              <a:ext uri="{FF2B5EF4-FFF2-40B4-BE49-F238E27FC236}">
                <a16:creationId xmlns:a16="http://schemas.microsoft.com/office/drawing/2014/main" id="{100DF6B9-69ED-8099-78E8-CB6FCF3122E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710524" y="5531372"/>
            <a:ext cx="749300" cy="571500"/>
          </a:xfrm>
          <a:prstGeom prst="rect">
            <a:avLst/>
          </a:prstGeom>
        </p:spPr>
      </p:pic>
      <p:pic>
        <p:nvPicPr>
          <p:cNvPr id="66" name="グラフィックス 65">
            <a:extLst>
              <a:ext uri="{FF2B5EF4-FFF2-40B4-BE49-F238E27FC236}">
                <a16:creationId xmlns:a16="http://schemas.microsoft.com/office/drawing/2014/main" id="{2E335B8D-B69B-19C2-89F1-4ED685CAC60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96575"/>
            <a:ext cx="558800" cy="571500"/>
          </a:xfrm>
          <a:prstGeom prst="rect">
            <a:avLst/>
          </a:prstGeom>
        </p:spPr>
      </p:pic>
      <p:sp>
        <p:nvSpPr>
          <p:cNvPr id="67" name="円/楕円 84">
            <a:extLst>
              <a:ext uri="{FF2B5EF4-FFF2-40B4-BE49-F238E27FC236}">
                <a16:creationId xmlns:a16="http://schemas.microsoft.com/office/drawing/2014/main" id="{9DDF193A-479F-2F01-5F64-AA00C3CA210E}"/>
              </a:ext>
            </a:extLst>
          </p:cNvPr>
          <p:cNvSpPr/>
          <p:nvPr userDrawn="1"/>
        </p:nvSpPr>
        <p:spPr>
          <a:xfrm>
            <a:off x="11229493" y="4107864"/>
            <a:ext cx="362853" cy="362853"/>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85">
            <a:extLst>
              <a:ext uri="{FF2B5EF4-FFF2-40B4-BE49-F238E27FC236}">
                <a16:creationId xmlns:a16="http://schemas.microsoft.com/office/drawing/2014/main" id="{5D25080E-2AF5-24E3-BE22-CC25FC63EEB9}"/>
              </a:ext>
            </a:extLst>
          </p:cNvPr>
          <p:cNvSpPr/>
          <p:nvPr userDrawn="1"/>
        </p:nvSpPr>
        <p:spPr>
          <a:xfrm>
            <a:off x="10534577" y="3459829"/>
            <a:ext cx="261960" cy="26196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86">
            <a:extLst>
              <a:ext uri="{FF2B5EF4-FFF2-40B4-BE49-F238E27FC236}">
                <a16:creationId xmlns:a16="http://schemas.microsoft.com/office/drawing/2014/main" id="{EB469318-5D28-4BBE-1588-0698EE281D01}"/>
              </a:ext>
            </a:extLst>
          </p:cNvPr>
          <p:cNvSpPr/>
          <p:nvPr userDrawn="1"/>
        </p:nvSpPr>
        <p:spPr>
          <a:xfrm>
            <a:off x="10246084" y="5263122"/>
            <a:ext cx="464440" cy="46444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90">
            <a:extLst>
              <a:ext uri="{FF2B5EF4-FFF2-40B4-BE49-F238E27FC236}">
                <a16:creationId xmlns:a16="http://schemas.microsoft.com/office/drawing/2014/main" id="{DACE17E7-6E91-EF0A-1790-2BEF0EDF04D8}"/>
              </a:ext>
            </a:extLst>
          </p:cNvPr>
          <p:cNvSpPr/>
          <p:nvPr userDrawn="1"/>
        </p:nvSpPr>
        <p:spPr>
          <a:xfrm>
            <a:off x="1112232" y="3199592"/>
            <a:ext cx="260237" cy="260237"/>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96">
            <a:extLst>
              <a:ext uri="{FF2B5EF4-FFF2-40B4-BE49-F238E27FC236}">
                <a16:creationId xmlns:a16="http://schemas.microsoft.com/office/drawing/2014/main" id="{102EF5BA-41E0-22EC-22E6-72D2C1E5E412}"/>
              </a:ext>
            </a:extLst>
          </p:cNvPr>
          <p:cNvSpPr/>
          <p:nvPr userDrawn="1"/>
        </p:nvSpPr>
        <p:spPr>
          <a:xfrm>
            <a:off x="6506094" y="1043019"/>
            <a:ext cx="345295" cy="345295"/>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98">
            <a:extLst>
              <a:ext uri="{FF2B5EF4-FFF2-40B4-BE49-F238E27FC236}">
                <a16:creationId xmlns:a16="http://schemas.microsoft.com/office/drawing/2014/main" id="{1433647F-BCA3-8D3D-A673-28E7B7341487}"/>
              </a:ext>
            </a:extLst>
          </p:cNvPr>
          <p:cNvSpPr/>
          <p:nvPr userDrawn="1"/>
        </p:nvSpPr>
        <p:spPr>
          <a:xfrm>
            <a:off x="1006143" y="414768"/>
            <a:ext cx="270764" cy="27076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00">
            <a:extLst>
              <a:ext uri="{FF2B5EF4-FFF2-40B4-BE49-F238E27FC236}">
                <a16:creationId xmlns:a16="http://schemas.microsoft.com/office/drawing/2014/main" id="{432D4CF0-4D0C-91EA-877A-2BF8F635B2A9}"/>
              </a:ext>
            </a:extLst>
          </p:cNvPr>
          <p:cNvSpPr/>
          <p:nvPr userDrawn="1"/>
        </p:nvSpPr>
        <p:spPr>
          <a:xfrm>
            <a:off x="1854185" y="906668"/>
            <a:ext cx="303943" cy="303943"/>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11">
            <a:extLst>
              <a:ext uri="{FF2B5EF4-FFF2-40B4-BE49-F238E27FC236}">
                <a16:creationId xmlns:a16="http://schemas.microsoft.com/office/drawing/2014/main" id="{0A54B53A-0197-41B4-7A1B-CF266DABC8FE}"/>
              </a:ext>
            </a:extLst>
          </p:cNvPr>
          <p:cNvSpPr/>
          <p:nvPr userDrawn="1"/>
        </p:nvSpPr>
        <p:spPr>
          <a:xfrm>
            <a:off x="2198217" y="4866104"/>
            <a:ext cx="270764" cy="27076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112">
            <a:extLst>
              <a:ext uri="{FF2B5EF4-FFF2-40B4-BE49-F238E27FC236}">
                <a16:creationId xmlns:a16="http://schemas.microsoft.com/office/drawing/2014/main" id="{41828FAF-FF66-0086-1D07-7B225B97FCED}"/>
              </a:ext>
            </a:extLst>
          </p:cNvPr>
          <p:cNvSpPr/>
          <p:nvPr userDrawn="1"/>
        </p:nvSpPr>
        <p:spPr>
          <a:xfrm>
            <a:off x="11414187" y="2587012"/>
            <a:ext cx="303943" cy="303943"/>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09">
            <a:extLst>
              <a:ext uri="{FF2B5EF4-FFF2-40B4-BE49-F238E27FC236}">
                <a16:creationId xmlns:a16="http://schemas.microsoft.com/office/drawing/2014/main" id="{EBDA4B11-FD5A-C337-3C3E-1317A5F2410C}"/>
              </a:ext>
            </a:extLst>
          </p:cNvPr>
          <p:cNvSpPr/>
          <p:nvPr userDrawn="1"/>
        </p:nvSpPr>
        <p:spPr>
          <a:xfrm>
            <a:off x="7396205" y="5482920"/>
            <a:ext cx="878627" cy="878627"/>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105">
            <a:extLst>
              <a:ext uri="{FF2B5EF4-FFF2-40B4-BE49-F238E27FC236}">
                <a16:creationId xmlns:a16="http://schemas.microsoft.com/office/drawing/2014/main" id="{5673EE1E-543D-3203-2E76-8B69F58CF92E}"/>
              </a:ext>
            </a:extLst>
          </p:cNvPr>
          <p:cNvSpPr/>
          <p:nvPr userDrawn="1"/>
        </p:nvSpPr>
        <p:spPr>
          <a:xfrm>
            <a:off x="8784432" y="5231706"/>
            <a:ext cx="745776" cy="745776"/>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99">
            <a:extLst>
              <a:ext uri="{FF2B5EF4-FFF2-40B4-BE49-F238E27FC236}">
                <a16:creationId xmlns:a16="http://schemas.microsoft.com/office/drawing/2014/main" id="{DE47411E-4596-C16D-3702-28873C9CE4C6}"/>
              </a:ext>
            </a:extLst>
          </p:cNvPr>
          <p:cNvSpPr/>
          <p:nvPr userDrawn="1"/>
        </p:nvSpPr>
        <p:spPr>
          <a:xfrm>
            <a:off x="2584818" y="5455540"/>
            <a:ext cx="682070" cy="68207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7">
            <a:extLst>
              <a:ext uri="{FF2B5EF4-FFF2-40B4-BE49-F238E27FC236}">
                <a16:creationId xmlns:a16="http://schemas.microsoft.com/office/drawing/2014/main" id="{C28C1634-12E5-EC9B-D516-E947E3317992}"/>
              </a:ext>
            </a:extLst>
          </p:cNvPr>
          <p:cNvSpPr/>
          <p:nvPr userDrawn="1"/>
        </p:nvSpPr>
        <p:spPr>
          <a:xfrm>
            <a:off x="5344042" y="5474640"/>
            <a:ext cx="1041016" cy="1041016"/>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94">
            <a:extLst>
              <a:ext uri="{FF2B5EF4-FFF2-40B4-BE49-F238E27FC236}">
                <a16:creationId xmlns:a16="http://schemas.microsoft.com/office/drawing/2014/main" id="{E1013B77-10FF-6888-F99A-CC5DA9561A26}"/>
              </a:ext>
            </a:extLst>
          </p:cNvPr>
          <p:cNvSpPr/>
          <p:nvPr userDrawn="1"/>
        </p:nvSpPr>
        <p:spPr>
          <a:xfrm>
            <a:off x="3861479" y="5340682"/>
            <a:ext cx="771230" cy="771230"/>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95">
            <a:extLst>
              <a:ext uri="{FF2B5EF4-FFF2-40B4-BE49-F238E27FC236}">
                <a16:creationId xmlns:a16="http://schemas.microsoft.com/office/drawing/2014/main" id="{B11F890E-AB11-5278-448A-F5FB46ED2558}"/>
              </a:ext>
            </a:extLst>
          </p:cNvPr>
          <p:cNvSpPr/>
          <p:nvPr userDrawn="1"/>
        </p:nvSpPr>
        <p:spPr>
          <a:xfrm>
            <a:off x="4347859" y="5927713"/>
            <a:ext cx="345294" cy="345294"/>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グラフィックス 81">
            <a:extLst>
              <a:ext uri="{FF2B5EF4-FFF2-40B4-BE49-F238E27FC236}">
                <a16:creationId xmlns:a16="http://schemas.microsoft.com/office/drawing/2014/main" id="{FA06B3A2-DDF0-6F0F-05D6-80C90C550E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53760" y="5294823"/>
            <a:ext cx="495300" cy="571500"/>
          </a:xfrm>
          <a:prstGeom prst="rect">
            <a:avLst/>
          </a:prstGeom>
        </p:spPr>
      </p:pic>
      <p:pic>
        <p:nvPicPr>
          <p:cNvPr id="83" name="グラフィックス 82">
            <a:extLst>
              <a:ext uri="{FF2B5EF4-FFF2-40B4-BE49-F238E27FC236}">
                <a16:creationId xmlns:a16="http://schemas.microsoft.com/office/drawing/2014/main" id="{85D38B06-5E65-AE48-DB55-E8499375C6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5577240"/>
            <a:ext cx="596900" cy="660400"/>
          </a:xfrm>
          <a:prstGeom prst="rect">
            <a:avLst/>
          </a:prstGeom>
        </p:spPr>
      </p:pic>
      <p:pic>
        <p:nvPicPr>
          <p:cNvPr id="84" name="グラフィックス 83">
            <a:extLst>
              <a:ext uri="{FF2B5EF4-FFF2-40B4-BE49-F238E27FC236}">
                <a16:creationId xmlns:a16="http://schemas.microsoft.com/office/drawing/2014/main" id="{A1780A8E-BB24-7E93-2C2E-22E8FC516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472276"/>
            <a:ext cx="457200" cy="495300"/>
          </a:xfrm>
          <a:prstGeom prst="rect">
            <a:avLst/>
          </a:prstGeom>
        </p:spPr>
      </p:pic>
      <p:pic>
        <p:nvPicPr>
          <p:cNvPr id="85" name="グラフィックス 84">
            <a:extLst>
              <a:ext uri="{FF2B5EF4-FFF2-40B4-BE49-F238E27FC236}">
                <a16:creationId xmlns:a16="http://schemas.microsoft.com/office/drawing/2014/main" id="{37AB885C-1FB0-9E72-1FF8-B4FFE151AE0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626935" y="5431666"/>
            <a:ext cx="546100" cy="723900"/>
          </a:xfrm>
          <a:prstGeom prst="rect">
            <a:avLst/>
          </a:prstGeom>
        </p:spPr>
      </p:pic>
      <p:pic>
        <p:nvPicPr>
          <p:cNvPr id="86" name="グラフィックス 85">
            <a:extLst>
              <a:ext uri="{FF2B5EF4-FFF2-40B4-BE49-F238E27FC236}">
                <a16:creationId xmlns:a16="http://schemas.microsoft.com/office/drawing/2014/main" id="{48215053-7CF8-C4EC-EE29-39ED0BC30ED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743112"/>
            <a:ext cx="558800" cy="571500"/>
          </a:xfrm>
          <a:prstGeom prst="rect">
            <a:avLst/>
          </a:prstGeom>
        </p:spPr>
      </p:pic>
      <p:sp>
        <p:nvSpPr>
          <p:cNvPr id="87" name="円/楕円 96">
            <a:extLst>
              <a:ext uri="{FF2B5EF4-FFF2-40B4-BE49-F238E27FC236}">
                <a16:creationId xmlns:a16="http://schemas.microsoft.com/office/drawing/2014/main" id="{83261EBE-E761-1ADF-3170-DFD06B59511B}"/>
              </a:ext>
            </a:extLst>
          </p:cNvPr>
          <p:cNvSpPr/>
          <p:nvPr userDrawn="1"/>
        </p:nvSpPr>
        <p:spPr>
          <a:xfrm>
            <a:off x="6866352" y="6058584"/>
            <a:ext cx="345295" cy="345295"/>
          </a:xfrm>
          <a:prstGeom prst="ellipse">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732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タイトル スライド">
    <p:bg>
      <p:bgPr>
        <a:solidFill>
          <a:srgbClr val="0078D2"/>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C0A7A06-D029-78A9-8BE8-5D6DCA120E7B}"/>
              </a:ext>
            </a:extLst>
          </p:cNvPr>
          <p:cNvSpPr/>
          <p:nvPr userDrawn="1"/>
        </p:nvSpPr>
        <p:spPr>
          <a:xfrm>
            <a:off x="0" y="0"/>
            <a:ext cx="12192000" cy="685800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2" name="円/楕円 91">
            <a:extLst>
              <a:ext uri="{FF2B5EF4-FFF2-40B4-BE49-F238E27FC236}">
                <a16:creationId xmlns:a16="http://schemas.microsoft.com/office/drawing/2014/main" id="{F40C6F79-987C-B2DC-D282-1D4AC2747F41}"/>
              </a:ext>
            </a:extLst>
          </p:cNvPr>
          <p:cNvSpPr/>
          <p:nvPr userDrawn="1"/>
        </p:nvSpPr>
        <p:spPr>
          <a:xfrm>
            <a:off x="780870" y="5091729"/>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110">
            <a:extLst>
              <a:ext uri="{FF2B5EF4-FFF2-40B4-BE49-F238E27FC236}">
                <a16:creationId xmlns:a16="http://schemas.microsoft.com/office/drawing/2014/main" id="{F86007E5-7F7F-7F28-6A86-8B7E7A63AF3C}"/>
              </a:ext>
            </a:extLst>
          </p:cNvPr>
          <p:cNvSpPr/>
          <p:nvPr userDrawn="1"/>
        </p:nvSpPr>
        <p:spPr>
          <a:xfrm>
            <a:off x="858034" y="5054226"/>
            <a:ext cx="1232312" cy="123231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109">
            <a:extLst>
              <a:ext uri="{FF2B5EF4-FFF2-40B4-BE49-F238E27FC236}">
                <a16:creationId xmlns:a16="http://schemas.microsoft.com/office/drawing/2014/main" id="{B3D9A3C3-666F-5237-A2CC-8EA3B0BE1752}"/>
              </a:ext>
            </a:extLst>
          </p:cNvPr>
          <p:cNvSpPr/>
          <p:nvPr userDrawn="1"/>
        </p:nvSpPr>
        <p:spPr>
          <a:xfrm>
            <a:off x="7035947" y="467355"/>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07">
            <a:extLst>
              <a:ext uri="{FF2B5EF4-FFF2-40B4-BE49-F238E27FC236}">
                <a16:creationId xmlns:a16="http://schemas.microsoft.com/office/drawing/2014/main" id="{A0FA5D72-2DF9-B147-E852-6472006F40E0}"/>
              </a:ext>
            </a:extLst>
          </p:cNvPr>
          <p:cNvSpPr/>
          <p:nvPr userDrawn="1"/>
        </p:nvSpPr>
        <p:spPr>
          <a:xfrm>
            <a:off x="10558410" y="544449"/>
            <a:ext cx="416811" cy="41681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6">
            <a:extLst>
              <a:ext uri="{FF2B5EF4-FFF2-40B4-BE49-F238E27FC236}">
                <a16:creationId xmlns:a16="http://schemas.microsoft.com/office/drawing/2014/main" id="{249779E1-DD96-628B-717A-847CAFC61459}"/>
              </a:ext>
            </a:extLst>
          </p:cNvPr>
          <p:cNvSpPr/>
          <p:nvPr userDrawn="1"/>
        </p:nvSpPr>
        <p:spPr>
          <a:xfrm>
            <a:off x="9941628" y="592333"/>
            <a:ext cx="812800" cy="8128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05">
            <a:extLst>
              <a:ext uri="{FF2B5EF4-FFF2-40B4-BE49-F238E27FC236}">
                <a16:creationId xmlns:a16="http://schemas.microsoft.com/office/drawing/2014/main" id="{EF4B54BA-DBC1-2570-6A8D-484F4C5F68D6}"/>
              </a:ext>
            </a:extLst>
          </p:cNvPr>
          <p:cNvSpPr/>
          <p:nvPr userDrawn="1"/>
        </p:nvSpPr>
        <p:spPr>
          <a:xfrm>
            <a:off x="8484159" y="578150"/>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4">
            <a:extLst>
              <a:ext uri="{FF2B5EF4-FFF2-40B4-BE49-F238E27FC236}">
                <a16:creationId xmlns:a16="http://schemas.microsoft.com/office/drawing/2014/main" id="{D23D683B-5163-8812-6A8E-67275E3BA982}"/>
              </a:ext>
            </a:extLst>
          </p:cNvPr>
          <p:cNvSpPr/>
          <p:nvPr userDrawn="1"/>
        </p:nvSpPr>
        <p:spPr>
          <a:xfrm>
            <a:off x="10908320" y="1389785"/>
            <a:ext cx="775231" cy="77523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03">
            <a:extLst>
              <a:ext uri="{FF2B5EF4-FFF2-40B4-BE49-F238E27FC236}">
                <a16:creationId xmlns:a16="http://schemas.microsoft.com/office/drawing/2014/main" id="{31DDA454-4BFF-3D77-742A-C4CC0A698293}"/>
              </a:ext>
            </a:extLst>
          </p:cNvPr>
          <p:cNvSpPr/>
          <p:nvPr userDrawn="1"/>
        </p:nvSpPr>
        <p:spPr>
          <a:xfrm>
            <a:off x="506184" y="4008111"/>
            <a:ext cx="718930" cy="7189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2">
            <a:extLst>
              <a:ext uri="{FF2B5EF4-FFF2-40B4-BE49-F238E27FC236}">
                <a16:creationId xmlns:a16="http://schemas.microsoft.com/office/drawing/2014/main" id="{6A9C81A1-6AEF-C0C5-AEBC-EC699B2D0DC1}"/>
              </a:ext>
            </a:extLst>
          </p:cNvPr>
          <p:cNvSpPr/>
          <p:nvPr userDrawn="1"/>
        </p:nvSpPr>
        <p:spPr>
          <a:xfrm>
            <a:off x="557614" y="2382594"/>
            <a:ext cx="670624" cy="67062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01">
            <a:extLst>
              <a:ext uri="{FF2B5EF4-FFF2-40B4-BE49-F238E27FC236}">
                <a16:creationId xmlns:a16="http://schemas.microsoft.com/office/drawing/2014/main" id="{A865AA51-3A90-5072-24EA-40517C8E8EAE}"/>
              </a:ext>
            </a:extLst>
          </p:cNvPr>
          <p:cNvSpPr/>
          <p:nvPr userDrawn="1"/>
        </p:nvSpPr>
        <p:spPr>
          <a:xfrm>
            <a:off x="622881" y="927744"/>
            <a:ext cx="675946" cy="67594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99">
            <a:extLst>
              <a:ext uri="{FF2B5EF4-FFF2-40B4-BE49-F238E27FC236}">
                <a16:creationId xmlns:a16="http://schemas.microsoft.com/office/drawing/2014/main" id="{D535F7D1-328A-EC65-6E07-596587CD5323}"/>
              </a:ext>
            </a:extLst>
          </p:cNvPr>
          <p:cNvSpPr/>
          <p:nvPr userDrawn="1"/>
        </p:nvSpPr>
        <p:spPr>
          <a:xfrm>
            <a:off x="2584818" y="5787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97">
            <a:extLst>
              <a:ext uri="{FF2B5EF4-FFF2-40B4-BE49-F238E27FC236}">
                <a16:creationId xmlns:a16="http://schemas.microsoft.com/office/drawing/2014/main" id="{B955E412-DF2F-699E-B8A6-C96517E37F37}"/>
              </a:ext>
            </a:extLst>
          </p:cNvPr>
          <p:cNvSpPr/>
          <p:nvPr userDrawn="1"/>
        </p:nvSpPr>
        <p:spPr>
          <a:xfrm>
            <a:off x="5344042" y="328103"/>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94">
            <a:extLst>
              <a:ext uri="{FF2B5EF4-FFF2-40B4-BE49-F238E27FC236}">
                <a16:creationId xmlns:a16="http://schemas.microsoft.com/office/drawing/2014/main" id="{F7352CDA-C1A0-030F-DFF6-B9E58CAB7F8B}"/>
              </a:ext>
            </a:extLst>
          </p:cNvPr>
          <p:cNvSpPr/>
          <p:nvPr userDrawn="1"/>
        </p:nvSpPr>
        <p:spPr>
          <a:xfrm>
            <a:off x="3861479" y="4638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95">
            <a:extLst>
              <a:ext uri="{FF2B5EF4-FFF2-40B4-BE49-F238E27FC236}">
                <a16:creationId xmlns:a16="http://schemas.microsoft.com/office/drawing/2014/main" id="{4B45AB98-5D69-1730-E34C-B8648DD472EE}"/>
              </a:ext>
            </a:extLst>
          </p:cNvPr>
          <p:cNvSpPr/>
          <p:nvPr userDrawn="1"/>
        </p:nvSpPr>
        <p:spPr>
          <a:xfrm>
            <a:off x="4347859" y="10509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93">
            <a:extLst>
              <a:ext uri="{FF2B5EF4-FFF2-40B4-BE49-F238E27FC236}">
                <a16:creationId xmlns:a16="http://schemas.microsoft.com/office/drawing/2014/main" id="{A390CC61-FD4F-3195-C6D6-D7F516DD1079}"/>
              </a:ext>
            </a:extLst>
          </p:cNvPr>
          <p:cNvSpPr/>
          <p:nvPr userDrawn="1"/>
        </p:nvSpPr>
        <p:spPr>
          <a:xfrm>
            <a:off x="1351362" y="1611364"/>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92">
            <a:extLst>
              <a:ext uri="{FF2B5EF4-FFF2-40B4-BE49-F238E27FC236}">
                <a16:creationId xmlns:a16="http://schemas.microsoft.com/office/drawing/2014/main" id="{EB88180E-A7C6-0306-1522-0310710EADC6}"/>
              </a:ext>
            </a:extLst>
          </p:cNvPr>
          <p:cNvSpPr/>
          <p:nvPr userDrawn="1"/>
        </p:nvSpPr>
        <p:spPr>
          <a:xfrm>
            <a:off x="1438053" y="3412782"/>
            <a:ext cx="855971" cy="85597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89">
            <a:extLst>
              <a:ext uri="{FF2B5EF4-FFF2-40B4-BE49-F238E27FC236}">
                <a16:creationId xmlns:a16="http://schemas.microsoft.com/office/drawing/2014/main" id="{837C0BBA-832A-2CA3-2F61-E9984E245948}"/>
              </a:ext>
            </a:extLst>
          </p:cNvPr>
          <p:cNvSpPr/>
          <p:nvPr userDrawn="1"/>
        </p:nvSpPr>
        <p:spPr>
          <a:xfrm>
            <a:off x="10070766" y="2192494"/>
            <a:ext cx="888600" cy="8886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88">
            <a:extLst>
              <a:ext uri="{FF2B5EF4-FFF2-40B4-BE49-F238E27FC236}">
                <a16:creationId xmlns:a16="http://schemas.microsoft.com/office/drawing/2014/main" id="{33399D15-1EE4-7771-B314-7D7C5CCF3DE1}"/>
              </a:ext>
            </a:extLst>
          </p:cNvPr>
          <p:cNvSpPr/>
          <p:nvPr userDrawn="1"/>
        </p:nvSpPr>
        <p:spPr>
          <a:xfrm>
            <a:off x="9642363" y="3906766"/>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87">
            <a:extLst>
              <a:ext uri="{FF2B5EF4-FFF2-40B4-BE49-F238E27FC236}">
                <a16:creationId xmlns:a16="http://schemas.microsoft.com/office/drawing/2014/main" id="{82B5FAC8-5EF6-EBA1-4515-1D80F8EC6471}"/>
              </a:ext>
            </a:extLst>
          </p:cNvPr>
          <p:cNvSpPr/>
          <p:nvPr userDrawn="1"/>
        </p:nvSpPr>
        <p:spPr>
          <a:xfrm>
            <a:off x="10580078" y="5294823"/>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3902C95A-0AC9-C8D9-55F7-6DBEDDC958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22" y="1036472"/>
            <a:ext cx="457200" cy="457200"/>
          </a:xfrm>
          <a:prstGeom prst="rect">
            <a:avLst/>
          </a:prstGeom>
        </p:spPr>
      </p:pic>
      <p:pic>
        <p:nvPicPr>
          <p:cNvPr id="52" name="グラフィックス 51">
            <a:extLst>
              <a:ext uri="{FF2B5EF4-FFF2-40B4-BE49-F238E27FC236}">
                <a16:creationId xmlns:a16="http://schemas.microsoft.com/office/drawing/2014/main" id="{15BC92DB-F976-A871-9AAA-81F012C43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1483" y="2407243"/>
            <a:ext cx="853770" cy="539223"/>
          </a:xfrm>
          <a:prstGeom prst="rect">
            <a:avLst/>
          </a:prstGeom>
        </p:spPr>
      </p:pic>
      <p:pic>
        <p:nvPicPr>
          <p:cNvPr id="53" name="グラフィックス 52">
            <a:extLst>
              <a:ext uri="{FF2B5EF4-FFF2-40B4-BE49-F238E27FC236}">
                <a16:creationId xmlns:a16="http://schemas.microsoft.com/office/drawing/2014/main" id="{D8431513-B3F3-5FAE-0197-7B710A0E8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487" y="641267"/>
            <a:ext cx="495300" cy="571500"/>
          </a:xfrm>
          <a:prstGeom prst="rect">
            <a:avLst/>
          </a:prstGeom>
        </p:spPr>
      </p:pic>
      <p:pic>
        <p:nvPicPr>
          <p:cNvPr id="54" name="グラフィックス 53">
            <a:extLst>
              <a:ext uri="{FF2B5EF4-FFF2-40B4-BE49-F238E27FC236}">
                <a16:creationId xmlns:a16="http://schemas.microsoft.com/office/drawing/2014/main" id="{569BAC7F-7C8B-14B6-C2D0-F99BE4C38AB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700440"/>
            <a:ext cx="596900" cy="660400"/>
          </a:xfrm>
          <a:prstGeom prst="rect">
            <a:avLst/>
          </a:prstGeom>
        </p:spPr>
      </p:pic>
      <p:pic>
        <p:nvPicPr>
          <p:cNvPr id="55" name="グラフィックス 54">
            <a:extLst>
              <a:ext uri="{FF2B5EF4-FFF2-40B4-BE49-F238E27FC236}">
                <a16:creationId xmlns:a16="http://schemas.microsoft.com/office/drawing/2014/main" id="{D8ACAB1A-2F50-89A7-7019-CB6D03719C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95476"/>
            <a:ext cx="457200" cy="495300"/>
          </a:xfrm>
          <a:prstGeom prst="rect">
            <a:avLst/>
          </a:prstGeom>
        </p:spPr>
      </p:pic>
      <p:pic>
        <p:nvPicPr>
          <p:cNvPr id="56" name="グラフィックス 55">
            <a:extLst>
              <a:ext uri="{FF2B5EF4-FFF2-40B4-BE49-F238E27FC236}">
                <a16:creationId xmlns:a16="http://schemas.microsoft.com/office/drawing/2014/main" id="{D294FD67-CE43-E9E6-50DF-A384E9B565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51003" y="3624867"/>
            <a:ext cx="431800" cy="431800"/>
          </a:xfrm>
          <a:prstGeom prst="rect">
            <a:avLst/>
          </a:prstGeom>
        </p:spPr>
      </p:pic>
      <p:pic>
        <p:nvPicPr>
          <p:cNvPr id="57" name="グラフィックス 56">
            <a:extLst>
              <a:ext uri="{FF2B5EF4-FFF2-40B4-BE49-F238E27FC236}">
                <a16:creationId xmlns:a16="http://schemas.microsoft.com/office/drawing/2014/main" id="{D63D89E9-DC53-04BC-434A-FE0CFD0BA78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66762" y="5367526"/>
            <a:ext cx="838200" cy="596900"/>
          </a:xfrm>
          <a:prstGeom prst="rect">
            <a:avLst/>
          </a:prstGeom>
        </p:spPr>
      </p:pic>
      <p:pic>
        <p:nvPicPr>
          <p:cNvPr id="58" name="グラフィックス 57">
            <a:extLst>
              <a:ext uri="{FF2B5EF4-FFF2-40B4-BE49-F238E27FC236}">
                <a16:creationId xmlns:a16="http://schemas.microsoft.com/office/drawing/2014/main" id="{9CB8C8B1-7BC3-E715-CF2E-444A858E5D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855527" y="1490532"/>
            <a:ext cx="812800" cy="520700"/>
          </a:xfrm>
          <a:prstGeom prst="rect">
            <a:avLst/>
          </a:prstGeom>
        </p:spPr>
      </p:pic>
      <p:pic>
        <p:nvPicPr>
          <p:cNvPr id="59" name="グラフィックス 58">
            <a:extLst>
              <a:ext uri="{FF2B5EF4-FFF2-40B4-BE49-F238E27FC236}">
                <a16:creationId xmlns:a16="http://schemas.microsoft.com/office/drawing/2014/main" id="{7654E9EC-7FAC-4F17-02A2-C73D1705E6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54733" y="2382594"/>
            <a:ext cx="698500" cy="698500"/>
          </a:xfrm>
          <a:prstGeom prst="rect">
            <a:avLst/>
          </a:prstGeom>
        </p:spPr>
      </p:pic>
      <p:pic>
        <p:nvPicPr>
          <p:cNvPr id="60" name="グラフィックス 59">
            <a:extLst>
              <a:ext uri="{FF2B5EF4-FFF2-40B4-BE49-F238E27FC236}">
                <a16:creationId xmlns:a16="http://schemas.microsoft.com/office/drawing/2014/main" id="{C03024F0-5FB0-5CD8-8F1C-6988B9C585A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893548" y="4067115"/>
            <a:ext cx="533400" cy="647700"/>
          </a:xfrm>
          <a:prstGeom prst="rect">
            <a:avLst/>
          </a:prstGeom>
        </p:spPr>
      </p:pic>
      <p:pic>
        <p:nvPicPr>
          <p:cNvPr id="61" name="グラフィックス 60">
            <a:extLst>
              <a:ext uri="{FF2B5EF4-FFF2-40B4-BE49-F238E27FC236}">
                <a16:creationId xmlns:a16="http://schemas.microsoft.com/office/drawing/2014/main" id="{70296ACD-B430-D33D-81E5-AA0454B6B79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266677" y="416101"/>
            <a:ext cx="546100" cy="723900"/>
          </a:xfrm>
          <a:prstGeom prst="rect">
            <a:avLst/>
          </a:prstGeom>
        </p:spPr>
      </p:pic>
      <p:pic>
        <p:nvPicPr>
          <p:cNvPr id="62" name="グラフィックス 61">
            <a:extLst>
              <a:ext uri="{FF2B5EF4-FFF2-40B4-BE49-F238E27FC236}">
                <a16:creationId xmlns:a16="http://schemas.microsoft.com/office/drawing/2014/main" id="{2990B6D4-A504-13F5-4D78-AA38D5CD84D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298827" y="1602589"/>
            <a:ext cx="876300" cy="838200"/>
          </a:xfrm>
          <a:prstGeom prst="rect">
            <a:avLst/>
          </a:prstGeom>
        </p:spPr>
      </p:pic>
      <p:pic>
        <p:nvPicPr>
          <p:cNvPr id="63" name="グラフィックス 62">
            <a:extLst>
              <a:ext uri="{FF2B5EF4-FFF2-40B4-BE49-F238E27FC236}">
                <a16:creationId xmlns:a16="http://schemas.microsoft.com/office/drawing/2014/main" id="{69309908-A361-0210-BA25-3B9CBB1A39B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023767" y="662001"/>
            <a:ext cx="622300" cy="622300"/>
          </a:xfrm>
          <a:prstGeom prst="rect">
            <a:avLst/>
          </a:prstGeom>
        </p:spPr>
      </p:pic>
      <p:pic>
        <p:nvPicPr>
          <p:cNvPr id="64" name="グラフィックス 63">
            <a:extLst>
              <a:ext uri="{FF2B5EF4-FFF2-40B4-BE49-F238E27FC236}">
                <a16:creationId xmlns:a16="http://schemas.microsoft.com/office/drawing/2014/main" id="{86A15A08-60DC-EC20-5140-482C536A7C1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504812" y="4010478"/>
            <a:ext cx="723900" cy="660400"/>
          </a:xfrm>
          <a:prstGeom prst="rect">
            <a:avLst/>
          </a:prstGeom>
        </p:spPr>
      </p:pic>
      <p:pic>
        <p:nvPicPr>
          <p:cNvPr id="65" name="グラフィックス 64">
            <a:extLst>
              <a:ext uri="{FF2B5EF4-FFF2-40B4-BE49-F238E27FC236}">
                <a16:creationId xmlns:a16="http://schemas.microsoft.com/office/drawing/2014/main" id="{100DF6B9-69ED-8099-78E8-CB6FCF3122E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710524" y="5531372"/>
            <a:ext cx="749300" cy="571500"/>
          </a:xfrm>
          <a:prstGeom prst="rect">
            <a:avLst/>
          </a:prstGeom>
        </p:spPr>
      </p:pic>
      <p:pic>
        <p:nvPicPr>
          <p:cNvPr id="66" name="グラフィックス 65">
            <a:extLst>
              <a:ext uri="{FF2B5EF4-FFF2-40B4-BE49-F238E27FC236}">
                <a16:creationId xmlns:a16="http://schemas.microsoft.com/office/drawing/2014/main" id="{2E335B8D-B69B-19C2-89F1-4ED685CAC60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96575"/>
            <a:ext cx="558800" cy="571500"/>
          </a:xfrm>
          <a:prstGeom prst="rect">
            <a:avLst/>
          </a:prstGeom>
        </p:spPr>
      </p:pic>
      <p:sp>
        <p:nvSpPr>
          <p:cNvPr id="67" name="円/楕円 84">
            <a:extLst>
              <a:ext uri="{FF2B5EF4-FFF2-40B4-BE49-F238E27FC236}">
                <a16:creationId xmlns:a16="http://schemas.microsoft.com/office/drawing/2014/main" id="{9DDF193A-479F-2F01-5F64-AA00C3CA210E}"/>
              </a:ext>
            </a:extLst>
          </p:cNvPr>
          <p:cNvSpPr/>
          <p:nvPr userDrawn="1"/>
        </p:nvSpPr>
        <p:spPr>
          <a:xfrm>
            <a:off x="11229493" y="4107864"/>
            <a:ext cx="362853" cy="36285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85">
            <a:extLst>
              <a:ext uri="{FF2B5EF4-FFF2-40B4-BE49-F238E27FC236}">
                <a16:creationId xmlns:a16="http://schemas.microsoft.com/office/drawing/2014/main" id="{5D25080E-2AF5-24E3-BE22-CC25FC63EEB9}"/>
              </a:ext>
            </a:extLst>
          </p:cNvPr>
          <p:cNvSpPr/>
          <p:nvPr userDrawn="1"/>
        </p:nvSpPr>
        <p:spPr>
          <a:xfrm>
            <a:off x="10534577" y="3459829"/>
            <a:ext cx="261960" cy="26196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86">
            <a:extLst>
              <a:ext uri="{FF2B5EF4-FFF2-40B4-BE49-F238E27FC236}">
                <a16:creationId xmlns:a16="http://schemas.microsoft.com/office/drawing/2014/main" id="{EB469318-5D28-4BBE-1588-0698EE281D01}"/>
              </a:ext>
            </a:extLst>
          </p:cNvPr>
          <p:cNvSpPr/>
          <p:nvPr userDrawn="1"/>
        </p:nvSpPr>
        <p:spPr>
          <a:xfrm>
            <a:off x="10246084" y="5263122"/>
            <a:ext cx="464440" cy="46444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90">
            <a:extLst>
              <a:ext uri="{FF2B5EF4-FFF2-40B4-BE49-F238E27FC236}">
                <a16:creationId xmlns:a16="http://schemas.microsoft.com/office/drawing/2014/main" id="{DACE17E7-6E91-EF0A-1790-2BEF0EDF04D8}"/>
              </a:ext>
            </a:extLst>
          </p:cNvPr>
          <p:cNvSpPr/>
          <p:nvPr userDrawn="1"/>
        </p:nvSpPr>
        <p:spPr>
          <a:xfrm>
            <a:off x="1112232" y="3199592"/>
            <a:ext cx="260237" cy="26023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96">
            <a:extLst>
              <a:ext uri="{FF2B5EF4-FFF2-40B4-BE49-F238E27FC236}">
                <a16:creationId xmlns:a16="http://schemas.microsoft.com/office/drawing/2014/main" id="{102EF5BA-41E0-22EC-22E6-72D2C1E5E412}"/>
              </a:ext>
            </a:extLst>
          </p:cNvPr>
          <p:cNvSpPr/>
          <p:nvPr userDrawn="1"/>
        </p:nvSpPr>
        <p:spPr>
          <a:xfrm>
            <a:off x="6506094" y="1043019"/>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98">
            <a:extLst>
              <a:ext uri="{FF2B5EF4-FFF2-40B4-BE49-F238E27FC236}">
                <a16:creationId xmlns:a16="http://schemas.microsoft.com/office/drawing/2014/main" id="{1433647F-BCA3-8D3D-A673-28E7B7341487}"/>
              </a:ext>
            </a:extLst>
          </p:cNvPr>
          <p:cNvSpPr/>
          <p:nvPr userDrawn="1"/>
        </p:nvSpPr>
        <p:spPr>
          <a:xfrm>
            <a:off x="1006143" y="414768"/>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00">
            <a:extLst>
              <a:ext uri="{FF2B5EF4-FFF2-40B4-BE49-F238E27FC236}">
                <a16:creationId xmlns:a16="http://schemas.microsoft.com/office/drawing/2014/main" id="{432D4CF0-4D0C-91EA-877A-2BF8F635B2A9}"/>
              </a:ext>
            </a:extLst>
          </p:cNvPr>
          <p:cNvSpPr/>
          <p:nvPr userDrawn="1"/>
        </p:nvSpPr>
        <p:spPr>
          <a:xfrm>
            <a:off x="1854185" y="906668"/>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11">
            <a:extLst>
              <a:ext uri="{FF2B5EF4-FFF2-40B4-BE49-F238E27FC236}">
                <a16:creationId xmlns:a16="http://schemas.microsoft.com/office/drawing/2014/main" id="{0A54B53A-0197-41B4-7A1B-CF266DABC8FE}"/>
              </a:ext>
            </a:extLst>
          </p:cNvPr>
          <p:cNvSpPr/>
          <p:nvPr userDrawn="1"/>
        </p:nvSpPr>
        <p:spPr>
          <a:xfrm>
            <a:off x="2198217" y="4866104"/>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112">
            <a:extLst>
              <a:ext uri="{FF2B5EF4-FFF2-40B4-BE49-F238E27FC236}">
                <a16:creationId xmlns:a16="http://schemas.microsoft.com/office/drawing/2014/main" id="{41828FAF-FF66-0086-1D07-7B225B97FCED}"/>
              </a:ext>
            </a:extLst>
          </p:cNvPr>
          <p:cNvSpPr/>
          <p:nvPr userDrawn="1"/>
        </p:nvSpPr>
        <p:spPr>
          <a:xfrm>
            <a:off x="11414187" y="2587012"/>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09">
            <a:extLst>
              <a:ext uri="{FF2B5EF4-FFF2-40B4-BE49-F238E27FC236}">
                <a16:creationId xmlns:a16="http://schemas.microsoft.com/office/drawing/2014/main" id="{EBDA4B11-FD5A-C337-3C3E-1317A5F2410C}"/>
              </a:ext>
            </a:extLst>
          </p:cNvPr>
          <p:cNvSpPr/>
          <p:nvPr userDrawn="1"/>
        </p:nvSpPr>
        <p:spPr>
          <a:xfrm>
            <a:off x="7396205" y="5482920"/>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105">
            <a:extLst>
              <a:ext uri="{FF2B5EF4-FFF2-40B4-BE49-F238E27FC236}">
                <a16:creationId xmlns:a16="http://schemas.microsoft.com/office/drawing/2014/main" id="{5673EE1E-543D-3203-2E76-8B69F58CF92E}"/>
              </a:ext>
            </a:extLst>
          </p:cNvPr>
          <p:cNvSpPr/>
          <p:nvPr userDrawn="1"/>
        </p:nvSpPr>
        <p:spPr>
          <a:xfrm>
            <a:off x="8784432" y="5231706"/>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99">
            <a:extLst>
              <a:ext uri="{FF2B5EF4-FFF2-40B4-BE49-F238E27FC236}">
                <a16:creationId xmlns:a16="http://schemas.microsoft.com/office/drawing/2014/main" id="{DE47411E-4596-C16D-3702-28873C9CE4C6}"/>
              </a:ext>
            </a:extLst>
          </p:cNvPr>
          <p:cNvSpPr/>
          <p:nvPr userDrawn="1"/>
        </p:nvSpPr>
        <p:spPr>
          <a:xfrm>
            <a:off x="2584818" y="54555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7">
            <a:extLst>
              <a:ext uri="{FF2B5EF4-FFF2-40B4-BE49-F238E27FC236}">
                <a16:creationId xmlns:a16="http://schemas.microsoft.com/office/drawing/2014/main" id="{C28C1634-12E5-EC9B-D516-E947E3317992}"/>
              </a:ext>
            </a:extLst>
          </p:cNvPr>
          <p:cNvSpPr/>
          <p:nvPr userDrawn="1"/>
        </p:nvSpPr>
        <p:spPr>
          <a:xfrm>
            <a:off x="5344042" y="5474640"/>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94">
            <a:extLst>
              <a:ext uri="{FF2B5EF4-FFF2-40B4-BE49-F238E27FC236}">
                <a16:creationId xmlns:a16="http://schemas.microsoft.com/office/drawing/2014/main" id="{E1013B77-10FF-6888-F99A-CC5DA9561A26}"/>
              </a:ext>
            </a:extLst>
          </p:cNvPr>
          <p:cNvSpPr/>
          <p:nvPr userDrawn="1"/>
        </p:nvSpPr>
        <p:spPr>
          <a:xfrm>
            <a:off x="3861479" y="53406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95">
            <a:extLst>
              <a:ext uri="{FF2B5EF4-FFF2-40B4-BE49-F238E27FC236}">
                <a16:creationId xmlns:a16="http://schemas.microsoft.com/office/drawing/2014/main" id="{B11F890E-AB11-5278-448A-F5FB46ED2558}"/>
              </a:ext>
            </a:extLst>
          </p:cNvPr>
          <p:cNvSpPr/>
          <p:nvPr userDrawn="1"/>
        </p:nvSpPr>
        <p:spPr>
          <a:xfrm>
            <a:off x="4347859" y="59277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グラフィックス 81">
            <a:extLst>
              <a:ext uri="{FF2B5EF4-FFF2-40B4-BE49-F238E27FC236}">
                <a16:creationId xmlns:a16="http://schemas.microsoft.com/office/drawing/2014/main" id="{FA06B3A2-DDF0-6F0F-05D6-80C90C550E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53760" y="5294823"/>
            <a:ext cx="495300" cy="571500"/>
          </a:xfrm>
          <a:prstGeom prst="rect">
            <a:avLst/>
          </a:prstGeom>
        </p:spPr>
      </p:pic>
      <p:pic>
        <p:nvPicPr>
          <p:cNvPr id="83" name="グラフィックス 82">
            <a:extLst>
              <a:ext uri="{FF2B5EF4-FFF2-40B4-BE49-F238E27FC236}">
                <a16:creationId xmlns:a16="http://schemas.microsoft.com/office/drawing/2014/main" id="{85D38B06-5E65-AE48-DB55-E8499375C6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5577240"/>
            <a:ext cx="596900" cy="660400"/>
          </a:xfrm>
          <a:prstGeom prst="rect">
            <a:avLst/>
          </a:prstGeom>
        </p:spPr>
      </p:pic>
      <p:pic>
        <p:nvPicPr>
          <p:cNvPr id="84" name="グラフィックス 83">
            <a:extLst>
              <a:ext uri="{FF2B5EF4-FFF2-40B4-BE49-F238E27FC236}">
                <a16:creationId xmlns:a16="http://schemas.microsoft.com/office/drawing/2014/main" id="{A1780A8E-BB24-7E93-2C2E-22E8FC516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472276"/>
            <a:ext cx="457200" cy="495300"/>
          </a:xfrm>
          <a:prstGeom prst="rect">
            <a:avLst/>
          </a:prstGeom>
        </p:spPr>
      </p:pic>
      <p:pic>
        <p:nvPicPr>
          <p:cNvPr id="85" name="グラフィックス 84">
            <a:extLst>
              <a:ext uri="{FF2B5EF4-FFF2-40B4-BE49-F238E27FC236}">
                <a16:creationId xmlns:a16="http://schemas.microsoft.com/office/drawing/2014/main" id="{37AB885C-1FB0-9E72-1FF8-B4FFE151AE0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626935" y="5431666"/>
            <a:ext cx="546100" cy="723900"/>
          </a:xfrm>
          <a:prstGeom prst="rect">
            <a:avLst/>
          </a:prstGeom>
        </p:spPr>
      </p:pic>
      <p:pic>
        <p:nvPicPr>
          <p:cNvPr id="86" name="グラフィックス 85">
            <a:extLst>
              <a:ext uri="{FF2B5EF4-FFF2-40B4-BE49-F238E27FC236}">
                <a16:creationId xmlns:a16="http://schemas.microsoft.com/office/drawing/2014/main" id="{48215053-7CF8-C4EC-EE29-39ED0BC30ED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743112"/>
            <a:ext cx="558800" cy="571500"/>
          </a:xfrm>
          <a:prstGeom prst="rect">
            <a:avLst/>
          </a:prstGeom>
        </p:spPr>
      </p:pic>
      <p:sp>
        <p:nvSpPr>
          <p:cNvPr id="87" name="円/楕円 96">
            <a:extLst>
              <a:ext uri="{FF2B5EF4-FFF2-40B4-BE49-F238E27FC236}">
                <a16:creationId xmlns:a16="http://schemas.microsoft.com/office/drawing/2014/main" id="{83261EBE-E761-1ADF-3170-DFD06B59511B}"/>
              </a:ext>
            </a:extLst>
          </p:cNvPr>
          <p:cNvSpPr/>
          <p:nvPr userDrawn="1"/>
        </p:nvSpPr>
        <p:spPr>
          <a:xfrm>
            <a:off x="6866352" y="6058584"/>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78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タイトル スライド">
    <p:bg>
      <p:bgPr>
        <a:solidFill>
          <a:srgbClr val="0078D2"/>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C0A7A06-D029-78A9-8BE8-5D6DCA120E7B}"/>
              </a:ext>
            </a:extLst>
          </p:cNvPr>
          <p:cNvSpPr/>
          <p:nvPr userDrawn="1"/>
        </p:nvSpPr>
        <p:spPr>
          <a:xfrm>
            <a:off x="0" y="0"/>
            <a:ext cx="12192000" cy="685800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2" name="円/楕円 91">
            <a:extLst>
              <a:ext uri="{FF2B5EF4-FFF2-40B4-BE49-F238E27FC236}">
                <a16:creationId xmlns:a16="http://schemas.microsoft.com/office/drawing/2014/main" id="{F40C6F79-987C-B2DC-D282-1D4AC2747F41}"/>
              </a:ext>
            </a:extLst>
          </p:cNvPr>
          <p:cNvSpPr/>
          <p:nvPr userDrawn="1"/>
        </p:nvSpPr>
        <p:spPr>
          <a:xfrm>
            <a:off x="780870" y="5091729"/>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110">
            <a:extLst>
              <a:ext uri="{FF2B5EF4-FFF2-40B4-BE49-F238E27FC236}">
                <a16:creationId xmlns:a16="http://schemas.microsoft.com/office/drawing/2014/main" id="{F86007E5-7F7F-7F28-6A86-8B7E7A63AF3C}"/>
              </a:ext>
            </a:extLst>
          </p:cNvPr>
          <p:cNvSpPr/>
          <p:nvPr userDrawn="1"/>
        </p:nvSpPr>
        <p:spPr>
          <a:xfrm>
            <a:off x="858034" y="5054226"/>
            <a:ext cx="1232312" cy="123231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109">
            <a:extLst>
              <a:ext uri="{FF2B5EF4-FFF2-40B4-BE49-F238E27FC236}">
                <a16:creationId xmlns:a16="http://schemas.microsoft.com/office/drawing/2014/main" id="{B3D9A3C3-666F-5237-A2CC-8EA3B0BE1752}"/>
              </a:ext>
            </a:extLst>
          </p:cNvPr>
          <p:cNvSpPr/>
          <p:nvPr userDrawn="1"/>
        </p:nvSpPr>
        <p:spPr>
          <a:xfrm>
            <a:off x="7035947" y="467355"/>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07">
            <a:extLst>
              <a:ext uri="{FF2B5EF4-FFF2-40B4-BE49-F238E27FC236}">
                <a16:creationId xmlns:a16="http://schemas.microsoft.com/office/drawing/2014/main" id="{A0FA5D72-2DF9-B147-E852-6472006F40E0}"/>
              </a:ext>
            </a:extLst>
          </p:cNvPr>
          <p:cNvSpPr/>
          <p:nvPr userDrawn="1"/>
        </p:nvSpPr>
        <p:spPr>
          <a:xfrm>
            <a:off x="10558410" y="544449"/>
            <a:ext cx="416811" cy="41681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6">
            <a:extLst>
              <a:ext uri="{FF2B5EF4-FFF2-40B4-BE49-F238E27FC236}">
                <a16:creationId xmlns:a16="http://schemas.microsoft.com/office/drawing/2014/main" id="{249779E1-DD96-628B-717A-847CAFC61459}"/>
              </a:ext>
            </a:extLst>
          </p:cNvPr>
          <p:cNvSpPr/>
          <p:nvPr userDrawn="1"/>
        </p:nvSpPr>
        <p:spPr>
          <a:xfrm>
            <a:off x="9941628" y="592333"/>
            <a:ext cx="812800" cy="8128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05">
            <a:extLst>
              <a:ext uri="{FF2B5EF4-FFF2-40B4-BE49-F238E27FC236}">
                <a16:creationId xmlns:a16="http://schemas.microsoft.com/office/drawing/2014/main" id="{EF4B54BA-DBC1-2570-6A8D-484F4C5F68D6}"/>
              </a:ext>
            </a:extLst>
          </p:cNvPr>
          <p:cNvSpPr/>
          <p:nvPr userDrawn="1"/>
        </p:nvSpPr>
        <p:spPr>
          <a:xfrm>
            <a:off x="8484159" y="578150"/>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4">
            <a:extLst>
              <a:ext uri="{FF2B5EF4-FFF2-40B4-BE49-F238E27FC236}">
                <a16:creationId xmlns:a16="http://schemas.microsoft.com/office/drawing/2014/main" id="{D23D683B-5163-8812-6A8E-67275E3BA982}"/>
              </a:ext>
            </a:extLst>
          </p:cNvPr>
          <p:cNvSpPr/>
          <p:nvPr userDrawn="1"/>
        </p:nvSpPr>
        <p:spPr>
          <a:xfrm>
            <a:off x="10908320" y="1389785"/>
            <a:ext cx="775231" cy="77523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03">
            <a:extLst>
              <a:ext uri="{FF2B5EF4-FFF2-40B4-BE49-F238E27FC236}">
                <a16:creationId xmlns:a16="http://schemas.microsoft.com/office/drawing/2014/main" id="{31DDA454-4BFF-3D77-742A-C4CC0A698293}"/>
              </a:ext>
            </a:extLst>
          </p:cNvPr>
          <p:cNvSpPr/>
          <p:nvPr userDrawn="1"/>
        </p:nvSpPr>
        <p:spPr>
          <a:xfrm>
            <a:off x="506184" y="4008111"/>
            <a:ext cx="718930" cy="7189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2">
            <a:extLst>
              <a:ext uri="{FF2B5EF4-FFF2-40B4-BE49-F238E27FC236}">
                <a16:creationId xmlns:a16="http://schemas.microsoft.com/office/drawing/2014/main" id="{6A9C81A1-6AEF-C0C5-AEBC-EC699B2D0DC1}"/>
              </a:ext>
            </a:extLst>
          </p:cNvPr>
          <p:cNvSpPr/>
          <p:nvPr userDrawn="1"/>
        </p:nvSpPr>
        <p:spPr>
          <a:xfrm>
            <a:off x="557614" y="2382594"/>
            <a:ext cx="670624" cy="67062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01">
            <a:extLst>
              <a:ext uri="{FF2B5EF4-FFF2-40B4-BE49-F238E27FC236}">
                <a16:creationId xmlns:a16="http://schemas.microsoft.com/office/drawing/2014/main" id="{A865AA51-3A90-5072-24EA-40517C8E8EAE}"/>
              </a:ext>
            </a:extLst>
          </p:cNvPr>
          <p:cNvSpPr/>
          <p:nvPr userDrawn="1"/>
        </p:nvSpPr>
        <p:spPr>
          <a:xfrm>
            <a:off x="622881" y="927744"/>
            <a:ext cx="675946" cy="67594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99">
            <a:extLst>
              <a:ext uri="{FF2B5EF4-FFF2-40B4-BE49-F238E27FC236}">
                <a16:creationId xmlns:a16="http://schemas.microsoft.com/office/drawing/2014/main" id="{D535F7D1-328A-EC65-6E07-596587CD5323}"/>
              </a:ext>
            </a:extLst>
          </p:cNvPr>
          <p:cNvSpPr/>
          <p:nvPr userDrawn="1"/>
        </p:nvSpPr>
        <p:spPr>
          <a:xfrm>
            <a:off x="2584818" y="5787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97">
            <a:extLst>
              <a:ext uri="{FF2B5EF4-FFF2-40B4-BE49-F238E27FC236}">
                <a16:creationId xmlns:a16="http://schemas.microsoft.com/office/drawing/2014/main" id="{B955E412-DF2F-699E-B8A6-C96517E37F37}"/>
              </a:ext>
            </a:extLst>
          </p:cNvPr>
          <p:cNvSpPr/>
          <p:nvPr userDrawn="1"/>
        </p:nvSpPr>
        <p:spPr>
          <a:xfrm>
            <a:off x="5344042" y="328103"/>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94">
            <a:extLst>
              <a:ext uri="{FF2B5EF4-FFF2-40B4-BE49-F238E27FC236}">
                <a16:creationId xmlns:a16="http://schemas.microsoft.com/office/drawing/2014/main" id="{F7352CDA-C1A0-030F-DFF6-B9E58CAB7F8B}"/>
              </a:ext>
            </a:extLst>
          </p:cNvPr>
          <p:cNvSpPr/>
          <p:nvPr userDrawn="1"/>
        </p:nvSpPr>
        <p:spPr>
          <a:xfrm>
            <a:off x="3861479" y="4638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95">
            <a:extLst>
              <a:ext uri="{FF2B5EF4-FFF2-40B4-BE49-F238E27FC236}">
                <a16:creationId xmlns:a16="http://schemas.microsoft.com/office/drawing/2014/main" id="{4B45AB98-5D69-1730-E34C-B8648DD472EE}"/>
              </a:ext>
            </a:extLst>
          </p:cNvPr>
          <p:cNvSpPr/>
          <p:nvPr userDrawn="1"/>
        </p:nvSpPr>
        <p:spPr>
          <a:xfrm>
            <a:off x="4347859" y="10509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93">
            <a:extLst>
              <a:ext uri="{FF2B5EF4-FFF2-40B4-BE49-F238E27FC236}">
                <a16:creationId xmlns:a16="http://schemas.microsoft.com/office/drawing/2014/main" id="{A390CC61-FD4F-3195-C6D6-D7F516DD1079}"/>
              </a:ext>
            </a:extLst>
          </p:cNvPr>
          <p:cNvSpPr/>
          <p:nvPr userDrawn="1"/>
        </p:nvSpPr>
        <p:spPr>
          <a:xfrm>
            <a:off x="1351362" y="1611364"/>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92">
            <a:extLst>
              <a:ext uri="{FF2B5EF4-FFF2-40B4-BE49-F238E27FC236}">
                <a16:creationId xmlns:a16="http://schemas.microsoft.com/office/drawing/2014/main" id="{EB88180E-A7C6-0306-1522-0310710EADC6}"/>
              </a:ext>
            </a:extLst>
          </p:cNvPr>
          <p:cNvSpPr/>
          <p:nvPr userDrawn="1"/>
        </p:nvSpPr>
        <p:spPr>
          <a:xfrm>
            <a:off x="1438053" y="3412782"/>
            <a:ext cx="855971" cy="85597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89">
            <a:extLst>
              <a:ext uri="{FF2B5EF4-FFF2-40B4-BE49-F238E27FC236}">
                <a16:creationId xmlns:a16="http://schemas.microsoft.com/office/drawing/2014/main" id="{837C0BBA-832A-2CA3-2F61-E9984E245948}"/>
              </a:ext>
            </a:extLst>
          </p:cNvPr>
          <p:cNvSpPr/>
          <p:nvPr userDrawn="1"/>
        </p:nvSpPr>
        <p:spPr>
          <a:xfrm>
            <a:off x="10070766" y="2192494"/>
            <a:ext cx="888600" cy="8886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88">
            <a:extLst>
              <a:ext uri="{FF2B5EF4-FFF2-40B4-BE49-F238E27FC236}">
                <a16:creationId xmlns:a16="http://schemas.microsoft.com/office/drawing/2014/main" id="{33399D15-1EE4-7771-B314-7D7C5CCF3DE1}"/>
              </a:ext>
            </a:extLst>
          </p:cNvPr>
          <p:cNvSpPr/>
          <p:nvPr userDrawn="1"/>
        </p:nvSpPr>
        <p:spPr>
          <a:xfrm>
            <a:off x="9642363" y="3906766"/>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87">
            <a:extLst>
              <a:ext uri="{FF2B5EF4-FFF2-40B4-BE49-F238E27FC236}">
                <a16:creationId xmlns:a16="http://schemas.microsoft.com/office/drawing/2014/main" id="{82B5FAC8-5EF6-EBA1-4515-1D80F8EC6471}"/>
              </a:ext>
            </a:extLst>
          </p:cNvPr>
          <p:cNvSpPr/>
          <p:nvPr userDrawn="1"/>
        </p:nvSpPr>
        <p:spPr>
          <a:xfrm>
            <a:off x="10580078" y="5294823"/>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3902C95A-0AC9-C8D9-55F7-6DBEDDC958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22" y="1036472"/>
            <a:ext cx="457200" cy="457200"/>
          </a:xfrm>
          <a:prstGeom prst="rect">
            <a:avLst/>
          </a:prstGeom>
        </p:spPr>
      </p:pic>
      <p:pic>
        <p:nvPicPr>
          <p:cNvPr id="52" name="グラフィックス 51">
            <a:extLst>
              <a:ext uri="{FF2B5EF4-FFF2-40B4-BE49-F238E27FC236}">
                <a16:creationId xmlns:a16="http://schemas.microsoft.com/office/drawing/2014/main" id="{15BC92DB-F976-A871-9AAA-81F012C43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1483" y="2407243"/>
            <a:ext cx="853770" cy="539223"/>
          </a:xfrm>
          <a:prstGeom prst="rect">
            <a:avLst/>
          </a:prstGeom>
        </p:spPr>
      </p:pic>
      <p:pic>
        <p:nvPicPr>
          <p:cNvPr id="53" name="グラフィックス 52">
            <a:extLst>
              <a:ext uri="{FF2B5EF4-FFF2-40B4-BE49-F238E27FC236}">
                <a16:creationId xmlns:a16="http://schemas.microsoft.com/office/drawing/2014/main" id="{D8431513-B3F3-5FAE-0197-7B710A0E8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487" y="641267"/>
            <a:ext cx="495300" cy="571500"/>
          </a:xfrm>
          <a:prstGeom prst="rect">
            <a:avLst/>
          </a:prstGeom>
        </p:spPr>
      </p:pic>
      <p:pic>
        <p:nvPicPr>
          <p:cNvPr id="54" name="グラフィックス 53">
            <a:extLst>
              <a:ext uri="{FF2B5EF4-FFF2-40B4-BE49-F238E27FC236}">
                <a16:creationId xmlns:a16="http://schemas.microsoft.com/office/drawing/2014/main" id="{569BAC7F-7C8B-14B6-C2D0-F99BE4C38AB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700440"/>
            <a:ext cx="596900" cy="660400"/>
          </a:xfrm>
          <a:prstGeom prst="rect">
            <a:avLst/>
          </a:prstGeom>
        </p:spPr>
      </p:pic>
      <p:pic>
        <p:nvPicPr>
          <p:cNvPr id="55" name="グラフィックス 54">
            <a:extLst>
              <a:ext uri="{FF2B5EF4-FFF2-40B4-BE49-F238E27FC236}">
                <a16:creationId xmlns:a16="http://schemas.microsoft.com/office/drawing/2014/main" id="{D8ACAB1A-2F50-89A7-7019-CB6D03719C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95476"/>
            <a:ext cx="457200" cy="495300"/>
          </a:xfrm>
          <a:prstGeom prst="rect">
            <a:avLst/>
          </a:prstGeom>
        </p:spPr>
      </p:pic>
      <p:pic>
        <p:nvPicPr>
          <p:cNvPr id="56" name="グラフィックス 55">
            <a:extLst>
              <a:ext uri="{FF2B5EF4-FFF2-40B4-BE49-F238E27FC236}">
                <a16:creationId xmlns:a16="http://schemas.microsoft.com/office/drawing/2014/main" id="{D294FD67-CE43-E9E6-50DF-A384E9B565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51003" y="3624867"/>
            <a:ext cx="431800" cy="431800"/>
          </a:xfrm>
          <a:prstGeom prst="rect">
            <a:avLst/>
          </a:prstGeom>
        </p:spPr>
      </p:pic>
      <p:pic>
        <p:nvPicPr>
          <p:cNvPr id="57" name="グラフィックス 56">
            <a:extLst>
              <a:ext uri="{FF2B5EF4-FFF2-40B4-BE49-F238E27FC236}">
                <a16:creationId xmlns:a16="http://schemas.microsoft.com/office/drawing/2014/main" id="{D63D89E9-DC53-04BC-434A-FE0CFD0BA78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66762" y="5367526"/>
            <a:ext cx="838200" cy="596900"/>
          </a:xfrm>
          <a:prstGeom prst="rect">
            <a:avLst/>
          </a:prstGeom>
        </p:spPr>
      </p:pic>
      <p:pic>
        <p:nvPicPr>
          <p:cNvPr id="58" name="グラフィックス 57">
            <a:extLst>
              <a:ext uri="{FF2B5EF4-FFF2-40B4-BE49-F238E27FC236}">
                <a16:creationId xmlns:a16="http://schemas.microsoft.com/office/drawing/2014/main" id="{9CB8C8B1-7BC3-E715-CF2E-444A858E5D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855527" y="1490532"/>
            <a:ext cx="812800" cy="520700"/>
          </a:xfrm>
          <a:prstGeom prst="rect">
            <a:avLst/>
          </a:prstGeom>
        </p:spPr>
      </p:pic>
      <p:pic>
        <p:nvPicPr>
          <p:cNvPr id="59" name="グラフィックス 58">
            <a:extLst>
              <a:ext uri="{FF2B5EF4-FFF2-40B4-BE49-F238E27FC236}">
                <a16:creationId xmlns:a16="http://schemas.microsoft.com/office/drawing/2014/main" id="{7654E9EC-7FAC-4F17-02A2-C73D1705E61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54733" y="2382594"/>
            <a:ext cx="698500" cy="698500"/>
          </a:xfrm>
          <a:prstGeom prst="rect">
            <a:avLst/>
          </a:prstGeom>
        </p:spPr>
      </p:pic>
      <p:pic>
        <p:nvPicPr>
          <p:cNvPr id="60" name="グラフィックス 59">
            <a:extLst>
              <a:ext uri="{FF2B5EF4-FFF2-40B4-BE49-F238E27FC236}">
                <a16:creationId xmlns:a16="http://schemas.microsoft.com/office/drawing/2014/main" id="{C03024F0-5FB0-5CD8-8F1C-6988B9C585A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893548" y="4067115"/>
            <a:ext cx="533400" cy="647700"/>
          </a:xfrm>
          <a:prstGeom prst="rect">
            <a:avLst/>
          </a:prstGeom>
        </p:spPr>
      </p:pic>
      <p:pic>
        <p:nvPicPr>
          <p:cNvPr id="61" name="グラフィックス 60">
            <a:extLst>
              <a:ext uri="{FF2B5EF4-FFF2-40B4-BE49-F238E27FC236}">
                <a16:creationId xmlns:a16="http://schemas.microsoft.com/office/drawing/2014/main" id="{70296ACD-B430-D33D-81E5-AA0454B6B79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266677" y="416101"/>
            <a:ext cx="546100" cy="723900"/>
          </a:xfrm>
          <a:prstGeom prst="rect">
            <a:avLst/>
          </a:prstGeom>
        </p:spPr>
      </p:pic>
      <p:pic>
        <p:nvPicPr>
          <p:cNvPr id="62" name="グラフィックス 61">
            <a:extLst>
              <a:ext uri="{FF2B5EF4-FFF2-40B4-BE49-F238E27FC236}">
                <a16:creationId xmlns:a16="http://schemas.microsoft.com/office/drawing/2014/main" id="{2990B6D4-A504-13F5-4D78-AA38D5CD84D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298827" y="1602589"/>
            <a:ext cx="876300" cy="838200"/>
          </a:xfrm>
          <a:prstGeom prst="rect">
            <a:avLst/>
          </a:prstGeom>
        </p:spPr>
      </p:pic>
      <p:pic>
        <p:nvPicPr>
          <p:cNvPr id="63" name="グラフィックス 62">
            <a:extLst>
              <a:ext uri="{FF2B5EF4-FFF2-40B4-BE49-F238E27FC236}">
                <a16:creationId xmlns:a16="http://schemas.microsoft.com/office/drawing/2014/main" id="{69309908-A361-0210-BA25-3B9CBB1A39B8}"/>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023767" y="662001"/>
            <a:ext cx="622300" cy="622300"/>
          </a:xfrm>
          <a:prstGeom prst="rect">
            <a:avLst/>
          </a:prstGeom>
        </p:spPr>
      </p:pic>
      <p:pic>
        <p:nvPicPr>
          <p:cNvPr id="64" name="グラフィックス 63">
            <a:extLst>
              <a:ext uri="{FF2B5EF4-FFF2-40B4-BE49-F238E27FC236}">
                <a16:creationId xmlns:a16="http://schemas.microsoft.com/office/drawing/2014/main" id="{86A15A08-60DC-EC20-5140-482C536A7C1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504812" y="4010478"/>
            <a:ext cx="723900" cy="660400"/>
          </a:xfrm>
          <a:prstGeom prst="rect">
            <a:avLst/>
          </a:prstGeom>
        </p:spPr>
      </p:pic>
      <p:pic>
        <p:nvPicPr>
          <p:cNvPr id="65" name="グラフィックス 64">
            <a:extLst>
              <a:ext uri="{FF2B5EF4-FFF2-40B4-BE49-F238E27FC236}">
                <a16:creationId xmlns:a16="http://schemas.microsoft.com/office/drawing/2014/main" id="{100DF6B9-69ED-8099-78E8-CB6FCF3122E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0710524" y="5531372"/>
            <a:ext cx="749300" cy="571500"/>
          </a:xfrm>
          <a:prstGeom prst="rect">
            <a:avLst/>
          </a:prstGeom>
        </p:spPr>
      </p:pic>
      <p:pic>
        <p:nvPicPr>
          <p:cNvPr id="66" name="グラフィックス 65">
            <a:extLst>
              <a:ext uri="{FF2B5EF4-FFF2-40B4-BE49-F238E27FC236}">
                <a16:creationId xmlns:a16="http://schemas.microsoft.com/office/drawing/2014/main" id="{2E335B8D-B69B-19C2-89F1-4ED685CAC60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96575"/>
            <a:ext cx="558800" cy="571500"/>
          </a:xfrm>
          <a:prstGeom prst="rect">
            <a:avLst/>
          </a:prstGeom>
        </p:spPr>
      </p:pic>
      <p:sp>
        <p:nvSpPr>
          <p:cNvPr id="67" name="円/楕円 84">
            <a:extLst>
              <a:ext uri="{FF2B5EF4-FFF2-40B4-BE49-F238E27FC236}">
                <a16:creationId xmlns:a16="http://schemas.microsoft.com/office/drawing/2014/main" id="{9DDF193A-479F-2F01-5F64-AA00C3CA210E}"/>
              </a:ext>
            </a:extLst>
          </p:cNvPr>
          <p:cNvSpPr/>
          <p:nvPr userDrawn="1"/>
        </p:nvSpPr>
        <p:spPr>
          <a:xfrm>
            <a:off x="11229493" y="4107864"/>
            <a:ext cx="362853" cy="36285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85">
            <a:extLst>
              <a:ext uri="{FF2B5EF4-FFF2-40B4-BE49-F238E27FC236}">
                <a16:creationId xmlns:a16="http://schemas.microsoft.com/office/drawing/2014/main" id="{5D25080E-2AF5-24E3-BE22-CC25FC63EEB9}"/>
              </a:ext>
            </a:extLst>
          </p:cNvPr>
          <p:cNvSpPr/>
          <p:nvPr userDrawn="1"/>
        </p:nvSpPr>
        <p:spPr>
          <a:xfrm>
            <a:off x="10534577" y="3459829"/>
            <a:ext cx="261960" cy="26196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86">
            <a:extLst>
              <a:ext uri="{FF2B5EF4-FFF2-40B4-BE49-F238E27FC236}">
                <a16:creationId xmlns:a16="http://schemas.microsoft.com/office/drawing/2014/main" id="{EB469318-5D28-4BBE-1588-0698EE281D01}"/>
              </a:ext>
            </a:extLst>
          </p:cNvPr>
          <p:cNvSpPr/>
          <p:nvPr userDrawn="1"/>
        </p:nvSpPr>
        <p:spPr>
          <a:xfrm>
            <a:off x="10246084" y="5263122"/>
            <a:ext cx="464440" cy="46444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90">
            <a:extLst>
              <a:ext uri="{FF2B5EF4-FFF2-40B4-BE49-F238E27FC236}">
                <a16:creationId xmlns:a16="http://schemas.microsoft.com/office/drawing/2014/main" id="{DACE17E7-6E91-EF0A-1790-2BEF0EDF04D8}"/>
              </a:ext>
            </a:extLst>
          </p:cNvPr>
          <p:cNvSpPr/>
          <p:nvPr userDrawn="1"/>
        </p:nvSpPr>
        <p:spPr>
          <a:xfrm>
            <a:off x="1112232" y="3199592"/>
            <a:ext cx="260237" cy="26023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96">
            <a:extLst>
              <a:ext uri="{FF2B5EF4-FFF2-40B4-BE49-F238E27FC236}">
                <a16:creationId xmlns:a16="http://schemas.microsoft.com/office/drawing/2014/main" id="{102EF5BA-41E0-22EC-22E6-72D2C1E5E412}"/>
              </a:ext>
            </a:extLst>
          </p:cNvPr>
          <p:cNvSpPr/>
          <p:nvPr userDrawn="1"/>
        </p:nvSpPr>
        <p:spPr>
          <a:xfrm>
            <a:off x="6506094" y="1043019"/>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98">
            <a:extLst>
              <a:ext uri="{FF2B5EF4-FFF2-40B4-BE49-F238E27FC236}">
                <a16:creationId xmlns:a16="http://schemas.microsoft.com/office/drawing/2014/main" id="{1433647F-BCA3-8D3D-A673-28E7B7341487}"/>
              </a:ext>
            </a:extLst>
          </p:cNvPr>
          <p:cNvSpPr/>
          <p:nvPr userDrawn="1"/>
        </p:nvSpPr>
        <p:spPr>
          <a:xfrm>
            <a:off x="1006143" y="414768"/>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00">
            <a:extLst>
              <a:ext uri="{FF2B5EF4-FFF2-40B4-BE49-F238E27FC236}">
                <a16:creationId xmlns:a16="http://schemas.microsoft.com/office/drawing/2014/main" id="{432D4CF0-4D0C-91EA-877A-2BF8F635B2A9}"/>
              </a:ext>
            </a:extLst>
          </p:cNvPr>
          <p:cNvSpPr/>
          <p:nvPr userDrawn="1"/>
        </p:nvSpPr>
        <p:spPr>
          <a:xfrm>
            <a:off x="1854185" y="906668"/>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11">
            <a:extLst>
              <a:ext uri="{FF2B5EF4-FFF2-40B4-BE49-F238E27FC236}">
                <a16:creationId xmlns:a16="http://schemas.microsoft.com/office/drawing/2014/main" id="{0A54B53A-0197-41B4-7A1B-CF266DABC8FE}"/>
              </a:ext>
            </a:extLst>
          </p:cNvPr>
          <p:cNvSpPr/>
          <p:nvPr userDrawn="1"/>
        </p:nvSpPr>
        <p:spPr>
          <a:xfrm>
            <a:off x="2198217" y="4866104"/>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112">
            <a:extLst>
              <a:ext uri="{FF2B5EF4-FFF2-40B4-BE49-F238E27FC236}">
                <a16:creationId xmlns:a16="http://schemas.microsoft.com/office/drawing/2014/main" id="{41828FAF-FF66-0086-1D07-7B225B97FCED}"/>
              </a:ext>
            </a:extLst>
          </p:cNvPr>
          <p:cNvSpPr/>
          <p:nvPr userDrawn="1"/>
        </p:nvSpPr>
        <p:spPr>
          <a:xfrm>
            <a:off x="11414187" y="2587012"/>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09">
            <a:extLst>
              <a:ext uri="{FF2B5EF4-FFF2-40B4-BE49-F238E27FC236}">
                <a16:creationId xmlns:a16="http://schemas.microsoft.com/office/drawing/2014/main" id="{EBDA4B11-FD5A-C337-3C3E-1317A5F2410C}"/>
              </a:ext>
            </a:extLst>
          </p:cNvPr>
          <p:cNvSpPr/>
          <p:nvPr userDrawn="1"/>
        </p:nvSpPr>
        <p:spPr>
          <a:xfrm>
            <a:off x="7396205" y="5482920"/>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105">
            <a:extLst>
              <a:ext uri="{FF2B5EF4-FFF2-40B4-BE49-F238E27FC236}">
                <a16:creationId xmlns:a16="http://schemas.microsoft.com/office/drawing/2014/main" id="{5673EE1E-543D-3203-2E76-8B69F58CF92E}"/>
              </a:ext>
            </a:extLst>
          </p:cNvPr>
          <p:cNvSpPr/>
          <p:nvPr userDrawn="1"/>
        </p:nvSpPr>
        <p:spPr>
          <a:xfrm>
            <a:off x="8784432" y="5231706"/>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99">
            <a:extLst>
              <a:ext uri="{FF2B5EF4-FFF2-40B4-BE49-F238E27FC236}">
                <a16:creationId xmlns:a16="http://schemas.microsoft.com/office/drawing/2014/main" id="{DE47411E-4596-C16D-3702-28873C9CE4C6}"/>
              </a:ext>
            </a:extLst>
          </p:cNvPr>
          <p:cNvSpPr/>
          <p:nvPr userDrawn="1"/>
        </p:nvSpPr>
        <p:spPr>
          <a:xfrm>
            <a:off x="2584818" y="54555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7">
            <a:extLst>
              <a:ext uri="{FF2B5EF4-FFF2-40B4-BE49-F238E27FC236}">
                <a16:creationId xmlns:a16="http://schemas.microsoft.com/office/drawing/2014/main" id="{C28C1634-12E5-EC9B-D516-E947E3317992}"/>
              </a:ext>
            </a:extLst>
          </p:cNvPr>
          <p:cNvSpPr/>
          <p:nvPr userDrawn="1"/>
        </p:nvSpPr>
        <p:spPr>
          <a:xfrm>
            <a:off x="5344042" y="5474640"/>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94">
            <a:extLst>
              <a:ext uri="{FF2B5EF4-FFF2-40B4-BE49-F238E27FC236}">
                <a16:creationId xmlns:a16="http://schemas.microsoft.com/office/drawing/2014/main" id="{E1013B77-10FF-6888-F99A-CC5DA9561A26}"/>
              </a:ext>
            </a:extLst>
          </p:cNvPr>
          <p:cNvSpPr/>
          <p:nvPr userDrawn="1"/>
        </p:nvSpPr>
        <p:spPr>
          <a:xfrm>
            <a:off x="3861479" y="53406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95">
            <a:extLst>
              <a:ext uri="{FF2B5EF4-FFF2-40B4-BE49-F238E27FC236}">
                <a16:creationId xmlns:a16="http://schemas.microsoft.com/office/drawing/2014/main" id="{B11F890E-AB11-5278-448A-F5FB46ED2558}"/>
              </a:ext>
            </a:extLst>
          </p:cNvPr>
          <p:cNvSpPr/>
          <p:nvPr userDrawn="1"/>
        </p:nvSpPr>
        <p:spPr>
          <a:xfrm>
            <a:off x="4347859" y="59277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グラフィックス 81">
            <a:extLst>
              <a:ext uri="{FF2B5EF4-FFF2-40B4-BE49-F238E27FC236}">
                <a16:creationId xmlns:a16="http://schemas.microsoft.com/office/drawing/2014/main" id="{FA06B3A2-DDF0-6F0F-05D6-80C90C550E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53760" y="5294823"/>
            <a:ext cx="495300" cy="571500"/>
          </a:xfrm>
          <a:prstGeom prst="rect">
            <a:avLst/>
          </a:prstGeom>
        </p:spPr>
      </p:pic>
      <p:pic>
        <p:nvPicPr>
          <p:cNvPr id="83" name="グラフィックス 82">
            <a:extLst>
              <a:ext uri="{FF2B5EF4-FFF2-40B4-BE49-F238E27FC236}">
                <a16:creationId xmlns:a16="http://schemas.microsoft.com/office/drawing/2014/main" id="{85D38B06-5E65-AE48-DB55-E8499375C6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5577240"/>
            <a:ext cx="596900" cy="660400"/>
          </a:xfrm>
          <a:prstGeom prst="rect">
            <a:avLst/>
          </a:prstGeom>
        </p:spPr>
      </p:pic>
      <p:pic>
        <p:nvPicPr>
          <p:cNvPr id="84" name="グラフィックス 83">
            <a:extLst>
              <a:ext uri="{FF2B5EF4-FFF2-40B4-BE49-F238E27FC236}">
                <a16:creationId xmlns:a16="http://schemas.microsoft.com/office/drawing/2014/main" id="{A1780A8E-BB24-7E93-2C2E-22E8FC516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472276"/>
            <a:ext cx="457200" cy="495300"/>
          </a:xfrm>
          <a:prstGeom prst="rect">
            <a:avLst/>
          </a:prstGeom>
        </p:spPr>
      </p:pic>
      <p:pic>
        <p:nvPicPr>
          <p:cNvPr id="85" name="グラフィックス 84">
            <a:extLst>
              <a:ext uri="{FF2B5EF4-FFF2-40B4-BE49-F238E27FC236}">
                <a16:creationId xmlns:a16="http://schemas.microsoft.com/office/drawing/2014/main" id="{37AB885C-1FB0-9E72-1FF8-B4FFE151AE0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626935" y="5431666"/>
            <a:ext cx="546100" cy="723900"/>
          </a:xfrm>
          <a:prstGeom prst="rect">
            <a:avLst/>
          </a:prstGeom>
        </p:spPr>
      </p:pic>
      <p:pic>
        <p:nvPicPr>
          <p:cNvPr id="86" name="グラフィックス 85">
            <a:extLst>
              <a:ext uri="{FF2B5EF4-FFF2-40B4-BE49-F238E27FC236}">
                <a16:creationId xmlns:a16="http://schemas.microsoft.com/office/drawing/2014/main" id="{48215053-7CF8-C4EC-EE29-39ED0BC30ED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583920" y="5743112"/>
            <a:ext cx="558800" cy="571500"/>
          </a:xfrm>
          <a:prstGeom prst="rect">
            <a:avLst/>
          </a:prstGeom>
        </p:spPr>
      </p:pic>
      <p:sp>
        <p:nvSpPr>
          <p:cNvPr id="87" name="円/楕円 96">
            <a:extLst>
              <a:ext uri="{FF2B5EF4-FFF2-40B4-BE49-F238E27FC236}">
                <a16:creationId xmlns:a16="http://schemas.microsoft.com/office/drawing/2014/main" id="{83261EBE-E761-1ADF-3170-DFD06B59511B}"/>
              </a:ext>
            </a:extLst>
          </p:cNvPr>
          <p:cNvSpPr/>
          <p:nvPr userDrawn="1"/>
        </p:nvSpPr>
        <p:spPr>
          <a:xfrm>
            <a:off x="6866352" y="6058584"/>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0B36674-117A-DF67-B648-6AD466491989}"/>
              </a:ext>
            </a:extLst>
          </p:cNvPr>
          <p:cNvSpPr/>
          <p:nvPr userDrawn="1"/>
        </p:nvSpPr>
        <p:spPr>
          <a:xfrm>
            <a:off x="698500" y="1676401"/>
            <a:ext cx="10795000" cy="3505198"/>
          </a:xfrm>
          <a:prstGeom prst="roundRect">
            <a:avLst>
              <a:gd name="adj" fmla="val 66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3140212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タイトル スライド">
    <p:bg>
      <p:bgPr>
        <a:solidFill>
          <a:srgbClr val="0078D2"/>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C0A7A06-D029-78A9-8BE8-5D6DCA120E7B}"/>
              </a:ext>
            </a:extLst>
          </p:cNvPr>
          <p:cNvSpPr/>
          <p:nvPr userDrawn="1"/>
        </p:nvSpPr>
        <p:spPr>
          <a:xfrm>
            <a:off x="0" y="0"/>
            <a:ext cx="12192000" cy="685800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4" name="円/楕円 109">
            <a:extLst>
              <a:ext uri="{FF2B5EF4-FFF2-40B4-BE49-F238E27FC236}">
                <a16:creationId xmlns:a16="http://schemas.microsoft.com/office/drawing/2014/main" id="{B3D9A3C3-666F-5237-A2CC-8EA3B0BE1752}"/>
              </a:ext>
            </a:extLst>
          </p:cNvPr>
          <p:cNvSpPr/>
          <p:nvPr userDrawn="1"/>
        </p:nvSpPr>
        <p:spPr>
          <a:xfrm>
            <a:off x="7035947" y="467355"/>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107">
            <a:extLst>
              <a:ext uri="{FF2B5EF4-FFF2-40B4-BE49-F238E27FC236}">
                <a16:creationId xmlns:a16="http://schemas.microsoft.com/office/drawing/2014/main" id="{A0FA5D72-2DF9-B147-E852-6472006F40E0}"/>
              </a:ext>
            </a:extLst>
          </p:cNvPr>
          <p:cNvSpPr/>
          <p:nvPr userDrawn="1"/>
        </p:nvSpPr>
        <p:spPr>
          <a:xfrm>
            <a:off x="10558410" y="544449"/>
            <a:ext cx="416811" cy="41681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06">
            <a:extLst>
              <a:ext uri="{FF2B5EF4-FFF2-40B4-BE49-F238E27FC236}">
                <a16:creationId xmlns:a16="http://schemas.microsoft.com/office/drawing/2014/main" id="{249779E1-DD96-628B-717A-847CAFC61459}"/>
              </a:ext>
            </a:extLst>
          </p:cNvPr>
          <p:cNvSpPr/>
          <p:nvPr userDrawn="1"/>
        </p:nvSpPr>
        <p:spPr>
          <a:xfrm>
            <a:off x="9941628" y="592333"/>
            <a:ext cx="812800" cy="8128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05">
            <a:extLst>
              <a:ext uri="{FF2B5EF4-FFF2-40B4-BE49-F238E27FC236}">
                <a16:creationId xmlns:a16="http://schemas.microsoft.com/office/drawing/2014/main" id="{EF4B54BA-DBC1-2570-6A8D-484F4C5F68D6}"/>
              </a:ext>
            </a:extLst>
          </p:cNvPr>
          <p:cNvSpPr/>
          <p:nvPr userDrawn="1"/>
        </p:nvSpPr>
        <p:spPr>
          <a:xfrm>
            <a:off x="8484159" y="578150"/>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04">
            <a:extLst>
              <a:ext uri="{FF2B5EF4-FFF2-40B4-BE49-F238E27FC236}">
                <a16:creationId xmlns:a16="http://schemas.microsoft.com/office/drawing/2014/main" id="{D23D683B-5163-8812-6A8E-67275E3BA982}"/>
              </a:ext>
            </a:extLst>
          </p:cNvPr>
          <p:cNvSpPr/>
          <p:nvPr userDrawn="1"/>
        </p:nvSpPr>
        <p:spPr>
          <a:xfrm>
            <a:off x="10908320" y="1389785"/>
            <a:ext cx="775231" cy="77523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103">
            <a:extLst>
              <a:ext uri="{FF2B5EF4-FFF2-40B4-BE49-F238E27FC236}">
                <a16:creationId xmlns:a16="http://schemas.microsoft.com/office/drawing/2014/main" id="{31DDA454-4BFF-3D77-742A-C4CC0A698293}"/>
              </a:ext>
            </a:extLst>
          </p:cNvPr>
          <p:cNvSpPr/>
          <p:nvPr userDrawn="1"/>
        </p:nvSpPr>
        <p:spPr>
          <a:xfrm>
            <a:off x="506184" y="4008111"/>
            <a:ext cx="718930" cy="7189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02">
            <a:extLst>
              <a:ext uri="{FF2B5EF4-FFF2-40B4-BE49-F238E27FC236}">
                <a16:creationId xmlns:a16="http://schemas.microsoft.com/office/drawing/2014/main" id="{6A9C81A1-6AEF-C0C5-AEBC-EC699B2D0DC1}"/>
              </a:ext>
            </a:extLst>
          </p:cNvPr>
          <p:cNvSpPr/>
          <p:nvPr userDrawn="1"/>
        </p:nvSpPr>
        <p:spPr>
          <a:xfrm>
            <a:off x="557614" y="2382594"/>
            <a:ext cx="670624" cy="67062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01">
            <a:extLst>
              <a:ext uri="{FF2B5EF4-FFF2-40B4-BE49-F238E27FC236}">
                <a16:creationId xmlns:a16="http://schemas.microsoft.com/office/drawing/2014/main" id="{A865AA51-3A90-5072-24EA-40517C8E8EAE}"/>
              </a:ext>
            </a:extLst>
          </p:cNvPr>
          <p:cNvSpPr/>
          <p:nvPr userDrawn="1"/>
        </p:nvSpPr>
        <p:spPr>
          <a:xfrm>
            <a:off x="622881" y="927744"/>
            <a:ext cx="675946" cy="67594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99">
            <a:extLst>
              <a:ext uri="{FF2B5EF4-FFF2-40B4-BE49-F238E27FC236}">
                <a16:creationId xmlns:a16="http://schemas.microsoft.com/office/drawing/2014/main" id="{D535F7D1-328A-EC65-6E07-596587CD5323}"/>
              </a:ext>
            </a:extLst>
          </p:cNvPr>
          <p:cNvSpPr/>
          <p:nvPr userDrawn="1"/>
        </p:nvSpPr>
        <p:spPr>
          <a:xfrm>
            <a:off x="2584818" y="5787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97">
            <a:extLst>
              <a:ext uri="{FF2B5EF4-FFF2-40B4-BE49-F238E27FC236}">
                <a16:creationId xmlns:a16="http://schemas.microsoft.com/office/drawing/2014/main" id="{B955E412-DF2F-699E-B8A6-C96517E37F37}"/>
              </a:ext>
            </a:extLst>
          </p:cNvPr>
          <p:cNvSpPr/>
          <p:nvPr userDrawn="1"/>
        </p:nvSpPr>
        <p:spPr>
          <a:xfrm>
            <a:off x="5344042" y="328103"/>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94">
            <a:extLst>
              <a:ext uri="{FF2B5EF4-FFF2-40B4-BE49-F238E27FC236}">
                <a16:creationId xmlns:a16="http://schemas.microsoft.com/office/drawing/2014/main" id="{F7352CDA-C1A0-030F-DFF6-B9E58CAB7F8B}"/>
              </a:ext>
            </a:extLst>
          </p:cNvPr>
          <p:cNvSpPr/>
          <p:nvPr userDrawn="1"/>
        </p:nvSpPr>
        <p:spPr>
          <a:xfrm>
            <a:off x="3861479" y="4638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95">
            <a:extLst>
              <a:ext uri="{FF2B5EF4-FFF2-40B4-BE49-F238E27FC236}">
                <a16:creationId xmlns:a16="http://schemas.microsoft.com/office/drawing/2014/main" id="{4B45AB98-5D69-1730-E34C-B8648DD472EE}"/>
              </a:ext>
            </a:extLst>
          </p:cNvPr>
          <p:cNvSpPr/>
          <p:nvPr userDrawn="1"/>
        </p:nvSpPr>
        <p:spPr>
          <a:xfrm>
            <a:off x="4347859" y="10509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93">
            <a:extLst>
              <a:ext uri="{FF2B5EF4-FFF2-40B4-BE49-F238E27FC236}">
                <a16:creationId xmlns:a16="http://schemas.microsoft.com/office/drawing/2014/main" id="{A390CC61-FD4F-3195-C6D6-D7F516DD1079}"/>
              </a:ext>
            </a:extLst>
          </p:cNvPr>
          <p:cNvSpPr/>
          <p:nvPr userDrawn="1"/>
        </p:nvSpPr>
        <p:spPr>
          <a:xfrm>
            <a:off x="1351362" y="1611364"/>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92">
            <a:extLst>
              <a:ext uri="{FF2B5EF4-FFF2-40B4-BE49-F238E27FC236}">
                <a16:creationId xmlns:a16="http://schemas.microsoft.com/office/drawing/2014/main" id="{EB88180E-A7C6-0306-1522-0310710EADC6}"/>
              </a:ext>
            </a:extLst>
          </p:cNvPr>
          <p:cNvSpPr/>
          <p:nvPr userDrawn="1"/>
        </p:nvSpPr>
        <p:spPr>
          <a:xfrm>
            <a:off x="1438053" y="3412782"/>
            <a:ext cx="855971" cy="855971"/>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89">
            <a:extLst>
              <a:ext uri="{FF2B5EF4-FFF2-40B4-BE49-F238E27FC236}">
                <a16:creationId xmlns:a16="http://schemas.microsoft.com/office/drawing/2014/main" id="{837C0BBA-832A-2CA3-2F61-E9984E245948}"/>
              </a:ext>
            </a:extLst>
          </p:cNvPr>
          <p:cNvSpPr/>
          <p:nvPr userDrawn="1"/>
        </p:nvSpPr>
        <p:spPr>
          <a:xfrm>
            <a:off x="10070766" y="2192494"/>
            <a:ext cx="888600" cy="88860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88">
            <a:extLst>
              <a:ext uri="{FF2B5EF4-FFF2-40B4-BE49-F238E27FC236}">
                <a16:creationId xmlns:a16="http://schemas.microsoft.com/office/drawing/2014/main" id="{33399D15-1EE4-7771-B314-7D7C5CCF3DE1}"/>
              </a:ext>
            </a:extLst>
          </p:cNvPr>
          <p:cNvSpPr/>
          <p:nvPr userDrawn="1"/>
        </p:nvSpPr>
        <p:spPr>
          <a:xfrm>
            <a:off x="9642363" y="3906766"/>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87">
            <a:extLst>
              <a:ext uri="{FF2B5EF4-FFF2-40B4-BE49-F238E27FC236}">
                <a16:creationId xmlns:a16="http://schemas.microsoft.com/office/drawing/2014/main" id="{82B5FAC8-5EF6-EBA1-4515-1D80F8EC6471}"/>
              </a:ext>
            </a:extLst>
          </p:cNvPr>
          <p:cNvSpPr/>
          <p:nvPr userDrawn="1"/>
        </p:nvSpPr>
        <p:spPr>
          <a:xfrm>
            <a:off x="10580078" y="5294823"/>
            <a:ext cx="1002322" cy="100232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50">
            <a:extLst>
              <a:ext uri="{FF2B5EF4-FFF2-40B4-BE49-F238E27FC236}">
                <a16:creationId xmlns:a16="http://schemas.microsoft.com/office/drawing/2014/main" id="{3902C95A-0AC9-C8D9-55F7-6DBEDDC958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922" y="1036472"/>
            <a:ext cx="457200" cy="457200"/>
          </a:xfrm>
          <a:prstGeom prst="rect">
            <a:avLst/>
          </a:prstGeom>
        </p:spPr>
      </p:pic>
      <p:pic>
        <p:nvPicPr>
          <p:cNvPr id="52" name="グラフィックス 51">
            <a:extLst>
              <a:ext uri="{FF2B5EF4-FFF2-40B4-BE49-F238E27FC236}">
                <a16:creationId xmlns:a16="http://schemas.microsoft.com/office/drawing/2014/main" id="{15BC92DB-F976-A871-9AAA-81F012C435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1483" y="2407243"/>
            <a:ext cx="853770" cy="539223"/>
          </a:xfrm>
          <a:prstGeom prst="rect">
            <a:avLst/>
          </a:prstGeom>
        </p:spPr>
      </p:pic>
      <p:pic>
        <p:nvPicPr>
          <p:cNvPr id="53" name="グラフィックス 52">
            <a:extLst>
              <a:ext uri="{FF2B5EF4-FFF2-40B4-BE49-F238E27FC236}">
                <a16:creationId xmlns:a16="http://schemas.microsoft.com/office/drawing/2014/main" id="{D8431513-B3F3-5FAE-0197-7B710A0E8D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53487" y="641267"/>
            <a:ext cx="495300" cy="571500"/>
          </a:xfrm>
          <a:prstGeom prst="rect">
            <a:avLst/>
          </a:prstGeom>
        </p:spPr>
      </p:pic>
      <p:pic>
        <p:nvPicPr>
          <p:cNvPr id="54" name="グラフィックス 53">
            <a:extLst>
              <a:ext uri="{FF2B5EF4-FFF2-40B4-BE49-F238E27FC236}">
                <a16:creationId xmlns:a16="http://schemas.microsoft.com/office/drawing/2014/main" id="{569BAC7F-7C8B-14B6-C2D0-F99BE4C38AB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700440"/>
            <a:ext cx="596900" cy="660400"/>
          </a:xfrm>
          <a:prstGeom prst="rect">
            <a:avLst/>
          </a:prstGeom>
        </p:spPr>
      </p:pic>
      <p:pic>
        <p:nvPicPr>
          <p:cNvPr id="55" name="グラフィックス 54">
            <a:extLst>
              <a:ext uri="{FF2B5EF4-FFF2-40B4-BE49-F238E27FC236}">
                <a16:creationId xmlns:a16="http://schemas.microsoft.com/office/drawing/2014/main" id="{D8ACAB1A-2F50-89A7-7019-CB6D03719C6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95476"/>
            <a:ext cx="457200" cy="495300"/>
          </a:xfrm>
          <a:prstGeom prst="rect">
            <a:avLst/>
          </a:prstGeom>
        </p:spPr>
      </p:pic>
      <p:pic>
        <p:nvPicPr>
          <p:cNvPr id="56" name="グラフィックス 55">
            <a:extLst>
              <a:ext uri="{FF2B5EF4-FFF2-40B4-BE49-F238E27FC236}">
                <a16:creationId xmlns:a16="http://schemas.microsoft.com/office/drawing/2014/main" id="{D294FD67-CE43-E9E6-50DF-A384E9B565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51003" y="3624867"/>
            <a:ext cx="431800" cy="431800"/>
          </a:xfrm>
          <a:prstGeom prst="rect">
            <a:avLst/>
          </a:prstGeom>
        </p:spPr>
      </p:pic>
      <p:pic>
        <p:nvPicPr>
          <p:cNvPr id="58" name="グラフィックス 57">
            <a:extLst>
              <a:ext uri="{FF2B5EF4-FFF2-40B4-BE49-F238E27FC236}">
                <a16:creationId xmlns:a16="http://schemas.microsoft.com/office/drawing/2014/main" id="{9CB8C8B1-7BC3-E715-CF2E-444A858E5D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855527" y="1490532"/>
            <a:ext cx="812800" cy="520700"/>
          </a:xfrm>
          <a:prstGeom prst="rect">
            <a:avLst/>
          </a:prstGeom>
        </p:spPr>
      </p:pic>
      <p:pic>
        <p:nvPicPr>
          <p:cNvPr id="59" name="グラフィックス 58">
            <a:extLst>
              <a:ext uri="{FF2B5EF4-FFF2-40B4-BE49-F238E27FC236}">
                <a16:creationId xmlns:a16="http://schemas.microsoft.com/office/drawing/2014/main" id="{7654E9EC-7FAC-4F17-02A2-C73D1705E61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4733" y="2382594"/>
            <a:ext cx="698500" cy="698500"/>
          </a:xfrm>
          <a:prstGeom prst="rect">
            <a:avLst/>
          </a:prstGeom>
        </p:spPr>
      </p:pic>
      <p:pic>
        <p:nvPicPr>
          <p:cNvPr id="60" name="グラフィックス 59">
            <a:extLst>
              <a:ext uri="{FF2B5EF4-FFF2-40B4-BE49-F238E27FC236}">
                <a16:creationId xmlns:a16="http://schemas.microsoft.com/office/drawing/2014/main" id="{C03024F0-5FB0-5CD8-8F1C-6988B9C585AF}"/>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893548" y="4067115"/>
            <a:ext cx="533400" cy="647700"/>
          </a:xfrm>
          <a:prstGeom prst="rect">
            <a:avLst/>
          </a:prstGeom>
        </p:spPr>
      </p:pic>
      <p:pic>
        <p:nvPicPr>
          <p:cNvPr id="61" name="グラフィックス 60">
            <a:extLst>
              <a:ext uri="{FF2B5EF4-FFF2-40B4-BE49-F238E27FC236}">
                <a16:creationId xmlns:a16="http://schemas.microsoft.com/office/drawing/2014/main" id="{70296ACD-B430-D33D-81E5-AA0454B6B79E}"/>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266677" y="416101"/>
            <a:ext cx="546100" cy="723900"/>
          </a:xfrm>
          <a:prstGeom prst="rect">
            <a:avLst/>
          </a:prstGeom>
        </p:spPr>
      </p:pic>
      <p:pic>
        <p:nvPicPr>
          <p:cNvPr id="62" name="グラフィックス 61">
            <a:extLst>
              <a:ext uri="{FF2B5EF4-FFF2-40B4-BE49-F238E27FC236}">
                <a16:creationId xmlns:a16="http://schemas.microsoft.com/office/drawing/2014/main" id="{2990B6D4-A504-13F5-4D78-AA38D5CD84D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298827" y="1602589"/>
            <a:ext cx="876300" cy="838200"/>
          </a:xfrm>
          <a:prstGeom prst="rect">
            <a:avLst/>
          </a:prstGeom>
        </p:spPr>
      </p:pic>
      <p:pic>
        <p:nvPicPr>
          <p:cNvPr id="63" name="グラフィックス 62">
            <a:extLst>
              <a:ext uri="{FF2B5EF4-FFF2-40B4-BE49-F238E27FC236}">
                <a16:creationId xmlns:a16="http://schemas.microsoft.com/office/drawing/2014/main" id="{69309908-A361-0210-BA25-3B9CBB1A39B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023767" y="662001"/>
            <a:ext cx="622300" cy="622300"/>
          </a:xfrm>
          <a:prstGeom prst="rect">
            <a:avLst/>
          </a:prstGeom>
        </p:spPr>
      </p:pic>
      <p:pic>
        <p:nvPicPr>
          <p:cNvPr id="64" name="グラフィックス 63">
            <a:extLst>
              <a:ext uri="{FF2B5EF4-FFF2-40B4-BE49-F238E27FC236}">
                <a16:creationId xmlns:a16="http://schemas.microsoft.com/office/drawing/2014/main" id="{86A15A08-60DC-EC20-5140-482C536A7C13}"/>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504812" y="4010478"/>
            <a:ext cx="723900" cy="660400"/>
          </a:xfrm>
          <a:prstGeom prst="rect">
            <a:avLst/>
          </a:prstGeom>
        </p:spPr>
      </p:pic>
      <p:pic>
        <p:nvPicPr>
          <p:cNvPr id="65" name="グラフィックス 64">
            <a:extLst>
              <a:ext uri="{FF2B5EF4-FFF2-40B4-BE49-F238E27FC236}">
                <a16:creationId xmlns:a16="http://schemas.microsoft.com/office/drawing/2014/main" id="{100DF6B9-69ED-8099-78E8-CB6FCF3122E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710524" y="5531372"/>
            <a:ext cx="749300" cy="571500"/>
          </a:xfrm>
          <a:prstGeom prst="rect">
            <a:avLst/>
          </a:prstGeom>
        </p:spPr>
      </p:pic>
      <p:pic>
        <p:nvPicPr>
          <p:cNvPr id="66" name="グラフィックス 65">
            <a:extLst>
              <a:ext uri="{FF2B5EF4-FFF2-40B4-BE49-F238E27FC236}">
                <a16:creationId xmlns:a16="http://schemas.microsoft.com/office/drawing/2014/main" id="{2E335B8D-B69B-19C2-89F1-4ED685CAC60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583920" y="596575"/>
            <a:ext cx="558800" cy="571500"/>
          </a:xfrm>
          <a:prstGeom prst="rect">
            <a:avLst/>
          </a:prstGeom>
        </p:spPr>
      </p:pic>
      <p:sp>
        <p:nvSpPr>
          <p:cNvPr id="67" name="円/楕円 84">
            <a:extLst>
              <a:ext uri="{FF2B5EF4-FFF2-40B4-BE49-F238E27FC236}">
                <a16:creationId xmlns:a16="http://schemas.microsoft.com/office/drawing/2014/main" id="{9DDF193A-479F-2F01-5F64-AA00C3CA210E}"/>
              </a:ext>
            </a:extLst>
          </p:cNvPr>
          <p:cNvSpPr/>
          <p:nvPr userDrawn="1"/>
        </p:nvSpPr>
        <p:spPr>
          <a:xfrm>
            <a:off x="11229493" y="4107864"/>
            <a:ext cx="362853" cy="36285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85">
            <a:extLst>
              <a:ext uri="{FF2B5EF4-FFF2-40B4-BE49-F238E27FC236}">
                <a16:creationId xmlns:a16="http://schemas.microsoft.com/office/drawing/2014/main" id="{5D25080E-2AF5-24E3-BE22-CC25FC63EEB9}"/>
              </a:ext>
            </a:extLst>
          </p:cNvPr>
          <p:cNvSpPr/>
          <p:nvPr userDrawn="1"/>
        </p:nvSpPr>
        <p:spPr>
          <a:xfrm>
            <a:off x="10534577" y="3459829"/>
            <a:ext cx="261960" cy="26196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86">
            <a:extLst>
              <a:ext uri="{FF2B5EF4-FFF2-40B4-BE49-F238E27FC236}">
                <a16:creationId xmlns:a16="http://schemas.microsoft.com/office/drawing/2014/main" id="{EB469318-5D28-4BBE-1588-0698EE281D01}"/>
              </a:ext>
            </a:extLst>
          </p:cNvPr>
          <p:cNvSpPr/>
          <p:nvPr userDrawn="1"/>
        </p:nvSpPr>
        <p:spPr>
          <a:xfrm>
            <a:off x="10246084" y="5263122"/>
            <a:ext cx="464440" cy="46444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90">
            <a:extLst>
              <a:ext uri="{FF2B5EF4-FFF2-40B4-BE49-F238E27FC236}">
                <a16:creationId xmlns:a16="http://schemas.microsoft.com/office/drawing/2014/main" id="{DACE17E7-6E91-EF0A-1790-2BEF0EDF04D8}"/>
              </a:ext>
            </a:extLst>
          </p:cNvPr>
          <p:cNvSpPr/>
          <p:nvPr userDrawn="1"/>
        </p:nvSpPr>
        <p:spPr>
          <a:xfrm>
            <a:off x="1112232" y="3199592"/>
            <a:ext cx="260237" cy="26023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96">
            <a:extLst>
              <a:ext uri="{FF2B5EF4-FFF2-40B4-BE49-F238E27FC236}">
                <a16:creationId xmlns:a16="http://schemas.microsoft.com/office/drawing/2014/main" id="{102EF5BA-41E0-22EC-22E6-72D2C1E5E412}"/>
              </a:ext>
            </a:extLst>
          </p:cNvPr>
          <p:cNvSpPr/>
          <p:nvPr userDrawn="1"/>
        </p:nvSpPr>
        <p:spPr>
          <a:xfrm>
            <a:off x="6506094" y="1043019"/>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98">
            <a:extLst>
              <a:ext uri="{FF2B5EF4-FFF2-40B4-BE49-F238E27FC236}">
                <a16:creationId xmlns:a16="http://schemas.microsoft.com/office/drawing/2014/main" id="{1433647F-BCA3-8D3D-A673-28E7B7341487}"/>
              </a:ext>
            </a:extLst>
          </p:cNvPr>
          <p:cNvSpPr/>
          <p:nvPr userDrawn="1"/>
        </p:nvSpPr>
        <p:spPr>
          <a:xfrm>
            <a:off x="1006143" y="414768"/>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100">
            <a:extLst>
              <a:ext uri="{FF2B5EF4-FFF2-40B4-BE49-F238E27FC236}">
                <a16:creationId xmlns:a16="http://schemas.microsoft.com/office/drawing/2014/main" id="{432D4CF0-4D0C-91EA-877A-2BF8F635B2A9}"/>
              </a:ext>
            </a:extLst>
          </p:cNvPr>
          <p:cNvSpPr/>
          <p:nvPr userDrawn="1"/>
        </p:nvSpPr>
        <p:spPr>
          <a:xfrm>
            <a:off x="1854185" y="906668"/>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11">
            <a:extLst>
              <a:ext uri="{FF2B5EF4-FFF2-40B4-BE49-F238E27FC236}">
                <a16:creationId xmlns:a16="http://schemas.microsoft.com/office/drawing/2014/main" id="{0A54B53A-0197-41B4-7A1B-CF266DABC8FE}"/>
              </a:ext>
            </a:extLst>
          </p:cNvPr>
          <p:cNvSpPr/>
          <p:nvPr userDrawn="1"/>
        </p:nvSpPr>
        <p:spPr>
          <a:xfrm>
            <a:off x="2198217" y="4866104"/>
            <a:ext cx="270764" cy="27076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112">
            <a:extLst>
              <a:ext uri="{FF2B5EF4-FFF2-40B4-BE49-F238E27FC236}">
                <a16:creationId xmlns:a16="http://schemas.microsoft.com/office/drawing/2014/main" id="{41828FAF-FF66-0086-1D07-7B225B97FCED}"/>
              </a:ext>
            </a:extLst>
          </p:cNvPr>
          <p:cNvSpPr/>
          <p:nvPr userDrawn="1"/>
        </p:nvSpPr>
        <p:spPr>
          <a:xfrm>
            <a:off x="11414187" y="2587012"/>
            <a:ext cx="303943" cy="303943"/>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109">
            <a:extLst>
              <a:ext uri="{FF2B5EF4-FFF2-40B4-BE49-F238E27FC236}">
                <a16:creationId xmlns:a16="http://schemas.microsoft.com/office/drawing/2014/main" id="{EBDA4B11-FD5A-C337-3C3E-1317A5F2410C}"/>
              </a:ext>
            </a:extLst>
          </p:cNvPr>
          <p:cNvSpPr/>
          <p:nvPr userDrawn="1"/>
        </p:nvSpPr>
        <p:spPr>
          <a:xfrm>
            <a:off x="7396205" y="5482920"/>
            <a:ext cx="878627" cy="878627"/>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105">
            <a:extLst>
              <a:ext uri="{FF2B5EF4-FFF2-40B4-BE49-F238E27FC236}">
                <a16:creationId xmlns:a16="http://schemas.microsoft.com/office/drawing/2014/main" id="{5673EE1E-543D-3203-2E76-8B69F58CF92E}"/>
              </a:ext>
            </a:extLst>
          </p:cNvPr>
          <p:cNvSpPr/>
          <p:nvPr userDrawn="1"/>
        </p:nvSpPr>
        <p:spPr>
          <a:xfrm>
            <a:off x="8784432" y="5231706"/>
            <a:ext cx="745776" cy="74577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99">
            <a:extLst>
              <a:ext uri="{FF2B5EF4-FFF2-40B4-BE49-F238E27FC236}">
                <a16:creationId xmlns:a16="http://schemas.microsoft.com/office/drawing/2014/main" id="{DE47411E-4596-C16D-3702-28873C9CE4C6}"/>
              </a:ext>
            </a:extLst>
          </p:cNvPr>
          <p:cNvSpPr/>
          <p:nvPr userDrawn="1"/>
        </p:nvSpPr>
        <p:spPr>
          <a:xfrm>
            <a:off x="2584818" y="5455540"/>
            <a:ext cx="682070" cy="68207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7">
            <a:extLst>
              <a:ext uri="{FF2B5EF4-FFF2-40B4-BE49-F238E27FC236}">
                <a16:creationId xmlns:a16="http://schemas.microsoft.com/office/drawing/2014/main" id="{C28C1634-12E5-EC9B-D516-E947E3317992}"/>
              </a:ext>
            </a:extLst>
          </p:cNvPr>
          <p:cNvSpPr/>
          <p:nvPr userDrawn="1"/>
        </p:nvSpPr>
        <p:spPr>
          <a:xfrm>
            <a:off x="5344042" y="5474640"/>
            <a:ext cx="1041016" cy="1041016"/>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94">
            <a:extLst>
              <a:ext uri="{FF2B5EF4-FFF2-40B4-BE49-F238E27FC236}">
                <a16:creationId xmlns:a16="http://schemas.microsoft.com/office/drawing/2014/main" id="{E1013B77-10FF-6888-F99A-CC5DA9561A26}"/>
              </a:ext>
            </a:extLst>
          </p:cNvPr>
          <p:cNvSpPr/>
          <p:nvPr userDrawn="1"/>
        </p:nvSpPr>
        <p:spPr>
          <a:xfrm>
            <a:off x="3861479" y="5340682"/>
            <a:ext cx="771230" cy="771230"/>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95">
            <a:extLst>
              <a:ext uri="{FF2B5EF4-FFF2-40B4-BE49-F238E27FC236}">
                <a16:creationId xmlns:a16="http://schemas.microsoft.com/office/drawing/2014/main" id="{B11F890E-AB11-5278-448A-F5FB46ED2558}"/>
              </a:ext>
            </a:extLst>
          </p:cNvPr>
          <p:cNvSpPr/>
          <p:nvPr userDrawn="1"/>
        </p:nvSpPr>
        <p:spPr>
          <a:xfrm>
            <a:off x="4347859" y="5927713"/>
            <a:ext cx="345294" cy="345294"/>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グラフィックス 81">
            <a:extLst>
              <a:ext uri="{FF2B5EF4-FFF2-40B4-BE49-F238E27FC236}">
                <a16:creationId xmlns:a16="http://schemas.microsoft.com/office/drawing/2014/main" id="{FA06B3A2-DDF0-6F0F-05D6-80C90C550E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53760" y="5294823"/>
            <a:ext cx="495300" cy="571500"/>
          </a:xfrm>
          <a:prstGeom prst="rect">
            <a:avLst/>
          </a:prstGeom>
        </p:spPr>
      </p:pic>
      <p:pic>
        <p:nvPicPr>
          <p:cNvPr id="83" name="グラフィックス 82">
            <a:extLst>
              <a:ext uri="{FF2B5EF4-FFF2-40B4-BE49-F238E27FC236}">
                <a16:creationId xmlns:a16="http://schemas.microsoft.com/office/drawing/2014/main" id="{85D38B06-5E65-AE48-DB55-E8499375C6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18490" y="5577240"/>
            <a:ext cx="596900" cy="660400"/>
          </a:xfrm>
          <a:prstGeom prst="rect">
            <a:avLst/>
          </a:prstGeom>
        </p:spPr>
      </p:pic>
      <p:pic>
        <p:nvPicPr>
          <p:cNvPr id="84" name="グラフィックス 83">
            <a:extLst>
              <a:ext uri="{FF2B5EF4-FFF2-40B4-BE49-F238E27FC236}">
                <a16:creationId xmlns:a16="http://schemas.microsoft.com/office/drawing/2014/main" id="{A1780A8E-BB24-7E93-2C2E-22E8FC5162C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026148" y="5472276"/>
            <a:ext cx="457200" cy="495300"/>
          </a:xfrm>
          <a:prstGeom prst="rect">
            <a:avLst/>
          </a:prstGeom>
        </p:spPr>
      </p:pic>
      <p:pic>
        <p:nvPicPr>
          <p:cNvPr id="85" name="グラフィックス 84">
            <a:extLst>
              <a:ext uri="{FF2B5EF4-FFF2-40B4-BE49-F238E27FC236}">
                <a16:creationId xmlns:a16="http://schemas.microsoft.com/office/drawing/2014/main" id="{37AB885C-1FB0-9E72-1FF8-B4FFE151AE0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626935" y="5431666"/>
            <a:ext cx="546100" cy="723900"/>
          </a:xfrm>
          <a:prstGeom prst="rect">
            <a:avLst/>
          </a:prstGeom>
        </p:spPr>
      </p:pic>
      <p:pic>
        <p:nvPicPr>
          <p:cNvPr id="86" name="グラフィックス 85">
            <a:extLst>
              <a:ext uri="{FF2B5EF4-FFF2-40B4-BE49-F238E27FC236}">
                <a16:creationId xmlns:a16="http://schemas.microsoft.com/office/drawing/2014/main" id="{48215053-7CF8-C4EC-EE29-39ED0BC30ED6}"/>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583920" y="5743112"/>
            <a:ext cx="558800" cy="571500"/>
          </a:xfrm>
          <a:prstGeom prst="rect">
            <a:avLst/>
          </a:prstGeom>
        </p:spPr>
      </p:pic>
      <p:sp>
        <p:nvSpPr>
          <p:cNvPr id="87" name="円/楕円 96">
            <a:extLst>
              <a:ext uri="{FF2B5EF4-FFF2-40B4-BE49-F238E27FC236}">
                <a16:creationId xmlns:a16="http://schemas.microsoft.com/office/drawing/2014/main" id="{83261EBE-E761-1ADF-3170-DFD06B59511B}"/>
              </a:ext>
            </a:extLst>
          </p:cNvPr>
          <p:cNvSpPr/>
          <p:nvPr userDrawn="1"/>
        </p:nvSpPr>
        <p:spPr>
          <a:xfrm>
            <a:off x="6866352" y="6058584"/>
            <a:ext cx="345295" cy="345295"/>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91">
            <a:extLst>
              <a:ext uri="{FF2B5EF4-FFF2-40B4-BE49-F238E27FC236}">
                <a16:creationId xmlns:a16="http://schemas.microsoft.com/office/drawing/2014/main" id="{B65E9EF8-D35A-2360-D08B-64DF8E4330F4}"/>
              </a:ext>
            </a:extLst>
          </p:cNvPr>
          <p:cNvSpPr/>
          <p:nvPr userDrawn="1"/>
        </p:nvSpPr>
        <p:spPr>
          <a:xfrm>
            <a:off x="1235737" y="4798002"/>
            <a:ext cx="194862" cy="194862"/>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0">
            <a:extLst>
              <a:ext uri="{FF2B5EF4-FFF2-40B4-BE49-F238E27FC236}">
                <a16:creationId xmlns:a16="http://schemas.microsoft.com/office/drawing/2014/main" id="{A971F931-15A0-CA76-C78B-5AD8B7D4F5BD}"/>
              </a:ext>
            </a:extLst>
          </p:cNvPr>
          <p:cNvSpPr/>
          <p:nvPr userDrawn="1"/>
        </p:nvSpPr>
        <p:spPr>
          <a:xfrm>
            <a:off x="1279283" y="4776838"/>
            <a:ext cx="695438" cy="695438"/>
          </a:xfrm>
          <a:prstGeom prst="ellipse">
            <a:avLst/>
          </a:prstGeom>
          <a:solidFill>
            <a:srgbClr val="0078D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a:extLst>
              <a:ext uri="{FF2B5EF4-FFF2-40B4-BE49-F238E27FC236}">
                <a16:creationId xmlns:a16="http://schemas.microsoft.com/office/drawing/2014/main" id="{BF60917D-C0EC-220D-19E1-69F23005B368}"/>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397076" y="4953644"/>
            <a:ext cx="473026" cy="336852"/>
          </a:xfrm>
          <a:prstGeom prst="rect">
            <a:avLst/>
          </a:prstGeom>
        </p:spPr>
      </p:pic>
    </p:spTree>
    <p:extLst>
      <p:ext uri="{BB962C8B-B14F-4D97-AF65-F5344CB8AC3E}">
        <p14:creationId xmlns:p14="http://schemas.microsoft.com/office/powerpoint/2010/main" val="12547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75167-7AB4-DB19-C08F-ACCBBFB3D9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D4FB55-A0C7-2A88-AFB5-F7F162C7594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B15EE8-DE7B-311C-46A1-E499D7A43D55}"/>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6BEF436A-F061-0D43-677C-04C99F8818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10E5AB-80F8-9CA9-2578-701714BCC241}"/>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38611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DD6040-77D1-9B36-878F-6F8069B520B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1E5D42-7910-9F51-A612-6A8E5A6C3E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65F3CA-3D96-413D-E058-934BF639B7CB}"/>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212ED1AA-A68A-6654-3F9B-6E53E7B4D1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C46A01-ED88-BDD2-673E-1DC29F1CF9C4}"/>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149042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64DB22-52D8-B669-703C-F7AB542262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E82E4B-77B0-21CB-0B9A-641AAF61876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F2BB26-156D-29E8-1103-228ED542B09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416F3A5-D4C0-4CE7-6BDC-02DA108DD3FF}"/>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F37A6C98-30A2-08AF-CE8B-683689455C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FEAEF8-B640-E3A3-35EE-0D995B3A893E}"/>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59573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C7195C-AE03-3CF6-52CF-88C591A103F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07174-4582-0F2F-56F3-058E9E731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4F8CBC-EE92-7B00-EC62-ECE9D99145F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BCF408-D38E-63F7-9BDB-69A7AE1C7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2D5238-289C-C463-2AB2-85EE4C9417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E4C00B-AC80-CB6E-C953-C698743BBB21}"/>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8" name="フッター プレースホルダー 7">
            <a:extLst>
              <a:ext uri="{FF2B5EF4-FFF2-40B4-BE49-F238E27FC236}">
                <a16:creationId xmlns:a16="http://schemas.microsoft.com/office/drawing/2014/main" id="{B9F91230-B716-4B31-C7AA-B9D8122B07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6416B74-DD6B-6082-88AD-C586FEE252E1}"/>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305935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4851E-55FF-3E35-190D-657EE0D761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212C336-01F0-2BCD-A604-1E457184A37D}"/>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4" name="フッター プレースホルダー 3">
            <a:extLst>
              <a:ext uri="{FF2B5EF4-FFF2-40B4-BE49-F238E27FC236}">
                <a16:creationId xmlns:a16="http://schemas.microsoft.com/office/drawing/2014/main" id="{A5225CC8-A097-8324-3E37-C571911CB36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4D4F6A-B9DA-2A88-7E64-0D1D42E829A6}"/>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268150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F85E1D2-4F5D-C4F7-D35A-E44E46C11DE8}"/>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3" name="フッター プレースホルダー 2">
            <a:extLst>
              <a:ext uri="{FF2B5EF4-FFF2-40B4-BE49-F238E27FC236}">
                <a16:creationId xmlns:a16="http://schemas.microsoft.com/office/drawing/2014/main" id="{E9F7FA92-46AC-D8C1-8044-A200DB60914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68DD2A-ED22-4C80-039F-E85C6D2FDC26}"/>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174925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0E3FF-50E4-26FE-65CE-118583F9AF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F75959-F9CA-22E8-5CF1-56C9837A2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4484D8-331E-7C01-90DF-761DE86F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A8FF1E-C2DB-6AEA-2224-5557F091F4D2}"/>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28732FDE-A006-920E-5B4C-9AF07C2D62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4F5EEC-6344-A1C8-5EFB-057F96E407BB}"/>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188911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AD005-BDAE-8D34-61B2-4EED897612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2EAF68-5934-03D7-B113-989692451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3F2FE45-0B6B-C2B1-B371-7747FE7F1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FD6B63-644D-9233-119C-80422C71CF85}"/>
              </a:ext>
            </a:extLst>
          </p:cNvPr>
          <p:cNvSpPr>
            <a:spLocks noGrp="1"/>
          </p:cNvSpPr>
          <p:nvPr>
            <p:ph type="dt" sz="half" idx="10"/>
          </p:nvPr>
        </p:nvSpPr>
        <p:spPr/>
        <p:txBody>
          <a:bodyPr/>
          <a:lstStyle/>
          <a:p>
            <a:fld id="{07465260-E0EC-40D1-BCE7-44F2C3933C7F}" type="datetimeFigureOut">
              <a:rPr kumimoji="1" lang="ja-JP" altLang="en-US" smtClean="0"/>
              <a:t>2024/12/17</a:t>
            </a:fld>
            <a:endParaRPr kumimoji="1" lang="ja-JP" altLang="en-US"/>
          </a:p>
        </p:txBody>
      </p:sp>
      <p:sp>
        <p:nvSpPr>
          <p:cNvPr id="6" name="フッター プレースホルダー 5">
            <a:extLst>
              <a:ext uri="{FF2B5EF4-FFF2-40B4-BE49-F238E27FC236}">
                <a16:creationId xmlns:a16="http://schemas.microsoft.com/office/drawing/2014/main" id="{ABAD5229-F2B5-E9C9-B6A1-FD25674FAA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7FD85B-5362-343A-FD5D-4CEAD28FB30D}"/>
              </a:ext>
            </a:extLst>
          </p:cNvPr>
          <p:cNvSpPr>
            <a:spLocks noGrp="1"/>
          </p:cNvSpPr>
          <p:nvPr>
            <p:ph type="sldNum" sz="quarter" idx="12"/>
          </p:nvPr>
        </p:nvSpPr>
        <p:spPr/>
        <p:txBody>
          <a:body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293550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5CFEFF-9BE9-AA37-3CF1-5E6187303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7F78B9-B861-2B7E-B4BC-A8672C680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0226F0-627D-76DD-B84A-3A798CF8F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465260-E0EC-40D1-BCE7-44F2C3933C7F}" type="datetimeFigureOut">
              <a:rPr kumimoji="1" lang="ja-JP" altLang="en-US" smtClean="0"/>
              <a:t>2024/12/17</a:t>
            </a:fld>
            <a:endParaRPr kumimoji="1" lang="ja-JP" altLang="en-US"/>
          </a:p>
        </p:txBody>
      </p:sp>
      <p:sp>
        <p:nvSpPr>
          <p:cNvPr id="5" name="フッター プレースホルダー 4">
            <a:extLst>
              <a:ext uri="{FF2B5EF4-FFF2-40B4-BE49-F238E27FC236}">
                <a16:creationId xmlns:a16="http://schemas.microsoft.com/office/drawing/2014/main" id="{9F0FCD24-D376-675E-ECA6-0FE3ED5F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256BDF-BD5E-3B95-9012-32ADD7BF7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5BD114-60E4-4EB4-AB06-2E1BF5936C1F}" type="slidenum">
              <a:rPr kumimoji="1" lang="ja-JP" altLang="en-US" smtClean="0"/>
              <a:t>‹#›</a:t>
            </a:fld>
            <a:endParaRPr kumimoji="1" lang="ja-JP" altLang="en-US"/>
          </a:p>
        </p:txBody>
      </p:sp>
    </p:spTree>
    <p:extLst>
      <p:ext uri="{BB962C8B-B14F-4D97-AF65-F5344CB8AC3E}">
        <p14:creationId xmlns:p14="http://schemas.microsoft.com/office/powerpoint/2010/main" val="420161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2" r:id="rId14"/>
    <p:sldLayoutId id="2147483663" r:id="rId15"/>
    <p:sldLayoutId id="2147483664" r:id="rId16"/>
    <p:sldLayoutId id="2147483667" r:id="rId17"/>
    <p:sldLayoutId id="2147483666" r:id="rId1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1257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9.svg"/><Relationship Id="rId18" Type="http://schemas.openxmlformats.org/officeDocument/2006/relationships/image" Target="../media/image114.png"/><Relationship Id="rId26" Type="http://schemas.openxmlformats.org/officeDocument/2006/relationships/image" Target="../media/image122.png"/><Relationship Id="rId39" Type="http://schemas.openxmlformats.org/officeDocument/2006/relationships/image" Target="../media/image135.svg"/><Relationship Id="rId21" Type="http://schemas.openxmlformats.org/officeDocument/2006/relationships/image" Target="../media/image117.svg"/><Relationship Id="rId34" Type="http://schemas.openxmlformats.org/officeDocument/2006/relationships/image" Target="../media/image130.png"/><Relationship Id="rId42" Type="http://schemas.openxmlformats.org/officeDocument/2006/relationships/image" Target="../media/image138.png"/><Relationship Id="rId7" Type="http://schemas.openxmlformats.org/officeDocument/2006/relationships/image" Target="../media/image103.svg"/><Relationship Id="rId2" Type="http://schemas.openxmlformats.org/officeDocument/2006/relationships/image" Target="../media/image98.pn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5.svg"/><Relationship Id="rId41" Type="http://schemas.openxmlformats.org/officeDocument/2006/relationships/image" Target="../media/image137.svg"/><Relationship Id="rId1" Type="http://schemas.openxmlformats.org/officeDocument/2006/relationships/slideLayout" Target="../slideLayouts/slideLayout12.xml"/><Relationship Id="rId6" Type="http://schemas.openxmlformats.org/officeDocument/2006/relationships/image" Target="../media/image102.png"/><Relationship Id="rId11" Type="http://schemas.openxmlformats.org/officeDocument/2006/relationships/image" Target="../media/image107.svg"/><Relationship Id="rId24" Type="http://schemas.openxmlformats.org/officeDocument/2006/relationships/image" Target="../media/image120.png"/><Relationship Id="rId32" Type="http://schemas.openxmlformats.org/officeDocument/2006/relationships/image" Target="../media/image128.png"/><Relationship Id="rId37" Type="http://schemas.openxmlformats.org/officeDocument/2006/relationships/image" Target="../media/image133.svg"/><Relationship Id="rId40" Type="http://schemas.openxmlformats.org/officeDocument/2006/relationships/image" Target="../media/image136.png"/><Relationship Id="rId5" Type="http://schemas.openxmlformats.org/officeDocument/2006/relationships/image" Target="../media/image101.svg"/><Relationship Id="rId15" Type="http://schemas.openxmlformats.org/officeDocument/2006/relationships/image" Target="../media/image111.svg"/><Relationship Id="rId23" Type="http://schemas.openxmlformats.org/officeDocument/2006/relationships/image" Target="../media/image119.svg"/><Relationship Id="rId28" Type="http://schemas.openxmlformats.org/officeDocument/2006/relationships/image" Target="../media/image124.png"/><Relationship Id="rId36" Type="http://schemas.openxmlformats.org/officeDocument/2006/relationships/image" Target="../media/image132.png"/><Relationship Id="rId10" Type="http://schemas.openxmlformats.org/officeDocument/2006/relationships/image" Target="../media/image106.png"/><Relationship Id="rId19" Type="http://schemas.openxmlformats.org/officeDocument/2006/relationships/image" Target="../media/image115.svg"/><Relationship Id="rId31" Type="http://schemas.openxmlformats.org/officeDocument/2006/relationships/image" Target="../media/image127.svg"/><Relationship Id="rId4" Type="http://schemas.openxmlformats.org/officeDocument/2006/relationships/image" Target="../media/image100.png"/><Relationship Id="rId9" Type="http://schemas.openxmlformats.org/officeDocument/2006/relationships/image" Target="../media/image105.sv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123.svg"/><Relationship Id="rId30" Type="http://schemas.openxmlformats.org/officeDocument/2006/relationships/image" Target="../media/image126.png"/><Relationship Id="rId35" Type="http://schemas.openxmlformats.org/officeDocument/2006/relationships/image" Target="../media/image131.svg"/><Relationship Id="rId43" Type="http://schemas.openxmlformats.org/officeDocument/2006/relationships/image" Target="../media/image139.svg"/><Relationship Id="rId8" Type="http://schemas.openxmlformats.org/officeDocument/2006/relationships/image" Target="../media/image104.png"/><Relationship Id="rId3" Type="http://schemas.openxmlformats.org/officeDocument/2006/relationships/image" Target="../media/image99.svg"/><Relationship Id="rId12" Type="http://schemas.openxmlformats.org/officeDocument/2006/relationships/image" Target="../media/image108.png"/><Relationship Id="rId17" Type="http://schemas.openxmlformats.org/officeDocument/2006/relationships/image" Target="../media/image113.svg"/><Relationship Id="rId25" Type="http://schemas.openxmlformats.org/officeDocument/2006/relationships/image" Target="../media/image121.svg"/><Relationship Id="rId33" Type="http://schemas.openxmlformats.org/officeDocument/2006/relationships/image" Target="../media/image129.svg"/><Relationship Id="rId38" Type="http://schemas.openxmlformats.org/officeDocument/2006/relationships/image" Target="../media/image134.png"/></Relationships>
</file>

<file path=ppt/slides/_rels/slide10.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hyperlink" Target="https://www.microsoft.com/ja-jp/education/learning-tools/learning-accelerators" TargetMode="External"/><Relationship Id="rId1" Type="http://schemas.openxmlformats.org/officeDocument/2006/relationships/slideLayout" Target="../slideLayouts/slideLayout13.xml"/><Relationship Id="rId4" Type="http://schemas.openxmlformats.org/officeDocument/2006/relationships/image" Target="../media/image14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3" Type="http://schemas.openxmlformats.org/officeDocument/2006/relationships/image" Target="../media/image111.svg"/><Relationship Id="rId18" Type="http://schemas.openxmlformats.org/officeDocument/2006/relationships/image" Target="../media/image116.png"/><Relationship Id="rId26" Type="http://schemas.openxmlformats.org/officeDocument/2006/relationships/image" Target="../media/image126.png"/><Relationship Id="rId39" Type="http://schemas.openxmlformats.org/officeDocument/2006/relationships/image" Target="../media/image139.svg"/><Relationship Id="rId21" Type="http://schemas.openxmlformats.org/officeDocument/2006/relationships/image" Target="../media/image119.svg"/><Relationship Id="rId34" Type="http://schemas.openxmlformats.org/officeDocument/2006/relationships/image" Target="../media/image134.png"/><Relationship Id="rId7" Type="http://schemas.openxmlformats.org/officeDocument/2006/relationships/image" Target="../media/image103.svg"/><Relationship Id="rId2" Type="http://schemas.openxmlformats.org/officeDocument/2006/relationships/image" Target="../media/image98.png"/><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9.svg"/><Relationship Id="rId41" Type="http://schemas.openxmlformats.org/officeDocument/2006/relationships/image" Target="../media/image121.svg"/><Relationship Id="rId1" Type="http://schemas.openxmlformats.org/officeDocument/2006/relationships/slideLayout" Target="../slideLayouts/slideLayout12.xml"/><Relationship Id="rId6" Type="http://schemas.openxmlformats.org/officeDocument/2006/relationships/image" Target="../media/image102.png"/><Relationship Id="rId11" Type="http://schemas.openxmlformats.org/officeDocument/2006/relationships/image" Target="../media/image109.svg"/><Relationship Id="rId24" Type="http://schemas.openxmlformats.org/officeDocument/2006/relationships/image" Target="../media/image124.png"/><Relationship Id="rId32" Type="http://schemas.openxmlformats.org/officeDocument/2006/relationships/image" Target="../media/image132.png"/><Relationship Id="rId37" Type="http://schemas.openxmlformats.org/officeDocument/2006/relationships/image" Target="../media/image137.svg"/><Relationship Id="rId40" Type="http://schemas.openxmlformats.org/officeDocument/2006/relationships/image" Target="../media/image120.png"/><Relationship Id="rId5" Type="http://schemas.openxmlformats.org/officeDocument/2006/relationships/image" Target="../media/image101.svg"/><Relationship Id="rId15" Type="http://schemas.openxmlformats.org/officeDocument/2006/relationships/image" Target="../media/image113.svg"/><Relationship Id="rId23" Type="http://schemas.openxmlformats.org/officeDocument/2006/relationships/image" Target="../media/image123.svg"/><Relationship Id="rId28" Type="http://schemas.openxmlformats.org/officeDocument/2006/relationships/image" Target="../media/image128.png"/><Relationship Id="rId36" Type="http://schemas.openxmlformats.org/officeDocument/2006/relationships/image" Target="../media/image136.png"/><Relationship Id="rId10" Type="http://schemas.openxmlformats.org/officeDocument/2006/relationships/image" Target="../media/image108.png"/><Relationship Id="rId19" Type="http://schemas.openxmlformats.org/officeDocument/2006/relationships/image" Target="../media/image117.svg"/><Relationship Id="rId31" Type="http://schemas.openxmlformats.org/officeDocument/2006/relationships/image" Target="../media/image131.svg"/><Relationship Id="rId4" Type="http://schemas.openxmlformats.org/officeDocument/2006/relationships/image" Target="../media/image100.png"/><Relationship Id="rId9" Type="http://schemas.openxmlformats.org/officeDocument/2006/relationships/image" Target="../media/image105.svg"/><Relationship Id="rId14" Type="http://schemas.openxmlformats.org/officeDocument/2006/relationships/image" Target="../media/image112.png"/><Relationship Id="rId22" Type="http://schemas.openxmlformats.org/officeDocument/2006/relationships/image" Target="../media/image122.png"/><Relationship Id="rId27" Type="http://schemas.openxmlformats.org/officeDocument/2006/relationships/image" Target="../media/image127.svg"/><Relationship Id="rId30" Type="http://schemas.openxmlformats.org/officeDocument/2006/relationships/image" Target="../media/image130.png"/><Relationship Id="rId35" Type="http://schemas.openxmlformats.org/officeDocument/2006/relationships/image" Target="../media/image135.svg"/><Relationship Id="rId8" Type="http://schemas.openxmlformats.org/officeDocument/2006/relationships/image" Target="../media/image104.png"/><Relationship Id="rId3" Type="http://schemas.openxmlformats.org/officeDocument/2006/relationships/image" Target="../media/image99.svg"/><Relationship Id="rId12" Type="http://schemas.openxmlformats.org/officeDocument/2006/relationships/image" Target="../media/image110.png"/><Relationship Id="rId17" Type="http://schemas.openxmlformats.org/officeDocument/2006/relationships/image" Target="../media/image115.svg"/><Relationship Id="rId25" Type="http://schemas.openxmlformats.org/officeDocument/2006/relationships/image" Target="../media/image125.svg"/><Relationship Id="rId33" Type="http://schemas.openxmlformats.org/officeDocument/2006/relationships/image" Target="../media/image133.svg"/><Relationship Id="rId38" Type="http://schemas.openxmlformats.org/officeDocument/2006/relationships/image" Target="../media/image1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円/楕円 109">
            <a:extLst>
              <a:ext uri="{FF2B5EF4-FFF2-40B4-BE49-F238E27FC236}">
                <a16:creationId xmlns:a16="http://schemas.microsoft.com/office/drawing/2014/main" id="{4B5A4BEF-8599-55E4-5091-938A490BB0E9}"/>
              </a:ext>
            </a:extLst>
          </p:cNvPr>
          <p:cNvSpPr/>
          <p:nvPr/>
        </p:nvSpPr>
        <p:spPr>
          <a:xfrm>
            <a:off x="7035947" y="467355"/>
            <a:ext cx="878627" cy="878627"/>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0056C995-E92E-C98F-7DEC-A22FDEA53649}"/>
              </a:ext>
            </a:extLst>
          </p:cNvPr>
          <p:cNvSpPr/>
          <p:nvPr/>
        </p:nvSpPr>
        <p:spPr>
          <a:xfrm>
            <a:off x="2398016" y="1549339"/>
            <a:ext cx="7485976" cy="2075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a:extLst>
              <a:ext uri="{FF2B5EF4-FFF2-40B4-BE49-F238E27FC236}">
                <a16:creationId xmlns:a16="http://schemas.microsoft.com/office/drawing/2014/main" id="{9D863274-6FD3-1E07-32AE-CFE31056702C}"/>
              </a:ext>
            </a:extLst>
          </p:cNvPr>
          <p:cNvSpPr/>
          <p:nvPr/>
        </p:nvSpPr>
        <p:spPr>
          <a:xfrm>
            <a:off x="10558410" y="544449"/>
            <a:ext cx="416811" cy="416811"/>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a:extLst>
              <a:ext uri="{FF2B5EF4-FFF2-40B4-BE49-F238E27FC236}">
                <a16:creationId xmlns:a16="http://schemas.microsoft.com/office/drawing/2014/main" id="{281C868B-C2BF-1144-BFB5-A168EAA33CD6}"/>
              </a:ext>
            </a:extLst>
          </p:cNvPr>
          <p:cNvSpPr/>
          <p:nvPr/>
        </p:nvSpPr>
        <p:spPr>
          <a:xfrm>
            <a:off x="9941628" y="592333"/>
            <a:ext cx="812800" cy="812800"/>
          </a:xfrm>
          <a:prstGeom prst="ellipse">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a:extLst>
              <a:ext uri="{FF2B5EF4-FFF2-40B4-BE49-F238E27FC236}">
                <a16:creationId xmlns:a16="http://schemas.microsoft.com/office/drawing/2014/main" id="{EC5E7A68-82E7-8769-05B2-BB17766ADEA8}"/>
              </a:ext>
            </a:extLst>
          </p:cNvPr>
          <p:cNvSpPr/>
          <p:nvPr/>
        </p:nvSpPr>
        <p:spPr>
          <a:xfrm>
            <a:off x="8484159" y="578150"/>
            <a:ext cx="745776" cy="745776"/>
          </a:xfrm>
          <a:prstGeom prst="ellipse">
            <a:avLst/>
          </a:prstGeom>
          <a:solidFill>
            <a:srgbClr val="D1D8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a:extLst>
              <a:ext uri="{FF2B5EF4-FFF2-40B4-BE49-F238E27FC236}">
                <a16:creationId xmlns:a16="http://schemas.microsoft.com/office/drawing/2014/main" id="{A940C90F-2AEA-C937-E7B0-4AD5E0B4C069}"/>
              </a:ext>
            </a:extLst>
          </p:cNvPr>
          <p:cNvSpPr/>
          <p:nvPr/>
        </p:nvSpPr>
        <p:spPr>
          <a:xfrm>
            <a:off x="10908320" y="1389785"/>
            <a:ext cx="775231" cy="775231"/>
          </a:xfrm>
          <a:prstGeom prst="ellipse">
            <a:avLst/>
          </a:prstGeom>
          <a:solidFill>
            <a:srgbClr val="FFF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a:extLst>
              <a:ext uri="{FF2B5EF4-FFF2-40B4-BE49-F238E27FC236}">
                <a16:creationId xmlns:a16="http://schemas.microsoft.com/office/drawing/2014/main" id="{5B6FA366-CC48-5273-B5D6-E234C18A19A7}"/>
              </a:ext>
            </a:extLst>
          </p:cNvPr>
          <p:cNvSpPr/>
          <p:nvPr/>
        </p:nvSpPr>
        <p:spPr>
          <a:xfrm>
            <a:off x="506184" y="4008111"/>
            <a:ext cx="718930" cy="718930"/>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a:extLst>
              <a:ext uri="{FF2B5EF4-FFF2-40B4-BE49-F238E27FC236}">
                <a16:creationId xmlns:a16="http://schemas.microsoft.com/office/drawing/2014/main" id="{D2AA910A-679B-5453-7F8D-860B65C6BD32}"/>
              </a:ext>
            </a:extLst>
          </p:cNvPr>
          <p:cNvSpPr/>
          <p:nvPr/>
        </p:nvSpPr>
        <p:spPr>
          <a:xfrm>
            <a:off x="557614" y="2382594"/>
            <a:ext cx="670624" cy="670624"/>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a:extLst>
              <a:ext uri="{FF2B5EF4-FFF2-40B4-BE49-F238E27FC236}">
                <a16:creationId xmlns:a16="http://schemas.microsoft.com/office/drawing/2014/main" id="{03EE9877-41EC-A0B0-FA36-96C2F96774F5}"/>
              </a:ext>
            </a:extLst>
          </p:cNvPr>
          <p:cNvSpPr/>
          <p:nvPr/>
        </p:nvSpPr>
        <p:spPr>
          <a:xfrm>
            <a:off x="622881" y="927744"/>
            <a:ext cx="675946" cy="675946"/>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a:extLst>
              <a:ext uri="{FF2B5EF4-FFF2-40B4-BE49-F238E27FC236}">
                <a16:creationId xmlns:a16="http://schemas.microsoft.com/office/drawing/2014/main" id="{5BB6389F-C625-9581-4F57-1B727F0A2BA3}"/>
              </a:ext>
            </a:extLst>
          </p:cNvPr>
          <p:cNvSpPr/>
          <p:nvPr/>
        </p:nvSpPr>
        <p:spPr>
          <a:xfrm>
            <a:off x="2584818" y="578740"/>
            <a:ext cx="682070" cy="682070"/>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a:extLst>
              <a:ext uri="{FF2B5EF4-FFF2-40B4-BE49-F238E27FC236}">
                <a16:creationId xmlns:a16="http://schemas.microsoft.com/office/drawing/2014/main" id="{04CE24F7-2DD9-B685-2967-A4D1092C55DA}"/>
              </a:ext>
            </a:extLst>
          </p:cNvPr>
          <p:cNvSpPr/>
          <p:nvPr/>
        </p:nvSpPr>
        <p:spPr>
          <a:xfrm>
            <a:off x="5344042" y="328103"/>
            <a:ext cx="1041016" cy="1041016"/>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a:extLst>
              <a:ext uri="{FF2B5EF4-FFF2-40B4-BE49-F238E27FC236}">
                <a16:creationId xmlns:a16="http://schemas.microsoft.com/office/drawing/2014/main" id="{42494771-368C-F18D-425A-4A0A045C6559}"/>
              </a:ext>
            </a:extLst>
          </p:cNvPr>
          <p:cNvSpPr/>
          <p:nvPr/>
        </p:nvSpPr>
        <p:spPr>
          <a:xfrm>
            <a:off x="3861479" y="463882"/>
            <a:ext cx="771230" cy="771230"/>
          </a:xfrm>
          <a:prstGeom prst="ellipse">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a:extLst>
              <a:ext uri="{FF2B5EF4-FFF2-40B4-BE49-F238E27FC236}">
                <a16:creationId xmlns:a16="http://schemas.microsoft.com/office/drawing/2014/main" id="{AB1F98D0-FF04-DECB-933A-F1A9E5FDFB5A}"/>
              </a:ext>
            </a:extLst>
          </p:cNvPr>
          <p:cNvSpPr/>
          <p:nvPr/>
        </p:nvSpPr>
        <p:spPr>
          <a:xfrm>
            <a:off x="4347859" y="1050913"/>
            <a:ext cx="345294" cy="345294"/>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a:extLst>
              <a:ext uri="{FF2B5EF4-FFF2-40B4-BE49-F238E27FC236}">
                <a16:creationId xmlns:a16="http://schemas.microsoft.com/office/drawing/2014/main" id="{63144B64-1098-A846-9FC8-59C3F8F98E29}"/>
              </a:ext>
            </a:extLst>
          </p:cNvPr>
          <p:cNvSpPr/>
          <p:nvPr/>
        </p:nvSpPr>
        <p:spPr>
          <a:xfrm>
            <a:off x="1351362" y="1611364"/>
            <a:ext cx="771230" cy="771230"/>
          </a:xfrm>
          <a:prstGeom prst="ellipse">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a:extLst>
              <a:ext uri="{FF2B5EF4-FFF2-40B4-BE49-F238E27FC236}">
                <a16:creationId xmlns:a16="http://schemas.microsoft.com/office/drawing/2014/main" id="{BACF7E09-51AC-DC03-63A8-DDD370F6151A}"/>
              </a:ext>
            </a:extLst>
          </p:cNvPr>
          <p:cNvSpPr/>
          <p:nvPr/>
        </p:nvSpPr>
        <p:spPr>
          <a:xfrm>
            <a:off x="1438053" y="3412782"/>
            <a:ext cx="855971" cy="855971"/>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297A53A0-CF79-8EC9-682A-33FA0799D73C}"/>
              </a:ext>
            </a:extLst>
          </p:cNvPr>
          <p:cNvSpPr/>
          <p:nvPr/>
        </p:nvSpPr>
        <p:spPr>
          <a:xfrm>
            <a:off x="10070766" y="2192494"/>
            <a:ext cx="888600" cy="8886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32A9640B-ECDC-6E9B-E14E-619A16919BA2}"/>
              </a:ext>
            </a:extLst>
          </p:cNvPr>
          <p:cNvSpPr/>
          <p:nvPr/>
        </p:nvSpPr>
        <p:spPr>
          <a:xfrm>
            <a:off x="9642363" y="3906766"/>
            <a:ext cx="1002322" cy="1002322"/>
          </a:xfrm>
          <a:prstGeom prst="ellipse">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EDD73243-A8E9-D647-5C38-AABB0C98595C}"/>
              </a:ext>
            </a:extLst>
          </p:cNvPr>
          <p:cNvSpPr/>
          <p:nvPr/>
        </p:nvSpPr>
        <p:spPr>
          <a:xfrm>
            <a:off x="10580078" y="5294823"/>
            <a:ext cx="1002322" cy="1002322"/>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2943A2D-1337-844F-0F30-B05D83F09172}"/>
              </a:ext>
            </a:extLst>
          </p:cNvPr>
          <p:cNvSpPr/>
          <p:nvPr/>
        </p:nvSpPr>
        <p:spPr>
          <a:xfrm>
            <a:off x="1219200" y="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A650793-F714-4767-426C-834E4EA7CDFE}"/>
              </a:ext>
            </a:extLst>
          </p:cNvPr>
          <p:cNvSpPr/>
          <p:nvPr/>
        </p:nvSpPr>
        <p:spPr>
          <a:xfrm>
            <a:off x="2432539" y="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C265EBD-EFDA-541D-EE75-2FC3488781BE}"/>
              </a:ext>
            </a:extLst>
          </p:cNvPr>
          <p:cNvSpPr/>
          <p:nvPr/>
        </p:nvSpPr>
        <p:spPr>
          <a:xfrm>
            <a:off x="3654670" y="0"/>
            <a:ext cx="1219200" cy="172720"/>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BFBFE23-9C65-6A9C-84C5-646E30E0AABE}"/>
              </a:ext>
            </a:extLst>
          </p:cNvPr>
          <p:cNvSpPr/>
          <p:nvPr/>
        </p:nvSpPr>
        <p:spPr>
          <a:xfrm>
            <a:off x="4876801" y="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227B253-065E-4A56-8DC7-B24E6E59116C}"/>
              </a:ext>
            </a:extLst>
          </p:cNvPr>
          <p:cNvSpPr/>
          <p:nvPr/>
        </p:nvSpPr>
        <p:spPr>
          <a:xfrm>
            <a:off x="6090140" y="0"/>
            <a:ext cx="1219200" cy="172720"/>
          </a:xfrm>
          <a:prstGeom prst="rect">
            <a:avLst/>
          </a:prstGeom>
          <a:solidFill>
            <a:srgbClr val="FFE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2288356-C6E1-8175-4E7A-F9D5EDE6EBDF}"/>
              </a:ext>
            </a:extLst>
          </p:cNvPr>
          <p:cNvSpPr/>
          <p:nvPr/>
        </p:nvSpPr>
        <p:spPr>
          <a:xfrm>
            <a:off x="7303478" y="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D429574-6ACE-C7D0-7BD6-606B703B40DC}"/>
              </a:ext>
            </a:extLst>
          </p:cNvPr>
          <p:cNvSpPr/>
          <p:nvPr/>
        </p:nvSpPr>
        <p:spPr>
          <a:xfrm>
            <a:off x="8525609" y="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0345E7C-DA3E-FD0F-C779-71ACA6122795}"/>
              </a:ext>
            </a:extLst>
          </p:cNvPr>
          <p:cNvSpPr/>
          <p:nvPr/>
        </p:nvSpPr>
        <p:spPr>
          <a:xfrm>
            <a:off x="9738947" y="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D61B3E8-03B6-99C3-503E-8C428A5320F0}"/>
              </a:ext>
            </a:extLst>
          </p:cNvPr>
          <p:cNvSpPr/>
          <p:nvPr/>
        </p:nvSpPr>
        <p:spPr>
          <a:xfrm>
            <a:off x="1219200" y="668528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5081701-1AAB-6D09-230A-65FD0CC2903F}"/>
              </a:ext>
            </a:extLst>
          </p:cNvPr>
          <p:cNvSpPr/>
          <p:nvPr/>
        </p:nvSpPr>
        <p:spPr>
          <a:xfrm>
            <a:off x="2432539" y="668528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5CF5552-AFF5-38E6-C643-95FC0A5007DA}"/>
              </a:ext>
            </a:extLst>
          </p:cNvPr>
          <p:cNvSpPr/>
          <p:nvPr/>
        </p:nvSpPr>
        <p:spPr>
          <a:xfrm>
            <a:off x="3654670" y="6685280"/>
            <a:ext cx="1219200" cy="172720"/>
          </a:xfrm>
          <a:prstGeom prst="rect">
            <a:avLst/>
          </a:prstGeom>
          <a:solidFill>
            <a:srgbClr val="005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1266C92-28F2-934D-9E99-5EF4DF0859FD}"/>
              </a:ext>
            </a:extLst>
          </p:cNvPr>
          <p:cNvSpPr/>
          <p:nvPr/>
        </p:nvSpPr>
        <p:spPr>
          <a:xfrm>
            <a:off x="4876801" y="668528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2A9E89F-C2BD-7C7F-AAD3-288C1A3C3132}"/>
              </a:ext>
            </a:extLst>
          </p:cNvPr>
          <p:cNvSpPr/>
          <p:nvPr/>
        </p:nvSpPr>
        <p:spPr>
          <a:xfrm>
            <a:off x="6090140" y="668528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E134998-9965-305C-EF9B-76A6CF8D0174}"/>
              </a:ext>
            </a:extLst>
          </p:cNvPr>
          <p:cNvSpPr/>
          <p:nvPr/>
        </p:nvSpPr>
        <p:spPr>
          <a:xfrm>
            <a:off x="7303478" y="668528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49D1F91-80A9-6FDB-3B45-74E81254A93F}"/>
              </a:ext>
            </a:extLst>
          </p:cNvPr>
          <p:cNvSpPr/>
          <p:nvPr/>
        </p:nvSpPr>
        <p:spPr>
          <a:xfrm>
            <a:off x="8525609" y="668528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5B71183-DE79-FEB6-79EA-EBD093E46B78}"/>
              </a:ext>
            </a:extLst>
          </p:cNvPr>
          <p:cNvSpPr/>
          <p:nvPr/>
        </p:nvSpPr>
        <p:spPr>
          <a:xfrm>
            <a:off x="9738947" y="6685280"/>
            <a:ext cx="1219200" cy="17272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7B48F4B-341B-82DC-C3D2-86716879E4DC}"/>
              </a:ext>
            </a:extLst>
          </p:cNvPr>
          <p:cNvSpPr/>
          <p:nvPr/>
        </p:nvSpPr>
        <p:spPr>
          <a:xfrm rot="5400000">
            <a:off x="-573655" y="741979"/>
            <a:ext cx="1317812" cy="179294"/>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B1EDECDE-DE28-45EE-DBE9-922F01600A41}"/>
              </a:ext>
            </a:extLst>
          </p:cNvPr>
          <p:cNvSpPr/>
          <p:nvPr/>
        </p:nvSpPr>
        <p:spPr>
          <a:xfrm rot="5400000">
            <a:off x="-573655"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7A8E6A3-310B-8F6C-920E-B97AC20EAFF6}"/>
              </a:ext>
            </a:extLst>
          </p:cNvPr>
          <p:cNvSpPr/>
          <p:nvPr/>
        </p:nvSpPr>
        <p:spPr>
          <a:xfrm rot="5400000">
            <a:off x="-573655"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6634936-EBFA-11A7-26EC-D87D688CF25B}"/>
              </a:ext>
            </a:extLst>
          </p:cNvPr>
          <p:cNvSpPr/>
          <p:nvPr/>
        </p:nvSpPr>
        <p:spPr>
          <a:xfrm rot="5400000">
            <a:off x="-573655" y="4695413"/>
            <a:ext cx="1317812" cy="179294"/>
          </a:xfrm>
          <a:prstGeom prst="rect">
            <a:avLst/>
          </a:prstGeom>
          <a:solidFill>
            <a:srgbClr val="00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B5A08FC-067D-B7DB-BA38-4F93636C2E93}"/>
              </a:ext>
            </a:extLst>
          </p:cNvPr>
          <p:cNvSpPr/>
          <p:nvPr/>
        </p:nvSpPr>
        <p:spPr>
          <a:xfrm rot="5400000">
            <a:off x="-573655" y="6013225"/>
            <a:ext cx="1317812" cy="179294"/>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39FDDBB-DA38-894C-5398-5EC43F01573D}"/>
              </a:ext>
            </a:extLst>
          </p:cNvPr>
          <p:cNvSpPr/>
          <p:nvPr/>
        </p:nvSpPr>
        <p:spPr>
          <a:xfrm rot="5400000">
            <a:off x="11443447" y="741979"/>
            <a:ext cx="1317812" cy="179294"/>
          </a:xfrm>
          <a:prstGeom prst="rect">
            <a:avLst/>
          </a:prstGeom>
          <a:solidFill>
            <a:srgbClr val="FF9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56E0133-6D70-1EA7-A474-64C744B23966}"/>
              </a:ext>
            </a:extLst>
          </p:cNvPr>
          <p:cNvSpPr/>
          <p:nvPr/>
        </p:nvSpPr>
        <p:spPr>
          <a:xfrm rot="5400000">
            <a:off x="11443447"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5D1B96B-1D9A-394B-75BA-7E1C2F8A4841}"/>
              </a:ext>
            </a:extLst>
          </p:cNvPr>
          <p:cNvSpPr/>
          <p:nvPr/>
        </p:nvSpPr>
        <p:spPr>
          <a:xfrm rot="5400000">
            <a:off x="11443447"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6A88779-1BAC-174F-F1AF-44C9280BD5CE}"/>
              </a:ext>
            </a:extLst>
          </p:cNvPr>
          <p:cNvSpPr/>
          <p:nvPr/>
        </p:nvSpPr>
        <p:spPr>
          <a:xfrm rot="5400000">
            <a:off x="11443447" y="4695413"/>
            <a:ext cx="1317812" cy="179294"/>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BE86352-1DF7-5623-1D4D-924D17E9BD1B}"/>
              </a:ext>
            </a:extLst>
          </p:cNvPr>
          <p:cNvSpPr/>
          <p:nvPr/>
        </p:nvSpPr>
        <p:spPr>
          <a:xfrm rot="5400000">
            <a:off x="11443447" y="6013225"/>
            <a:ext cx="1317812" cy="179294"/>
          </a:xfrm>
          <a:prstGeom prst="rect">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FCD74CC-AEBC-3FE5-66B6-8183CE77974F}"/>
              </a:ext>
            </a:extLst>
          </p:cNvPr>
          <p:cNvSpPr/>
          <p:nvPr/>
        </p:nvSpPr>
        <p:spPr>
          <a:xfrm>
            <a:off x="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08EB413-A7C5-6A11-D992-E8AEE661D5A1}"/>
              </a:ext>
            </a:extLst>
          </p:cNvPr>
          <p:cNvSpPr/>
          <p:nvPr/>
        </p:nvSpPr>
        <p:spPr>
          <a:xfrm>
            <a:off x="1097280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A5DBC8B-5587-748A-2CEC-42FC56C81821}"/>
              </a:ext>
            </a:extLst>
          </p:cNvPr>
          <p:cNvSpPr/>
          <p:nvPr/>
        </p:nvSpPr>
        <p:spPr>
          <a:xfrm>
            <a:off x="10972800" y="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0C36B08D-8754-BF05-2ADE-4C929177CC34}"/>
              </a:ext>
            </a:extLst>
          </p:cNvPr>
          <p:cNvSpPr/>
          <p:nvPr/>
        </p:nvSpPr>
        <p:spPr>
          <a:xfrm>
            <a:off x="-11723" y="0"/>
            <a:ext cx="1245575" cy="172719"/>
          </a:xfrm>
          <a:prstGeom prst="rect">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グラフィックス 37">
            <a:extLst>
              <a:ext uri="{FF2B5EF4-FFF2-40B4-BE49-F238E27FC236}">
                <a16:creationId xmlns:a16="http://schemas.microsoft.com/office/drawing/2014/main" id="{DC25A5AE-C371-9274-B6D4-5FF6E5FB51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0821" y="4049567"/>
            <a:ext cx="2100196" cy="2247578"/>
          </a:xfrm>
          <a:prstGeom prst="rect">
            <a:avLst/>
          </a:prstGeom>
        </p:spPr>
      </p:pic>
      <p:pic>
        <p:nvPicPr>
          <p:cNvPr id="40" name="グラフィックス 39">
            <a:extLst>
              <a:ext uri="{FF2B5EF4-FFF2-40B4-BE49-F238E27FC236}">
                <a16:creationId xmlns:a16="http://schemas.microsoft.com/office/drawing/2014/main" id="{05E17355-9CEB-6AE0-ACAD-4FA9E70090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9880" y="3422889"/>
            <a:ext cx="1951883" cy="3303186"/>
          </a:xfrm>
          <a:prstGeom prst="rect">
            <a:avLst/>
          </a:prstGeom>
        </p:spPr>
      </p:pic>
      <p:pic>
        <p:nvPicPr>
          <p:cNvPr id="42" name="グラフィックス 41">
            <a:extLst>
              <a:ext uri="{FF2B5EF4-FFF2-40B4-BE49-F238E27FC236}">
                <a16:creationId xmlns:a16="http://schemas.microsoft.com/office/drawing/2014/main" id="{CA508383-0F1C-EE0B-FDA8-1D41474CCA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6093" y="3502529"/>
            <a:ext cx="1209811" cy="3232772"/>
          </a:xfrm>
          <a:prstGeom prst="rect">
            <a:avLst/>
          </a:prstGeom>
        </p:spPr>
      </p:pic>
      <p:pic>
        <p:nvPicPr>
          <p:cNvPr id="44" name="グラフィックス 43">
            <a:extLst>
              <a:ext uri="{FF2B5EF4-FFF2-40B4-BE49-F238E27FC236}">
                <a16:creationId xmlns:a16="http://schemas.microsoft.com/office/drawing/2014/main" id="{793CC782-BA29-4A59-30A1-A5604759F7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90833" y="4200414"/>
            <a:ext cx="2064234" cy="2045804"/>
          </a:xfrm>
          <a:prstGeom prst="rect">
            <a:avLst/>
          </a:prstGeom>
        </p:spPr>
      </p:pic>
      <p:pic>
        <p:nvPicPr>
          <p:cNvPr id="46" name="グラフィックス 45">
            <a:extLst>
              <a:ext uri="{FF2B5EF4-FFF2-40B4-BE49-F238E27FC236}">
                <a16:creationId xmlns:a16="http://schemas.microsoft.com/office/drawing/2014/main" id="{9F22ECDC-368E-2D98-8AD7-F25A0CEFF6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5624" y="1901042"/>
            <a:ext cx="6986553" cy="1495904"/>
          </a:xfrm>
          <a:prstGeom prst="rect">
            <a:avLst/>
          </a:prstGeom>
        </p:spPr>
      </p:pic>
      <p:cxnSp>
        <p:nvCxnSpPr>
          <p:cNvPr id="48" name="直線コネクタ 47">
            <a:extLst>
              <a:ext uri="{FF2B5EF4-FFF2-40B4-BE49-F238E27FC236}">
                <a16:creationId xmlns:a16="http://schemas.microsoft.com/office/drawing/2014/main" id="{6CBCFA10-038B-EB14-A9A4-5C4002EE3650}"/>
              </a:ext>
            </a:extLst>
          </p:cNvPr>
          <p:cNvCxnSpPr>
            <a:cxnSpLocks/>
          </p:cNvCxnSpPr>
          <p:nvPr/>
        </p:nvCxnSpPr>
        <p:spPr>
          <a:xfrm>
            <a:off x="2635624" y="1777401"/>
            <a:ext cx="6986553" cy="0"/>
          </a:xfrm>
          <a:prstGeom prst="line">
            <a:avLst/>
          </a:prstGeom>
          <a:ln w="22225" cap="rnd">
            <a:solidFill>
              <a:srgbClr val="0078D2"/>
            </a:solidFill>
          </a:ln>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D9A30E57-A4DB-AE03-69CB-6C982726DCA9}"/>
              </a:ext>
            </a:extLst>
          </p:cNvPr>
          <p:cNvCxnSpPr>
            <a:cxnSpLocks/>
          </p:cNvCxnSpPr>
          <p:nvPr/>
        </p:nvCxnSpPr>
        <p:spPr>
          <a:xfrm>
            <a:off x="2635624" y="2440789"/>
            <a:ext cx="6986553" cy="0"/>
          </a:xfrm>
          <a:prstGeom prst="line">
            <a:avLst/>
          </a:prstGeom>
          <a:ln w="22225" cap="rnd">
            <a:solidFill>
              <a:srgbClr val="0078D2"/>
            </a:solidFill>
          </a:ln>
        </p:spPr>
        <p:style>
          <a:lnRef idx="2">
            <a:schemeClr val="accent1"/>
          </a:lnRef>
          <a:fillRef idx="0">
            <a:schemeClr val="accent1"/>
          </a:fillRef>
          <a:effectRef idx="1">
            <a:schemeClr val="accent1"/>
          </a:effectRef>
          <a:fontRef idx="minor">
            <a:schemeClr val="tx1"/>
          </a:fontRef>
        </p:style>
      </p:cxnSp>
      <p:pic>
        <p:nvPicPr>
          <p:cNvPr id="54" name="グラフィックス 53">
            <a:extLst>
              <a:ext uri="{FF2B5EF4-FFF2-40B4-BE49-F238E27FC236}">
                <a16:creationId xmlns:a16="http://schemas.microsoft.com/office/drawing/2014/main" id="{022BEFE3-A4F0-7D4F-CECE-FF0B54309D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2922" y="1036472"/>
            <a:ext cx="457200" cy="457200"/>
          </a:xfrm>
          <a:prstGeom prst="rect">
            <a:avLst/>
          </a:prstGeom>
        </p:spPr>
      </p:pic>
      <p:pic>
        <p:nvPicPr>
          <p:cNvPr id="56" name="グラフィックス 55">
            <a:extLst>
              <a:ext uri="{FF2B5EF4-FFF2-40B4-BE49-F238E27FC236}">
                <a16:creationId xmlns:a16="http://schemas.microsoft.com/office/drawing/2014/main" id="{A473A86A-23F4-94B0-0880-FA45B75413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91483" y="2407243"/>
            <a:ext cx="853770" cy="539223"/>
          </a:xfrm>
          <a:prstGeom prst="rect">
            <a:avLst/>
          </a:prstGeom>
        </p:spPr>
      </p:pic>
      <p:pic>
        <p:nvPicPr>
          <p:cNvPr id="58" name="グラフィックス 57">
            <a:extLst>
              <a:ext uri="{FF2B5EF4-FFF2-40B4-BE49-F238E27FC236}">
                <a16:creationId xmlns:a16="http://schemas.microsoft.com/office/drawing/2014/main" id="{DC03922B-EC84-BDA0-315A-C59A3A257F2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53487" y="641267"/>
            <a:ext cx="495300" cy="571500"/>
          </a:xfrm>
          <a:prstGeom prst="rect">
            <a:avLst/>
          </a:prstGeom>
        </p:spPr>
      </p:pic>
      <p:pic>
        <p:nvPicPr>
          <p:cNvPr id="60" name="グラフィックス 59">
            <a:extLst>
              <a:ext uri="{FF2B5EF4-FFF2-40B4-BE49-F238E27FC236}">
                <a16:creationId xmlns:a16="http://schemas.microsoft.com/office/drawing/2014/main" id="{E1F92562-CCA9-A01C-F8B2-3AC330F972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18490" y="700440"/>
            <a:ext cx="596900" cy="660400"/>
          </a:xfrm>
          <a:prstGeom prst="rect">
            <a:avLst/>
          </a:prstGeom>
        </p:spPr>
      </p:pic>
      <p:pic>
        <p:nvPicPr>
          <p:cNvPr id="62" name="グラフィックス 61">
            <a:extLst>
              <a:ext uri="{FF2B5EF4-FFF2-40B4-BE49-F238E27FC236}">
                <a16:creationId xmlns:a16="http://schemas.microsoft.com/office/drawing/2014/main" id="{53F2751E-475F-D36F-1242-CE16794AFC3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026148" y="595476"/>
            <a:ext cx="457200" cy="495300"/>
          </a:xfrm>
          <a:prstGeom prst="rect">
            <a:avLst/>
          </a:prstGeom>
        </p:spPr>
      </p:pic>
      <p:pic>
        <p:nvPicPr>
          <p:cNvPr id="64" name="グラフィックス 63">
            <a:extLst>
              <a:ext uri="{FF2B5EF4-FFF2-40B4-BE49-F238E27FC236}">
                <a16:creationId xmlns:a16="http://schemas.microsoft.com/office/drawing/2014/main" id="{358EC492-1C91-61A0-76D8-166AB3A5343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651003" y="3624867"/>
            <a:ext cx="431800" cy="431800"/>
          </a:xfrm>
          <a:prstGeom prst="rect">
            <a:avLst/>
          </a:prstGeom>
        </p:spPr>
      </p:pic>
      <p:sp>
        <p:nvSpPr>
          <p:cNvPr id="92" name="円/楕円 91">
            <a:extLst>
              <a:ext uri="{FF2B5EF4-FFF2-40B4-BE49-F238E27FC236}">
                <a16:creationId xmlns:a16="http://schemas.microsoft.com/office/drawing/2014/main" id="{ADB84B37-6784-C796-EC55-45777E49B420}"/>
              </a:ext>
            </a:extLst>
          </p:cNvPr>
          <p:cNvSpPr/>
          <p:nvPr/>
        </p:nvSpPr>
        <p:spPr>
          <a:xfrm>
            <a:off x="1180122" y="4785631"/>
            <a:ext cx="222466" cy="222466"/>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a:extLst>
              <a:ext uri="{FF2B5EF4-FFF2-40B4-BE49-F238E27FC236}">
                <a16:creationId xmlns:a16="http://schemas.microsoft.com/office/drawing/2014/main" id="{E03DDCD6-5FE0-FD8C-F9F6-208AAF692BAE}"/>
              </a:ext>
            </a:extLst>
          </p:cNvPr>
          <p:cNvSpPr/>
          <p:nvPr/>
        </p:nvSpPr>
        <p:spPr>
          <a:xfrm>
            <a:off x="1229837" y="4761469"/>
            <a:ext cx="793955" cy="793955"/>
          </a:xfrm>
          <a:prstGeom prst="ellipse">
            <a:avLst/>
          </a:prstGeom>
          <a:solidFill>
            <a:srgbClr val="FFF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グラフィックス 65">
            <a:extLst>
              <a:ext uri="{FF2B5EF4-FFF2-40B4-BE49-F238E27FC236}">
                <a16:creationId xmlns:a16="http://schemas.microsoft.com/office/drawing/2014/main" id="{A9BEE6E3-58F3-0D38-2111-C18E4DED2CA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364317" y="4963322"/>
            <a:ext cx="540036" cy="384571"/>
          </a:xfrm>
          <a:prstGeom prst="rect">
            <a:avLst/>
          </a:prstGeom>
        </p:spPr>
      </p:pic>
      <p:pic>
        <p:nvPicPr>
          <p:cNvPr id="68" name="グラフィックス 67">
            <a:extLst>
              <a:ext uri="{FF2B5EF4-FFF2-40B4-BE49-F238E27FC236}">
                <a16:creationId xmlns:a16="http://schemas.microsoft.com/office/drawing/2014/main" id="{C5260C85-D23F-F76E-715D-C4AE7CB1AFA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855527" y="1490532"/>
            <a:ext cx="812800" cy="520700"/>
          </a:xfrm>
          <a:prstGeom prst="rect">
            <a:avLst/>
          </a:prstGeom>
        </p:spPr>
      </p:pic>
      <p:pic>
        <p:nvPicPr>
          <p:cNvPr id="70" name="グラフィックス 69">
            <a:extLst>
              <a:ext uri="{FF2B5EF4-FFF2-40B4-BE49-F238E27FC236}">
                <a16:creationId xmlns:a16="http://schemas.microsoft.com/office/drawing/2014/main" id="{140577AF-19AD-77C3-3C62-F767A83B79D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54733" y="2382594"/>
            <a:ext cx="698500" cy="698500"/>
          </a:xfrm>
          <a:prstGeom prst="rect">
            <a:avLst/>
          </a:prstGeom>
        </p:spPr>
      </p:pic>
      <p:pic>
        <p:nvPicPr>
          <p:cNvPr id="72" name="グラフィックス 71">
            <a:extLst>
              <a:ext uri="{FF2B5EF4-FFF2-40B4-BE49-F238E27FC236}">
                <a16:creationId xmlns:a16="http://schemas.microsoft.com/office/drawing/2014/main" id="{C4A6C328-CD2C-9DD6-2FC5-71206E8BD7D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893548" y="4067115"/>
            <a:ext cx="533400" cy="647700"/>
          </a:xfrm>
          <a:prstGeom prst="rect">
            <a:avLst/>
          </a:prstGeom>
        </p:spPr>
      </p:pic>
      <p:pic>
        <p:nvPicPr>
          <p:cNvPr id="74" name="グラフィックス 73">
            <a:extLst>
              <a:ext uri="{FF2B5EF4-FFF2-40B4-BE49-F238E27FC236}">
                <a16:creationId xmlns:a16="http://schemas.microsoft.com/office/drawing/2014/main" id="{508E4433-0E3C-4F40-EAEE-AE51E319906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266677" y="416101"/>
            <a:ext cx="546100" cy="723900"/>
          </a:xfrm>
          <a:prstGeom prst="rect">
            <a:avLst/>
          </a:prstGeom>
        </p:spPr>
      </p:pic>
      <p:pic>
        <p:nvPicPr>
          <p:cNvPr id="76" name="グラフィックス 75">
            <a:extLst>
              <a:ext uri="{FF2B5EF4-FFF2-40B4-BE49-F238E27FC236}">
                <a16:creationId xmlns:a16="http://schemas.microsoft.com/office/drawing/2014/main" id="{17FEA6F1-D731-24B0-4934-5E33900F379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298827" y="1602589"/>
            <a:ext cx="876300" cy="838200"/>
          </a:xfrm>
          <a:prstGeom prst="rect">
            <a:avLst/>
          </a:prstGeom>
        </p:spPr>
      </p:pic>
      <p:pic>
        <p:nvPicPr>
          <p:cNvPr id="78" name="グラフィックス 77">
            <a:extLst>
              <a:ext uri="{FF2B5EF4-FFF2-40B4-BE49-F238E27FC236}">
                <a16:creationId xmlns:a16="http://schemas.microsoft.com/office/drawing/2014/main" id="{961AD1FF-D236-79DC-07C3-AF9DDA78E78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023767" y="662001"/>
            <a:ext cx="622300" cy="622300"/>
          </a:xfrm>
          <a:prstGeom prst="rect">
            <a:avLst/>
          </a:prstGeom>
        </p:spPr>
      </p:pic>
      <p:pic>
        <p:nvPicPr>
          <p:cNvPr id="80" name="グラフィックス 79">
            <a:extLst>
              <a:ext uri="{FF2B5EF4-FFF2-40B4-BE49-F238E27FC236}">
                <a16:creationId xmlns:a16="http://schemas.microsoft.com/office/drawing/2014/main" id="{D08C5F52-BE83-93DE-3921-858F57DE27B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04812" y="4010478"/>
            <a:ext cx="723900" cy="660400"/>
          </a:xfrm>
          <a:prstGeom prst="rect">
            <a:avLst/>
          </a:prstGeom>
        </p:spPr>
      </p:pic>
      <p:pic>
        <p:nvPicPr>
          <p:cNvPr id="82" name="グラフィックス 81">
            <a:extLst>
              <a:ext uri="{FF2B5EF4-FFF2-40B4-BE49-F238E27FC236}">
                <a16:creationId xmlns:a16="http://schemas.microsoft.com/office/drawing/2014/main" id="{9E4592D4-AE36-0168-624E-AA8AF1C05EB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710524" y="5531372"/>
            <a:ext cx="749300" cy="571500"/>
          </a:xfrm>
          <a:prstGeom prst="rect">
            <a:avLst/>
          </a:prstGeom>
        </p:spPr>
      </p:pic>
      <p:pic>
        <p:nvPicPr>
          <p:cNvPr id="84" name="グラフィックス 83">
            <a:extLst>
              <a:ext uri="{FF2B5EF4-FFF2-40B4-BE49-F238E27FC236}">
                <a16:creationId xmlns:a16="http://schemas.microsoft.com/office/drawing/2014/main" id="{FEF5A05A-7265-C693-95DD-09A3CDE8686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583920" y="596575"/>
            <a:ext cx="558800" cy="571500"/>
          </a:xfrm>
          <a:prstGeom prst="rect">
            <a:avLst/>
          </a:prstGeom>
        </p:spPr>
      </p:pic>
      <p:sp>
        <p:nvSpPr>
          <p:cNvPr id="85" name="円/楕円 84">
            <a:extLst>
              <a:ext uri="{FF2B5EF4-FFF2-40B4-BE49-F238E27FC236}">
                <a16:creationId xmlns:a16="http://schemas.microsoft.com/office/drawing/2014/main" id="{83DDC146-1E9C-D3CB-10CE-180FF46A8CAB}"/>
              </a:ext>
            </a:extLst>
          </p:cNvPr>
          <p:cNvSpPr/>
          <p:nvPr/>
        </p:nvSpPr>
        <p:spPr>
          <a:xfrm>
            <a:off x="11229493" y="4107864"/>
            <a:ext cx="362853" cy="362853"/>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DF38CD01-4DD8-E798-AC91-1DFEA03AC2E7}"/>
              </a:ext>
            </a:extLst>
          </p:cNvPr>
          <p:cNvSpPr/>
          <p:nvPr/>
        </p:nvSpPr>
        <p:spPr>
          <a:xfrm>
            <a:off x="10534577" y="3459829"/>
            <a:ext cx="261960" cy="261960"/>
          </a:xfrm>
          <a:prstGeom prst="ellipse">
            <a:avLst/>
          </a:prstGeom>
          <a:solidFill>
            <a:srgbClr val="F9C1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a:extLst>
              <a:ext uri="{FF2B5EF4-FFF2-40B4-BE49-F238E27FC236}">
                <a16:creationId xmlns:a16="http://schemas.microsoft.com/office/drawing/2014/main" id="{C6C8A57C-E413-97C2-9E90-462A85687B45}"/>
              </a:ext>
            </a:extLst>
          </p:cNvPr>
          <p:cNvSpPr/>
          <p:nvPr/>
        </p:nvSpPr>
        <p:spPr>
          <a:xfrm>
            <a:off x="10246084" y="5263122"/>
            <a:ext cx="464440" cy="464440"/>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40C003BA-2A00-EBA5-576C-856CBADCB69F}"/>
              </a:ext>
            </a:extLst>
          </p:cNvPr>
          <p:cNvSpPr/>
          <p:nvPr/>
        </p:nvSpPr>
        <p:spPr>
          <a:xfrm>
            <a:off x="1112232" y="3199592"/>
            <a:ext cx="260237" cy="260237"/>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a:extLst>
              <a:ext uri="{FF2B5EF4-FFF2-40B4-BE49-F238E27FC236}">
                <a16:creationId xmlns:a16="http://schemas.microsoft.com/office/drawing/2014/main" id="{EC8ABF48-9F5B-2E4D-D223-69CEA3FC3004}"/>
              </a:ext>
            </a:extLst>
          </p:cNvPr>
          <p:cNvSpPr/>
          <p:nvPr/>
        </p:nvSpPr>
        <p:spPr>
          <a:xfrm>
            <a:off x="6506094" y="1043019"/>
            <a:ext cx="345295" cy="345295"/>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a:extLst>
              <a:ext uri="{FF2B5EF4-FFF2-40B4-BE49-F238E27FC236}">
                <a16:creationId xmlns:a16="http://schemas.microsoft.com/office/drawing/2014/main" id="{2E2ACEAB-66E4-69D6-AF53-7B8E04B3FA81}"/>
              </a:ext>
            </a:extLst>
          </p:cNvPr>
          <p:cNvSpPr/>
          <p:nvPr/>
        </p:nvSpPr>
        <p:spPr>
          <a:xfrm>
            <a:off x="1006143" y="414768"/>
            <a:ext cx="270764" cy="270764"/>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a:extLst>
              <a:ext uri="{FF2B5EF4-FFF2-40B4-BE49-F238E27FC236}">
                <a16:creationId xmlns:a16="http://schemas.microsoft.com/office/drawing/2014/main" id="{E52B62AC-8A6E-E0E1-6539-34E9D6A502CE}"/>
              </a:ext>
            </a:extLst>
          </p:cNvPr>
          <p:cNvSpPr/>
          <p:nvPr/>
        </p:nvSpPr>
        <p:spPr>
          <a:xfrm>
            <a:off x="1854185" y="906668"/>
            <a:ext cx="303943" cy="303943"/>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a:extLst>
              <a:ext uri="{FF2B5EF4-FFF2-40B4-BE49-F238E27FC236}">
                <a16:creationId xmlns:a16="http://schemas.microsoft.com/office/drawing/2014/main" id="{ED33E857-04DF-9232-5B82-3DA10B5AECCF}"/>
              </a:ext>
            </a:extLst>
          </p:cNvPr>
          <p:cNvSpPr/>
          <p:nvPr/>
        </p:nvSpPr>
        <p:spPr>
          <a:xfrm>
            <a:off x="2198217" y="4866104"/>
            <a:ext cx="270764" cy="270764"/>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a:extLst>
              <a:ext uri="{FF2B5EF4-FFF2-40B4-BE49-F238E27FC236}">
                <a16:creationId xmlns:a16="http://schemas.microsoft.com/office/drawing/2014/main" id="{74FE47AA-E0C9-BB08-7319-AF2D2623EBD8}"/>
              </a:ext>
            </a:extLst>
          </p:cNvPr>
          <p:cNvSpPr/>
          <p:nvPr/>
        </p:nvSpPr>
        <p:spPr>
          <a:xfrm>
            <a:off x="11414187" y="2587012"/>
            <a:ext cx="303943" cy="303943"/>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2E87067-985D-DA96-24F5-967C97D6A1DF}"/>
              </a:ext>
            </a:extLst>
          </p:cNvPr>
          <p:cNvSpPr/>
          <p:nvPr/>
        </p:nvSpPr>
        <p:spPr>
          <a:xfrm>
            <a:off x="7854951" y="3624867"/>
            <a:ext cx="2019426" cy="288529"/>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UD Digi Kyokasho NK-B" panose="02020700000000000000" pitchFamily="18" charset="-128"/>
                <a:ea typeface="UD Digi Kyokasho NK-B" panose="02020700000000000000" pitchFamily="18" charset="-128"/>
              </a:rPr>
              <a:t>対象年齢：小学校高学年</a:t>
            </a:r>
          </a:p>
        </p:txBody>
      </p:sp>
    </p:spTree>
    <p:extLst>
      <p:ext uri="{BB962C8B-B14F-4D97-AF65-F5344CB8AC3E}">
        <p14:creationId xmlns:p14="http://schemas.microsoft.com/office/powerpoint/2010/main" val="281580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648D39-F210-4929-C5F2-B81B6028E32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C0E935D-439C-9A5C-CD9C-5B6F79ABA4ED}"/>
              </a:ext>
            </a:extLst>
          </p:cNvPr>
          <p:cNvSpPr/>
          <p:nvPr/>
        </p:nvSpPr>
        <p:spPr>
          <a:xfrm>
            <a:off x="461160" y="2418466"/>
            <a:ext cx="3386445" cy="318646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a:t>
            </a:r>
            <a:endPar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お寿司を食べに</a:t>
            </a:r>
            <a:endPar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行きたい</a:t>
            </a:r>
          </a:p>
        </p:txBody>
      </p:sp>
      <p:sp>
        <p:nvSpPr>
          <p:cNvPr id="11" name="正方形/長方形 10">
            <a:extLst>
              <a:ext uri="{FF2B5EF4-FFF2-40B4-BE49-F238E27FC236}">
                <a16:creationId xmlns:a16="http://schemas.microsoft.com/office/drawing/2014/main" id="{2DB4E032-AA86-19EE-2BC2-5B2E265E01DB}"/>
              </a:ext>
            </a:extLst>
          </p:cNvPr>
          <p:cNvSpPr/>
          <p:nvPr/>
        </p:nvSpPr>
        <p:spPr>
          <a:xfrm>
            <a:off x="4401788" y="2418466"/>
            <a:ext cx="3386445" cy="391833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R="0" lvl="0" algn="ctr" defTabSz="914400" rtl="0" eaLnBrk="1" fontAlgn="auto" latinLnBrk="0" hangingPunct="1">
              <a:lnSpc>
                <a:spcPct val="100000"/>
              </a:lnSpc>
              <a:spcBef>
                <a:spcPts val="0"/>
              </a:spcBef>
              <a:spcAft>
                <a:spcPts val="0"/>
              </a:spcAft>
              <a:buClrTx/>
              <a:buSzTx/>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a:t>
            </a:r>
            <a:endPar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6" name="正方形/長方形 15">
            <a:extLst>
              <a:ext uri="{FF2B5EF4-FFF2-40B4-BE49-F238E27FC236}">
                <a16:creationId xmlns:a16="http://schemas.microsoft.com/office/drawing/2014/main" id="{82E57486-CACC-B97B-1345-A090BD49B91A}"/>
              </a:ext>
            </a:extLst>
          </p:cNvPr>
          <p:cNvSpPr/>
          <p:nvPr/>
        </p:nvSpPr>
        <p:spPr>
          <a:xfrm>
            <a:off x="8342416" y="2418465"/>
            <a:ext cx="3386445" cy="39183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家族のみんなもうれしいから、お母さんもうれしくなる</a:t>
            </a:r>
            <a:endParaRPr kumimoji="1" lang="en-US" altLang="ja-JP"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dirty="0">
                <a:solidFill>
                  <a:prstClr val="black"/>
                </a:solidFill>
                <a:latin typeface="UD Digi Kyokasho NK-B" panose="02020700000000000000" pitchFamily="18" charset="-128"/>
                <a:ea typeface="UD Digi Kyokasho NK-B" panose="02020700000000000000" pitchFamily="18" charset="-128"/>
              </a:rPr>
              <a:t>家族みんなで一緒に御飯が食べれるからお母さんも楽しいし、テレビがないから、家族と話せる時間が増える</a:t>
            </a:r>
            <a:endParaRPr lang="en-US" altLang="ja-JP" dirty="0">
              <a:solidFill>
                <a:prstClr val="black"/>
              </a:solidFill>
              <a:latin typeface="UD Digi Kyokasho NK-B" panose="02020700000000000000" pitchFamily="18" charset="-128"/>
              <a:ea typeface="UD Digi Kyokasho NK-B" panose="02020700000000000000" pitchFamily="18" charset="-128"/>
            </a:endParaRPr>
          </a:p>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お母さんも好きなものを選んで食べることができる</a:t>
            </a:r>
            <a:endParaRPr kumimoji="1" lang="en-US" altLang="ja-JP"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いつもお母さんは家にいるから気分転換になる</a:t>
            </a:r>
            <a:endParaRPr kumimoji="1" lang="en-US" altLang="ja-JP"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お母さんが御飯作らなくていいから楽になる</a:t>
            </a:r>
            <a:endParaRPr kumimoji="1" lang="en-US" altLang="ja-JP"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5" name="テキスト ボックス 14">
            <a:extLst>
              <a:ext uri="{FF2B5EF4-FFF2-40B4-BE49-F238E27FC236}">
                <a16:creationId xmlns:a16="http://schemas.microsoft.com/office/drawing/2014/main" id="{A56AA121-E7E6-BC72-9718-03701BF1C665}"/>
              </a:ext>
            </a:extLst>
          </p:cNvPr>
          <p:cNvSpPr txBox="1"/>
          <p:nvPr/>
        </p:nvSpPr>
        <p:spPr>
          <a:xfrm>
            <a:off x="1846496" y="727079"/>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相手のメリットを想像する（例）</a:t>
            </a:r>
          </a:p>
        </p:txBody>
      </p:sp>
      <p:grpSp>
        <p:nvGrpSpPr>
          <p:cNvPr id="4" name="グループ化 3">
            <a:extLst>
              <a:ext uri="{FF2B5EF4-FFF2-40B4-BE49-F238E27FC236}">
                <a16:creationId xmlns:a16="http://schemas.microsoft.com/office/drawing/2014/main" id="{0BBF06A9-64EB-200C-266E-420A73F7B5E2}"/>
              </a:ext>
            </a:extLst>
          </p:cNvPr>
          <p:cNvGrpSpPr/>
          <p:nvPr/>
        </p:nvGrpSpPr>
        <p:grpSpPr>
          <a:xfrm>
            <a:off x="599348" y="1713717"/>
            <a:ext cx="289652" cy="567915"/>
            <a:chOff x="849443" y="5965766"/>
            <a:chExt cx="330343" cy="647700"/>
          </a:xfrm>
        </p:grpSpPr>
        <p:pic>
          <p:nvPicPr>
            <p:cNvPr id="5" name="グラフィックス 4">
              <a:extLst>
                <a:ext uri="{FF2B5EF4-FFF2-40B4-BE49-F238E27FC236}">
                  <a16:creationId xmlns:a16="http://schemas.microsoft.com/office/drawing/2014/main" id="{E2B1FFFB-D709-3E15-EFC3-A19E82083B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6" name="楕円 5">
              <a:extLst>
                <a:ext uri="{FF2B5EF4-FFF2-40B4-BE49-F238E27FC236}">
                  <a16:creationId xmlns:a16="http://schemas.microsoft.com/office/drawing/2014/main" id="{4C77D56C-D97C-1E71-6F61-5B407EC28D82}"/>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8" name="グループ化 7">
            <a:extLst>
              <a:ext uri="{FF2B5EF4-FFF2-40B4-BE49-F238E27FC236}">
                <a16:creationId xmlns:a16="http://schemas.microsoft.com/office/drawing/2014/main" id="{A97D642D-B357-80B8-763B-A1DD6E209C9A}"/>
              </a:ext>
            </a:extLst>
          </p:cNvPr>
          <p:cNvGrpSpPr/>
          <p:nvPr/>
        </p:nvGrpSpPr>
        <p:grpSpPr>
          <a:xfrm>
            <a:off x="4579691" y="1704066"/>
            <a:ext cx="482345" cy="577566"/>
            <a:chOff x="2033028" y="5953066"/>
            <a:chExt cx="550108" cy="658710"/>
          </a:xfrm>
        </p:grpSpPr>
        <p:grpSp>
          <p:nvGrpSpPr>
            <p:cNvPr id="12" name="グループ化 11">
              <a:extLst>
                <a:ext uri="{FF2B5EF4-FFF2-40B4-BE49-F238E27FC236}">
                  <a16:creationId xmlns:a16="http://schemas.microsoft.com/office/drawing/2014/main" id="{00B9AADF-E3B7-9C6A-E14A-F2D82E8E88BF}"/>
                </a:ext>
              </a:extLst>
            </p:cNvPr>
            <p:cNvGrpSpPr/>
            <p:nvPr/>
          </p:nvGrpSpPr>
          <p:grpSpPr>
            <a:xfrm>
              <a:off x="2033028" y="5953066"/>
              <a:ext cx="435994" cy="658710"/>
              <a:chOff x="2025763" y="602133"/>
              <a:chExt cx="443259" cy="669686"/>
            </a:xfrm>
          </p:grpSpPr>
          <p:sp>
            <p:nvSpPr>
              <p:cNvPr id="17" name="フリーフォーム: 図形 16">
                <a:extLst>
                  <a:ext uri="{FF2B5EF4-FFF2-40B4-BE49-F238E27FC236}">
                    <a16:creationId xmlns:a16="http://schemas.microsoft.com/office/drawing/2014/main" id="{B33BFE75-5547-1BC6-DA5E-F4A3C4659345}"/>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7CAC4607-C5A0-71FC-82E5-5D7F2B6EB023}"/>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14" name="楕円 13">
              <a:extLst>
                <a:ext uri="{FF2B5EF4-FFF2-40B4-BE49-F238E27FC236}">
                  <a16:creationId xmlns:a16="http://schemas.microsoft.com/office/drawing/2014/main" id="{8EF58E62-B220-2AED-E98D-FD39F46A5EBB}"/>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9" name="グループ化 18">
            <a:extLst>
              <a:ext uri="{FF2B5EF4-FFF2-40B4-BE49-F238E27FC236}">
                <a16:creationId xmlns:a16="http://schemas.microsoft.com/office/drawing/2014/main" id="{347F675C-2925-843B-0FCE-68BA7481B1D2}"/>
              </a:ext>
            </a:extLst>
          </p:cNvPr>
          <p:cNvGrpSpPr/>
          <p:nvPr/>
        </p:nvGrpSpPr>
        <p:grpSpPr>
          <a:xfrm>
            <a:off x="8504706" y="1694269"/>
            <a:ext cx="533192" cy="587362"/>
            <a:chOff x="3329708" y="5953066"/>
            <a:chExt cx="608095" cy="669875"/>
          </a:xfrm>
        </p:grpSpPr>
        <p:sp>
          <p:nvSpPr>
            <p:cNvPr id="20" name="楕円 19">
              <a:extLst>
                <a:ext uri="{FF2B5EF4-FFF2-40B4-BE49-F238E27FC236}">
                  <a16:creationId xmlns:a16="http://schemas.microsoft.com/office/drawing/2014/main" id="{25C1CA57-21BE-652E-6A1A-C81266F8D514}"/>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1" name="グループ化 20">
              <a:extLst>
                <a:ext uri="{FF2B5EF4-FFF2-40B4-BE49-F238E27FC236}">
                  <a16:creationId xmlns:a16="http://schemas.microsoft.com/office/drawing/2014/main" id="{9BDDD0CD-BFCD-C789-D575-A2A1FBA99103}"/>
                </a:ext>
              </a:extLst>
            </p:cNvPr>
            <p:cNvGrpSpPr/>
            <p:nvPr/>
          </p:nvGrpSpPr>
          <p:grpSpPr>
            <a:xfrm>
              <a:off x="3329708" y="5953066"/>
              <a:ext cx="492415" cy="669875"/>
              <a:chOff x="3329708" y="602133"/>
              <a:chExt cx="492415" cy="669875"/>
            </a:xfrm>
          </p:grpSpPr>
          <p:sp>
            <p:nvSpPr>
              <p:cNvPr id="22" name="フリーフォーム: 図形 21">
                <a:extLst>
                  <a:ext uri="{FF2B5EF4-FFF2-40B4-BE49-F238E27FC236}">
                    <a16:creationId xmlns:a16="http://schemas.microsoft.com/office/drawing/2014/main" id="{CCF1B06F-C808-71A1-FEB3-B56B35E81E97}"/>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9E2CA4C3-2A81-8EE4-E0CA-984F3AB5648B}"/>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
        <p:nvSpPr>
          <p:cNvPr id="24" name="正方形/長方形 23">
            <a:extLst>
              <a:ext uri="{FF2B5EF4-FFF2-40B4-BE49-F238E27FC236}">
                <a16:creationId xmlns:a16="http://schemas.microsoft.com/office/drawing/2014/main" id="{0F80A08F-BB70-A4E4-0F19-2BCD2B691875}"/>
              </a:ext>
            </a:extLst>
          </p:cNvPr>
          <p:cNvSpPr/>
          <p:nvPr/>
        </p:nvSpPr>
        <p:spPr>
          <a:xfrm>
            <a:off x="758229" y="1780523"/>
            <a:ext cx="2775119"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　自分の願いは何か</a:t>
            </a:r>
          </a:p>
        </p:txBody>
      </p:sp>
      <p:sp>
        <p:nvSpPr>
          <p:cNvPr id="25" name="正方形/長方形 24">
            <a:extLst>
              <a:ext uri="{FF2B5EF4-FFF2-40B4-BE49-F238E27FC236}">
                <a16:creationId xmlns:a16="http://schemas.microsoft.com/office/drawing/2014/main" id="{61F2B017-7A40-DCA9-9E53-D8E0EE9259E6}"/>
              </a:ext>
            </a:extLst>
          </p:cNvPr>
          <p:cNvSpPr/>
          <p:nvPr/>
        </p:nvSpPr>
        <p:spPr>
          <a:xfrm>
            <a:off x="9012806" y="1688190"/>
            <a:ext cx="2302233"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それが叶うと相手は</a:t>
            </a:r>
            <a:endParaRPr kumimoji="1" lang="en-US" altLang="ja-JP" dirty="0">
              <a:solidFill>
                <a:schemeClr val="tx1"/>
              </a:solidFill>
              <a:latin typeface="UD Digi Kyokasho NK-B" panose="02020700000000000000" pitchFamily="18" charset="-128"/>
              <a:ea typeface="UD Digi Kyokasho NK-B" panose="02020700000000000000" pitchFamily="18" charset="-128"/>
            </a:endParaRPr>
          </a:p>
          <a:p>
            <a:r>
              <a:rPr kumimoji="1" lang="ja-JP" altLang="en-US" dirty="0">
                <a:solidFill>
                  <a:schemeClr val="tx1"/>
                </a:solidFill>
                <a:latin typeface="UD Digi Kyokasho NK-B" panose="02020700000000000000" pitchFamily="18" charset="-128"/>
                <a:ea typeface="UD Digi Kyokasho NK-B" panose="02020700000000000000" pitchFamily="18" charset="-128"/>
              </a:rPr>
              <a:t>どうなるのか想像する</a:t>
            </a:r>
          </a:p>
        </p:txBody>
      </p:sp>
      <p:sp>
        <p:nvSpPr>
          <p:cNvPr id="26" name="正方形/長方形 25">
            <a:extLst>
              <a:ext uri="{FF2B5EF4-FFF2-40B4-BE49-F238E27FC236}">
                <a16:creationId xmlns:a16="http://schemas.microsoft.com/office/drawing/2014/main" id="{1570111E-A4BA-C0A9-4744-B483D4BB2E84}"/>
              </a:ext>
            </a:extLst>
          </p:cNvPr>
          <p:cNvSpPr/>
          <p:nvPr/>
        </p:nvSpPr>
        <p:spPr>
          <a:xfrm>
            <a:off x="5121923" y="1688190"/>
            <a:ext cx="2512226"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願いを叶えてもらいたい</a:t>
            </a:r>
          </a:p>
          <a:p>
            <a:r>
              <a:rPr kumimoji="1" lang="ja-JP" altLang="en-US" dirty="0">
                <a:solidFill>
                  <a:schemeClr val="tx1"/>
                </a:solidFill>
                <a:latin typeface="UD Digi Kyokasho NK-B" panose="02020700000000000000" pitchFamily="18" charset="-128"/>
                <a:ea typeface="UD Digi Kyokasho NK-B" panose="02020700000000000000" pitchFamily="18" charset="-128"/>
              </a:rPr>
              <a:t>相手はだれか</a:t>
            </a:r>
          </a:p>
        </p:txBody>
      </p:sp>
      <p:sp>
        <p:nvSpPr>
          <p:cNvPr id="27" name="三角形 6">
            <a:extLst>
              <a:ext uri="{FF2B5EF4-FFF2-40B4-BE49-F238E27FC236}">
                <a16:creationId xmlns:a16="http://schemas.microsoft.com/office/drawing/2014/main" id="{2B62EE59-58D3-6184-AE10-C6EAED6C984D}"/>
              </a:ext>
            </a:extLst>
          </p:cNvPr>
          <p:cNvSpPr/>
          <p:nvPr/>
        </p:nvSpPr>
        <p:spPr>
          <a:xfrm rot="5400000">
            <a:off x="3746575" y="4269876"/>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8" name="三角形 12">
            <a:extLst>
              <a:ext uri="{FF2B5EF4-FFF2-40B4-BE49-F238E27FC236}">
                <a16:creationId xmlns:a16="http://schemas.microsoft.com/office/drawing/2014/main" id="{CEA68A73-D039-7A23-F4B3-ACA0B5CAD706}"/>
              </a:ext>
            </a:extLst>
          </p:cNvPr>
          <p:cNvSpPr/>
          <p:nvPr/>
        </p:nvSpPr>
        <p:spPr>
          <a:xfrm rot="5400000">
            <a:off x="7689181" y="4269875"/>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31727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A1B6A4-D157-35BF-4A3B-62A2594AA9C5}"/>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F9363A-07CC-2A5E-7AD9-841A25DDEB4F}"/>
              </a:ext>
            </a:extLst>
          </p:cNvPr>
          <p:cNvSpPr txBox="1"/>
          <p:nvPr/>
        </p:nvSpPr>
        <p:spPr>
          <a:xfrm>
            <a:off x="1846496" y="694292"/>
            <a:ext cx="8815408" cy="707886"/>
          </a:xfrm>
          <a:prstGeom prst="rect">
            <a:avLst/>
          </a:prstGeom>
          <a:noFill/>
        </p:spPr>
        <p:txBody>
          <a:bodyPr wrap="square" rtlCol="0">
            <a:spAutoFit/>
          </a:bodyPr>
          <a:lstStyle/>
          <a:p>
            <a:pPr algn="ct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相手の立場で資料を作る</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円/楕円 1">
            <a:extLst>
              <a:ext uri="{FF2B5EF4-FFF2-40B4-BE49-F238E27FC236}">
                <a16:creationId xmlns:a16="http://schemas.microsoft.com/office/drawing/2014/main" id="{AE417777-0893-DF1E-176D-2F5DA3FC6747}"/>
              </a:ext>
            </a:extLst>
          </p:cNvPr>
          <p:cNvSpPr/>
          <p:nvPr/>
        </p:nvSpPr>
        <p:spPr>
          <a:xfrm>
            <a:off x="1520042" y="2949171"/>
            <a:ext cx="5676405" cy="209005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a:solidFill>
                  <a:schemeClr val="tx1"/>
                </a:solidFill>
                <a:latin typeface="UD Digi Kyokasho NK-B" panose="02020700000000000000" pitchFamily="18" charset="-128"/>
                <a:ea typeface="UD Digi Kyokasho NK-B" panose="02020700000000000000" pitchFamily="18" charset="-128"/>
              </a:rPr>
              <a:t>私の願い</a:t>
            </a:r>
          </a:p>
        </p:txBody>
      </p:sp>
      <p:sp>
        <p:nvSpPr>
          <p:cNvPr id="3" name="円/楕円 2">
            <a:extLst>
              <a:ext uri="{FF2B5EF4-FFF2-40B4-BE49-F238E27FC236}">
                <a16:creationId xmlns:a16="http://schemas.microsoft.com/office/drawing/2014/main" id="{5EC7ED29-BF89-7E14-D735-873D97B74CFF}"/>
              </a:ext>
            </a:extLst>
          </p:cNvPr>
          <p:cNvSpPr/>
          <p:nvPr/>
        </p:nvSpPr>
        <p:spPr>
          <a:xfrm>
            <a:off x="4807528" y="2949171"/>
            <a:ext cx="5676405" cy="209005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2800">
                <a:solidFill>
                  <a:schemeClr val="tx1"/>
                </a:solidFill>
                <a:latin typeface="UD Digi Kyokasho NK-B" panose="02020700000000000000" pitchFamily="18" charset="-128"/>
                <a:ea typeface="UD Digi Kyokasho NK-B" panose="02020700000000000000" pitchFamily="18" charset="-128"/>
              </a:rPr>
              <a:t>相手のメリット</a:t>
            </a:r>
          </a:p>
        </p:txBody>
      </p:sp>
      <p:sp>
        <p:nvSpPr>
          <p:cNvPr id="5" name="正方形/長方形 4">
            <a:extLst>
              <a:ext uri="{FF2B5EF4-FFF2-40B4-BE49-F238E27FC236}">
                <a16:creationId xmlns:a16="http://schemas.microsoft.com/office/drawing/2014/main" id="{95202FC6-0D78-0679-3A0D-29DEC4BE613E}"/>
              </a:ext>
            </a:extLst>
          </p:cNvPr>
          <p:cNvSpPr/>
          <p:nvPr/>
        </p:nvSpPr>
        <p:spPr>
          <a:xfrm>
            <a:off x="2039588" y="5395497"/>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重なるところを見つける</a:t>
            </a:r>
          </a:p>
        </p:txBody>
      </p:sp>
      <p:sp>
        <p:nvSpPr>
          <p:cNvPr id="8" name="フリーフォーム 7">
            <a:extLst>
              <a:ext uri="{FF2B5EF4-FFF2-40B4-BE49-F238E27FC236}">
                <a16:creationId xmlns:a16="http://schemas.microsoft.com/office/drawing/2014/main" id="{1C2C0AFA-3256-6D10-FE0B-2C352B9F3305}"/>
              </a:ext>
            </a:extLst>
          </p:cNvPr>
          <p:cNvSpPr/>
          <p:nvPr/>
        </p:nvSpPr>
        <p:spPr>
          <a:xfrm>
            <a:off x="4807528" y="3143304"/>
            <a:ext cx="2388920" cy="1701789"/>
          </a:xfrm>
          <a:custGeom>
            <a:avLst/>
            <a:gdLst>
              <a:gd name="connsiteX0" fmla="*/ 1194460 w 2388920"/>
              <a:gd name="connsiteY0" fmla="*/ 0 h 1701789"/>
              <a:gd name="connsiteX1" fmla="*/ 1356078 w 2388920"/>
              <a:gd name="connsiteY1" fmla="*/ 44499 h 1701789"/>
              <a:gd name="connsiteX2" fmla="*/ 2388920 w 2388920"/>
              <a:gd name="connsiteY2" fmla="*/ 850894 h 1701789"/>
              <a:gd name="connsiteX3" fmla="*/ 1356078 w 2388920"/>
              <a:gd name="connsiteY3" fmla="*/ 1657290 h 1701789"/>
              <a:gd name="connsiteX4" fmla="*/ 1194460 w 2388920"/>
              <a:gd name="connsiteY4" fmla="*/ 1701789 h 1701789"/>
              <a:gd name="connsiteX5" fmla="*/ 1032843 w 2388920"/>
              <a:gd name="connsiteY5" fmla="*/ 1657290 h 1701789"/>
              <a:gd name="connsiteX6" fmla="*/ 0 w 2388920"/>
              <a:gd name="connsiteY6" fmla="*/ 850894 h 1701789"/>
              <a:gd name="connsiteX7" fmla="*/ 1032843 w 2388920"/>
              <a:gd name="connsiteY7" fmla="*/ 44499 h 17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920" h="1701789">
                <a:moveTo>
                  <a:pt x="1194460" y="0"/>
                </a:moveTo>
                <a:lnTo>
                  <a:pt x="1356078" y="44499"/>
                </a:lnTo>
                <a:cubicBezTo>
                  <a:pt x="1986861" y="236173"/>
                  <a:pt x="2388920" y="526245"/>
                  <a:pt x="2388920" y="850894"/>
                </a:cubicBezTo>
                <a:cubicBezTo>
                  <a:pt x="2388920" y="1175543"/>
                  <a:pt x="1986861" y="1465616"/>
                  <a:pt x="1356078" y="1657290"/>
                </a:cubicBezTo>
                <a:lnTo>
                  <a:pt x="1194460" y="1701789"/>
                </a:lnTo>
                <a:lnTo>
                  <a:pt x="1032843" y="1657290"/>
                </a:lnTo>
                <a:cubicBezTo>
                  <a:pt x="402060" y="1465616"/>
                  <a:pt x="0" y="1175543"/>
                  <a:pt x="0" y="850894"/>
                </a:cubicBezTo>
                <a:cubicBezTo>
                  <a:pt x="0" y="526245"/>
                  <a:pt x="402060" y="236173"/>
                  <a:pt x="1032843" y="44499"/>
                </a:cubicBezTo>
                <a:close/>
              </a:path>
            </a:pathLst>
          </a:cu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2800">
                <a:solidFill>
                  <a:schemeClr val="bg1"/>
                </a:solidFill>
                <a:latin typeface="UD Digi Kyokasho NK-B" panose="02020700000000000000" pitchFamily="18" charset="-128"/>
                <a:ea typeface="UD Digi Kyokasho NK-B" panose="02020700000000000000" pitchFamily="18" charset="-128"/>
              </a:rPr>
              <a:t>重なるところ</a:t>
            </a:r>
          </a:p>
        </p:txBody>
      </p:sp>
      <p:sp>
        <p:nvSpPr>
          <p:cNvPr id="9" name="下矢印 8">
            <a:extLst>
              <a:ext uri="{FF2B5EF4-FFF2-40B4-BE49-F238E27FC236}">
                <a16:creationId xmlns:a16="http://schemas.microsoft.com/office/drawing/2014/main" id="{1CD5CDC8-71AD-E85B-604D-0FD12DF282A8}"/>
              </a:ext>
            </a:extLst>
          </p:cNvPr>
          <p:cNvSpPr/>
          <p:nvPr/>
        </p:nvSpPr>
        <p:spPr>
          <a:xfrm>
            <a:off x="5610102" y="5039226"/>
            <a:ext cx="783772" cy="687611"/>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0" name="正方形/長方形 9">
            <a:extLst>
              <a:ext uri="{FF2B5EF4-FFF2-40B4-BE49-F238E27FC236}">
                <a16:creationId xmlns:a16="http://schemas.microsoft.com/office/drawing/2014/main" id="{378CDD9D-DE35-A6C2-1B26-82AC2640E39B}"/>
              </a:ext>
            </a:extLst>
          </p:cNvPr>
          <p:cNvSpPr/>
          <p:nvPr/>
        </p:nvSpPr>
        <p:spPr>
          <a:xfrm>
            <a:off x="2039588" y="1629214"/>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①</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自分の「本当の願い」と「相手のメリット」の</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重なるところを見つける</a:t>
            </a:r>
          </a:p>
        </p:txBody>
      </p:sp>
    </p:spTree>
    <p:extLst>
      <p:ext uri="{BB962C8B-B14F-4D97-AF65-F5344CB8AC3E}">
        <p14:creationId xmlns:p14="http://schemas.microsoft.com/office/powerpoint/2010/main" val="86421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56D46E-A9F0-D003-7402-EAF099A071A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6FB8F28-E0A5-086D-5971-80D7BE42F96A}"/>
              </a:ext>
            </a:extLst>
          </p:cNvPr>
          <p:cNvSpPr txBox="1"/>
          <p:nvPr/>
        </p:nvSpPr>
        <p:spPr>
          <a:xfrm>
            <a:off x="1846496" y="457224"/>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相手の立場で資料を作る</a:t>
            </a:r>
          </a:p>
        </p:txBody>
      </p:sp>
      <p:sp>
        <p:nvSpPr>
          <p:cNvPr id="2" name="円/楕円 1">
            <a:extLst>
              <a:ext uri="{FF2B5EF4-FFF2-40B4-BE49-F238E27FC236}">
                <a16:creationId xmlns:a16="http://schemas.microsoft.com/office/drawing/2014/main" id="{7A8D9BBA-E353-BFE4-46BA-6BF8C9F1913C}"/>
              </a:ext>
            </a:extLst>
          </p:cNvPr>
          <p:cNvSpPr/>
          <p:nvPr/>
        </p:nvSpPr>
        <p:spPr>
          <a:xfrm>
            <a:off x="3903029" y="2256847"/>
            <a:ext cx="2774908" cy="102172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私の願い</a:t>
            </a:r>
          </a:p>
        </p:txBody>
      </p:sp>
      <p:sp>
        <p:nvSpPr>
          <p:cNvPr id="3" name="円/楕円 2">
            <a:extLst>
              <a:ext uri="{FF2B5EF4-FFF2-40B4-BE49-F238E27FC236}">
                <a16:creationId xmlns:a16="http://schemas.microsoft.com/office/drawing/2014/main" id="{18F3C3DB-C9FB-2771-C0D2-AFD2E2816A09}"/>
              </a:ext>
            </a:extLst>
          </p:cNvPr>
          <p:cNvSpPr/>
          <p:nvPr/>
        </p:nvSpPr>
        <p:spPr>
          <a:xfrm>
            <a:off x="5510115" y="2256847"/>
            <a:ext cx="2774908" cy="1021723"/>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相手のメリット</a:t>
            </a:r>
          </a:p>
        </p:txBody>
      </p:sp>
      <p:sp>
        <p:nvSpPr>
          <p:cNvPr id="8" name="フリーフォーム 7">
            <a:extLst>
              <a:ext uri="{FF2B5EF4-FFF2-40B4-BE49-F238E27FC236}">
                <a16:creationId xmlns:a16="http://schemas.microsoft.com/office/drawing/2014/main" id="{53D55ABF-EDA5-4F87-833E-D5148B5FC008}"/>
              </a:ext>
            </a:extLst>
          </p:cNvPr>
          <p:cNvSpPr/>
          <p:nvPr/>
        </p:nvSpPr>
        <p:spPr>
          <a:xfrm>
            <a:off x="5510115" y="2351749"/>
            <a:ext cx="1167822" cy="831918"/>
          </a:xfrm>
          <a:custGeom>
            <a:avLst/>
            <a:gdLst>
              <a:gd name="connsiteX0" fmla="*/ 1194460 w 2388920"/>
              <a:gd name="connsiteY0" fmla="*/ 0 h 1701789"/>
              <a:gd name="connsiteX1" fmla="*/ 1356078 w 2388920"/>
              <a:gd name="connsiteY1" fmla="*/ 44499 h 1701789"/>
              <a:gd name="connsiteX2" fmla="*/ 2388920 w 2388920"/>
              <a:gd name="connsiteY2" fmla="*/ 850894 h 1701789"/>
              <a:gd name="connsiteX3" fmla="*/ 1356078 w 2388920"/>
              <a:gd name="connsiteY3" fmla="*/ 1657290 h 1701789"/>
              <a:gd name="connsiteX4" fmla="*/ 1194460 w 2388920"/>
              <a:gd name="connsiteY4" fmla="*/ 1701789 h 1701789"/>
              <a:gd name="connsiteX5" fmla="*/ 1032843 w 2388920"/>
              <a:gd name="connsiteY5" fmla="*/ 1657290 h 1701789"/>
              <a:gd name="connsiteX6" fmla="*/ 0 w 2388920"/>
              <a:gd name="connsiteY6" fmla="*/ 850894 h 1701789"/>
              <a:gd name="connsiteX7" fmla="*/ 1032843 w 2388920"/>
              <a:gd name="connsiteY7" fmla="*/ 44499 h 17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920" h="1701789">
                <a:moveTo>
                  <a:pt x="1194460" y="0"/>
                </a:moveTo>
                <a:lnTo>
                  <a:pt x="1356078" y="44499"/>
                </a:lnTo>
                <a:cubicBezTo>
                  <a:pt x="1986861" y="236173"/>
                  <a:pt x="2388920" y="526245"/>
                  <a:pt x="2388920" y="850894"/>
                </a:cubicBezTo>
                <a:cubicBezTo>
                  <a:pt x="2388920" y="1175543"/>
                  <a:pt x="1986861" y="1465616"/>
                  <a:pt x="1356078" y="1657290"/>
                </a:cubicBezTo>
                <a:lnTo>
                  <a:pt x="1194460" y="1701789"/>
                </a:lnTo>
                <a:lnTo>
                  <a:pt x="1032843" y="1657290"/>
                </a:lnTo>
                <a:cubicBezTo>
                  <a:pt x="402060" y="1465616"/>
                  <a:pt x="0" y="1175543"/>
                  <a:pt x="0" y="850894"/>
                </a:cubicBezTo>
                <a:cubicBezTo>
                  <a:pt x="0" y="526245"/>
                  <a:pt x="402060" y="236173"/>
                  <a:pt x="1032843" y="44499"/>
                </a:cubicBezTo>
                <a:close/>
              </a:path>
            </a:pathLst>
          </a:cu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重なるところ</a:t>
            </a:r>
          </a:p>
        </p:txBody>
      </p:sp>
      <p:sp>
        <p:nvSpPr>
          <p:cNvPr id="10" name="正方形/長方形 9">
            <a:extLst>
              <a:ext uri="{FF2B5EF4-FFF2-40B4-BE49-F238E27FC236}">
                <a16:creationId xmlns:a16="http://schemas.microsoft.com/office/drawing/2014/main" id="{EC956BE0-89F8-F30A-51FB-43017281A20C}"/>
              </a:ext>
            </a:extLst>
          </p:cNvPr>
          <p:cNvSpPr/>
          <p:nvPr/>
        </p:nvSpPr>
        <p:spPr>
          <a:xfrm>
            <a:off x="2039588" y="1039877"/>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①</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自分の「本当の願い」と「相手のメリット」の</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重なるところを見つける（例）</a:t>
            </a:r>
          </a:p>
        </p:txBody>
      </p:sp>
      <p:sp>
        <p:nvSpPr>
          <p:cNvPr id="7" name="正方形/長方形 6">
            <a:extLst>
              <a:ext uri="{FF2B5EF4-FFF2-40B4-BE49-F238E27FC236}">
                <a16:creationId xmlns:a16="http://schemas.microsoft.com/office/drawing/2014/main" id="{3DCE9F1D-A3BB-514F-6800-83385E1826E5}"/>
              </a:ext>
            </a:extLst>
          </p:cNvPr>
          <p:cNvSpPr/>
          <p:nvPr/>
        </p:nvSpPr>
        <p:spPr>
          <a:xfrm>
            <a:off x="587823" y="3921253"/>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僕は（私は）お寿司が好き</a:t>
            </a:r>
          </a:p>
        </p:txBody>
      </p:sp>
      <p:sp>
        <p:nvSpPr>
          <p:cNvPr id="11" name="正方形/長方形 10">
            <a:extLst>
              <a:ext uri="{FF2B5EF4-FFF2-40B4-BE49-F238E27FC236}">
                <a16:creationId xmlns:a16="http://schemas.microsoft.com/office/drawing/2014/main" id="{3BB074F9-5175-0055-0740-0AC1A970527E}"/>
              </a:ext>
            </a:extLst>
          </p:cNvPr>
          <p:cNvSpPr/>
          <p:nvPr/>
        </p:nvSpPr>
        <p:spPr>
          <a:xfrm>
            <a:off x="587823" y="3429909"/>
            <a:ext cx="5369627"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私の願い</a:t>
            </a:r>
          </a:p>
        </p:txBody>
      </p:sp>
      <p:sp>
        <p:nvSpPr>
          <p:cNvPr id="12" name="正方形/長方形 11">
            <a:extLst>
              <a:ext uri="{FF2B5EF4-FFF2-40B4-BE49-F238E27FC236}">
                <a16:creationId xmlns:a16="http://schemas.microsoft.com/office/drawing/2014/main" id="{D64AD0E5-E259-BC50-F5F4-08D13C205948}"/>
              </a:ext>
            </a:extLst>
          </p:cNvPr>
          <p:cNvSpPr/>
          <p:nvPr/>
        </p:nvSpPr>
        <p:spPr>
          <a:xfrm>
            <a:off x="6198914" y="3921253"/>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お母さんも好きなものを選んで食べることができる</a:t>
            </a:r>
          </a:p>
        </p:txBody>
      </p:sp>
      <p:sp>
        <p:nvSpPr>
          <p:cNvPr id="13" name="正方形/長方形 12">
            <a:extLst>
              <a:ext uri="{FF2B5EF4-FFF2-40B4-BE49-F238E27FC236}">
                <a16:creationId xmlns:a16="http://schemas.microsoft.com/office/drawing/2014/main" id="{DAE7D4C6-0522-8740-B422-268A6A38B9B0}"/>
              </a:ext>
            </a:extLst>
          </p:cNvPr>
          <p:cNvSpPr/>
          <p:nvPr/>
        </p:nvSpPr>
        <p:spPr>
          <a:xfrm>
            <a:off x="6198914" y="3429909"/>
            <a:ext cx="5369627"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相手のメリット</a:t>
            </a:r>
          </a:p>
        </p:txBody>
      </p:sp>
      <p:sp>
        <p:nvSpPr>
          <p:cNvPr id="14" name="正方形/長方形 13">
            <a:extLst>
              <a:ext uri="{FF2B5EF4-FFF2-40B4-BE49-F238E27FC236}">
                <a16:creationId xmlns:a16="http://schemas.microsoft.com/office/drawing/2014/main" id="{23858753-7264-380D-D452-848EF606BDDD}"/>
              </a:ext>
            </a:extLst>
          </p:cNvPr>
          <p:cNvSpPr/>
          <p:nvPr/>
        </p:nvSpPr>
        <p:spPr>
          <a:xfrm>
            <a:off x="587823" y="4447593"/>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R="0" lvl="0" defTabSz="914400" rtl="0" eaLnBrk="1" fontAlgn="auto" latinLnBrk="0" hangingPunct="1">
              <a:lnSpc>
                <a:spcPct val="100000"/>
              </a:lnSpc>
              <a:spcBef>
                <a:spcPts val="0"/>
              </a:spcBef>
              <a:spcAft>
                <a:spcPts val="0"/>
              </a:spcAft>
              <a:buClrTx/>
              <a:buSzTx/>
              <a:defRPr/>
            </a:pPr>
            <a:r>
              <a:rPr lang="ja-JP" altLang="en-US" sz="1600" dirty="0">
                <a:solidFill>
                  <a:prstClr val="black"/>
                </a:solidFill>
                <a:latin typeface="UD Digi Kyokasho NK-B" panose="02020700000000000000" pitchFamily="18" charset="-128"/>
                <a:ea typeface="UD Digi Kyokasho NK-B" panose="02020700000000000000" pitchFamily="18" charset="-128"/>
              </a:rPr>
              <a:t>お寿司屋さんではお母さんがいつもうれしそうで、それを見ていると私もうれしい</a:t>
            </a:r>
          </a:p>
        </p:txBody>
      </p:sp>
      <p:sp>
        <p:nvSpPr>
          <p:cNvPr id="15" name="正方形/長方形 14">
            <a:extLst>
              <a:ext uri="{FF2B5EF4-FFF2-40B4-BE49-F238E27FC236}">
                <a16:creationId xmlns:a16="http://schemas.microsoft.com/office/drawing/2014/main" id="{22387484-1BCF-B0FF-B46D-747FAFF2E1C4}"/>
              </a:ext>
            </a:extLst>
          </p:cNvPr>
          <p:cNvSpPr/>
          <p:nvPr/>
        </p:nvSpPr>
        <p:spPr>
          <a:xfrm>
            <a:off x="6198914" y="4451632"/>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お母さんは家にいることが多いから気分転換になる</a:t>
            </a:r>
          </a:p>
        </p:txBody>
      </p:sp>
      <p:sp>
        <p:nvSpPr>
          <p:cNvPr id="16" name="正方形/長方形 15">
            <a:extLst>
              <a:ext uri="{FF2B5EF4-FFF2-40B4-BE49-F238E27FC236}">
                <a16:creationId xmlns:a16="http://schemas.microsoft.com/office/drawing/2014/main" id="{D1D91E40-7539-3AA1-AE6F-52C24EE8FCE2}"/>
              </a:ext>
            </a:extLst>
          </p:cNvPr>
          <p:cNvSpPr/>
          <p:nvPr/>
        </p:nvSpPr>
        <p:spPr>
          <a:xfrm>
            <a:off x="587823" y="4977972"/>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R="0" lvl="0" defTabSz="914400" rtl="0" eaLnBrk="1" fontAlgn="auto" latinLnBrk="0" hangingPunct="1">
              <a:lnSpc>
                <a:spcPct val="100000"/>
              </a:lnSpc>
              <a:spcBef>
                <a:spcPts val="0"/>
              </a:spcBef>
              <a:spcAft>
                <a:spcPts val="0"/>
              </a:spcAft>
              <a:buClrTx/>
              <a:buSzTx/>
              <a:defRPr/>
            </a:pPr>
            <a:r>
              <a:rPr kumimoji="1" lang="ja-JP" altLang="en-US" sz="1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美味しいものを食べれる</a:t>
            </a:r>
            <a:endParaRPr kumimoji="1" lang="en-US" altLang="ja-JP" sz="1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正方形/長方形 16">
            <a:extLst>
              <a:ext uri="{FF2B5EF4-FFF2-40B4-BE49-F238E27FC236}">
                <a16:creationId xmlns:a16="http://schemas.microsoft.com/office/drawing/2014/main" id="{4D53B517-C92F-F45B-10F8-2A728E44F5CF}"/>
              </a:ext>
            </a:extLst>
          </p:cNvPr>
          <p:cNvSpPr/>
          <p:nvPr/>
        </p:nvSpPr>
        <p:spPr>
          <a:xfrm>
            <a:off x="6198914" y="4977972"/>
            <a:ext cx="5369627" cy="5303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お母さんが御飯作らなくていいから楽になる</a:t>
            </a:r>
          </a:p>
        </p:txBody>
      </p:sp>
    </p:spTree>
    <p:extLst>
      <p:ext uri="{BB962C8B-B14F-4D97-AF65-F5344CB8AC3E}">
        <p14:creationId xmlns:p14="http://schemas.microsoft.com/office/powerpoint/2010/main" val="205629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5A605A-6EA2-0CBC-E6E0-DE50E6910F2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DCCD251-29C1-C8B9-D7DA-14064D378C37}"/>
              </a:ext>
            </a:extLst>
          </p:cNvPr>
          <p:cNvSpPr txBox="1"/>
          <p:nvPr/>
        </p:nvSpPr>
        <p:spPr>
          <a:xfrm>
            <a:off x="1846496" y="592692"/>
            <a:ext cx="8815408" cy="707886"/>
          </a:xfrm>
          <a:prstGeom prst="rect">
            <a:avLst/>
          </a:prstGeom>
          <a:noFill/>
        </p:spPr>
        <p:txBody>
          <a:bodyPr wrap="square" rtlCol="0">
            <a:spAutoFit/>
          </a:bodyPr>
          <a:lstStyle/>
          <a:p>
            <a:pPr algn="ct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相手の立場で資料を作る</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正方形/長方形 9">
            <a:extLst>
              <a:ext uri="{FF2B5EF4-FFF2-40B4-BE49-F238E27FC236}">
                <a16:creationId xmlns:a16="http://schemas.microsoft.com/office/drawing/2014/main" id="{B8D88326-D2D6-ADB0-94DF-60BE13971D2E}"/>
              </a:ext>
            </a:extLst>
          </p:cNvPr>
          <p:cNvSpPr/>
          <p:nvPr/>
        </p:nvSpPr>
        <p:spPr>
          <a:xfrm>
            <a:off x="2039588" y="1383681"/>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②</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自分の「本当の願い」と「相手のメリット」の</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重なるところで一番響きそうなものを選ぶ</a:t>
            </a:r>
          </a:p>
        </p:txBody>
      </p:sp>
      <p:sp>
        <p:nvSpPr>
          <p:cNvPr id="6" name="四角形: 角を丸くする 5">
            <a:extLst>
              <a:ext uri="{FF2B5EF4-FFF2-40B4-BE49-F238E27FC236}">
                <a16:creationId xmlns:a16="http://schemas.microsoft.com/office/drawing/2014/main" id="{E9172978-D37D-B43C-035C-3A720285C1C4}"/>
              </a:ext>
            </a:extLst>
          </p:cNvPr>
          <p:cNvSpPr/>
          <p:nvPr/>
        </p:nvSpPr>
        <p:spPr>
          <a:xfrm>
            <a:off x="2531533" y="2827687"/>
            <a:ext cx="7128936" cy="968239"/>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dirty="0">
                <a:solidFill>
                  <a:schemeClr val="bg1"/>
                </a:solidFill>
                <a:latin typeface="UD Digi Kyokasho NK-B" panose="02020700000000000000" pitchFamily="18" charset="-128"/>
                <a:ea typeface="UD Digi Kyokasho NK-B" panose="02020700000000000000" pitchFamily="18" charset="-128"/>
              </a:rPr>
              <a:t>自分の願い</a:t>
            </a:r>
          </a:p>
        </p:txBody>
      </p:sp>
      <p:sp>
        <p:nvSpPr>
          <p:cNvPr id="12" name="四角形: 角を丸くする 11">
            <a:extLst>
              <a:ext uri="{FF2B5EF4-FFF2-40B4-BE49-F238E27FC236}">
                <a16:creationId xmlns:a16="http://schemas.microsoft.com/office/drawing/2014/main" id="{54F1728C-7FF2-105C-72AE-EC94091020C3}"/>
              </a:ext>
            </a:extLst>
          </p:cNvPr>
          <p:cNvSpPr/>
          <p:nvPr/>
        </p:nvSpPr>
        <p:spPr>
          <a:xfrm>
            <a:off x="2531533" y="4022962"/>
            <a:ext cx="7128936" cy="968239"/>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dirty="0">
                <a:solidFill>
                  <a:schemeClr val="bg1"/>
                </a:solidFill>
                <a:latin typeface="UD Digi Kyokasho NK-B" panose="02020700000000000000" pitchFamily="18" charset="-128"/>
                <a:ea typeface="UD Digi Kyokasho NK-B" panose="02020700000000000000" pitchFamily="18" charset="-128"/>
              </a:rPr>
              <a:t>自分の本当の願い</a:t>
            </a:r>
          </a:p>
        </p:txBody>
      </p:sp>
      <p:sp>
        <p:nvSpPr>
          <p:cNvPr id="13" name="四角形: 角を丸くする 12">
            <a:extLst>
              <a:ext uri="{FF2B5EF4-FFF2-40B4-BE49-F238E27FC236}">
                <a16:creationId xmlns:a16="http://schemas.microsoft.com/office/drawing/2014/main" id="{39FEE51E-BA63-72BF-D014-7593092D82FD}"/>
              </a:ext>
            </a:extLst>
          </p:cNvPr>
          <p:cNvSpPr/>
          <p:nvPr/>
        </p:nvSpPr>
        <p:spPr>
          <a:xfrm>
            <a:off x="2531533" y="5218237"/>
            <a:ext cx="7128936" cy="968239"/>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dirty="0">
                <a:solidFill>
                  <a:schemeClr val="bg1"/>
                </a:solidFill>
                <a:latin typeface="UD Digi Kyokasho NK-B" panose="02020700000000000000" pitchFamily="18" charset="-128"/>
                <a:ea typeface="UD Digi Kyokasho NK-B" panose="02020700000000000000" pitchFamily="18" charset="-128"/>
              </a:rPr>
              <a:t>相手のメリット</a:t>
            </a:r>
          </a:p>
        </p:txBody>
      </p:sp>
    </p:spTree>
    <p:extLst>
      <p:ext uri="{BB962C8B-B14F-4D97-AF65-F5344CB8AC3E}">
        <p14:creationId xmlns:p14="http://schemas.microsoft.com/office/powerpoint/2010/main" val="179692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FDCFE1-0860-632A-C177-92C517A295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7CA2C92-D727-F34D-B95A-C35A1E087296}"/>
              </a:ext>
            </a:extLst>
          </p:cNvPr>
          <p:cNvSpPr txBox="1"/>
          <p:nvPr/>
        </p:nvSpPr>
        <p:spPr>
          <a:xfrm>
            <a:off x="1454610" y="543126"/>
            <a:ext cx="9553816" cy="707886"/>
          </a:xfrm>
          <a:prstGeom prst="rect">
            <a:avLst/>
          </a:prstGeom>
          <a:noFill/>
        </p:spPr>
        <p:txBody>
          <a:bodyPr wrap="square" rtlCol="0">
            <a:spAutoFit/>
          </a:bodyPr>
          <a:lstStyle/>
          <a:p>
            <a:pPr algn="ct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相手の立場で資料を作る</a:t>
            </a: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（例）</a:t>
            </a:r>
          </a:p>
        </p:txBody>
      </p:sp>
      <p:sp>
        <p:nvSpPr>
          <p:cNvPr id="10" name="正方形/長方形 9">
            <a:extLst>
              <a:ext uri="{FF2B5EF4-FFF2-40B4-BE49-F238E27FC236}">
                <a16:creationId xmlns:a16="http://schemas.microsoft.com/office/drawing/2014/main" id="{4ADD4541-BBCA-25D2-C18C-6FB77C857FF5}"/>
              </a:ext>
            </a:extLst>
          </p:cNvPr>
          <p:cNvSpPr/>
          <p:nvPr/>
        </p:nvSpPr>
        <p:spPr>
          <a:xfrm>
            <a:off x="2039588" y="1251012"/>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②</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自分の「本当の願い」と「相手のメリット」の</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重なるところで一番響きそうなものを選ぶ</a:t>
            </a:r>
          </a:p>
        </p:txBody>
      </p:sp>
      <p:sp>
        <p:nvSpPr>
          <p:cNvPr id="6" name="四角形: 角を丸くする 5">
            <a:extLst>
              <a:ext uri="{FF2B5EF4-FFF2-40B4-BE49-F238E27FC236}">
                <a16:creationId xmlns:a16="http://schemas.microsoft.com/office/drawing/2014/main" id="{BB2AEEC2-CD7D-FB8B-57B6-1522B4282A20}"/>
              </a:ext>
            </a:extLst>
          </p:cNvPr>
          <p:cNvSpPr/>
          <p:nvPr/>
        </p:nvSpPr>
        <p:spPr>
          <a:xfrm>
            <a:off x="689649" y="2555758"/>
            <a:ext cx="3401290" cy="881140"/>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自分の願い</a:t>
            </a:r>
          </a:p>
        </p:txBody>
      </p:sp>
      <p:sp>
        <p:nvSpPr>
          <p:cNvPr id="12" name="四角形: 角を丸くする 11">
            <a:extLst>
              <a:ext uri="{FF2B5EF4-FFF2-40B4-BE49-F238E27FC236}">
                <a16:creationId xmlns:a16="http://schemas.microsoft.com/office/drawing/2014/main" id="{6EC24A5F-C9D1-A7E4-1CEE-2D24AEA358A5}"/>
              </a:ext>
            </a:extLst>
          </p:cNvPr>
          <p:cNvSpPr/>
          <p:nvPr/>
        </p:nvSpPr>
        <p:spPr>
          <a:xfrm>
            <a:off x="689649" y="3643511"/>
            <a:ext cx="3401290" cy="881140"/>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自分の本当の願い</a:t>
            </a:r>
          </a:p>
        </p:txBody>
      </p:sp>
      <p:sp>
        <p:nvSpPr>
          <p:cNvPr id="13" name="四角形: 角を丸くする 12">
            <a:extLst>
              <a:ext uri="{FF2B5EF4-FFF2-40B4-BE49-F238E27FC236}">
                <a16:creationId xmlns:a16="http://schemas.microsoft.com/office/drawing/2014/main" id="{D5BB68E4-9229-23A4-5E2F-875FE3C0008B}"/>
              </a:ext>
            </a:extLst>
          </p:cNvPr>
          <p:cNvSpPr/>
          <p:nvPr/>
        </p:nvSpPr>
        <p:spPr>
          <a:xfrm>
            <a:off x="689648" y="4731265"/>
            <a:ext cx="3401290" cy="881140"/>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相手のメリット</a:t>
            </a:r>
          </a:p>
        </p:txBody>
      </p:sp>
      <p:sp>
        <p:nvSpPr>
          <p:cNvPr id="2" name="四角形: 角を丸くする 1">
            <a:extLst>
              <a:ext uri="{FF2B5EF4-FFF2-40B4-BE49-F238E27FC236}">
                <a16:creationId xmlns:a16="http://schemas.microsoft.com/office/drawing/2014/main" id="{07C3FDB5-4237-13F2-C34D-1808AB9D6CA3}"/>
              </a:ext>
            </a:extLst>
          </p:cNvPr>
          <p:cNvSpPr/>
          <p:nvPr/>
        </p:nvSpPr>
        <p:spPr>
          <a:xfrm>
            <a:off x="4238391" y="2555758"/>
            <a:ext cx="7263961" cy="88114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週末はお寿司を食べに行きたい</a:t>
            </a:r>
          </a:p>
        </p:txBody>
      </p:sp>
      <p:sp>
        <p:nvSpPr>
          <p:cNvPr id="3" name="四角形: 角を丸くする 2">
            <a:extLst>
              <a:ext uri="{FF2B5EF4-FFF2-40B4-BE49-F238E27FC236}">
                <a16:creationId xmlns:a16="http://schemas.microsoft.com/office/drawing/2014/main" id="{10658FD2-18DF-940A-CB15-B224D86C7BB4}"/>
              </a:ext>
            </a:extLst>
          </p:cNvPr>
          <p:cNvSpPr/>
          <p:nvPr/>
        </p:nvSpPr>
        <p:spPr>
          <a:xfrm>
            <a:off x="4238391" y="3643511"/>
            <a:ext cx="7263961" cy="88114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r>
              <a:rPr lang="ja-JP" altLang="en-US" sz="2400" dirty="0">
                <a:solidFill>
                  <a:prstClr val="black"/>
                </a:solidFill>
                <a:latin typeface="UD Digi Kyokasho NK-B" panose="02020700000000000000" pitchFamily="18" charset="-128"/>
                <a:ea typeface="UD Digi Kyokasho NK-B" panose="02020700000000000000" pitchFamily="18" charset="-128"/>
              </a:rPr>
              <a:t>お寿司屋さんではお母さんがいつもうれしそうで、</a:t>
            </a:r>
            <a:br>
              <a:rPr lang="en-US" altLang="ja-JP"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それを見ていると僕（私）もうれしい</a:t>
            </a:r>
            <a:endParaRPr lang="en-US" altLang="ja-JP" sz="2400" dirty="0">
              <a:solidFill>
                <a:prstClr val="black"/>
              </a:solidFill>
              <a:latin typeface="UD Digi Kyokasho NK-B" panose="02020700000000000000" pitchFamily="18" charset="-128"/>
              <a:ea typeface="UD Digi Kyokasho NK-B" panose="02020700000000000000" pitchFamily="18" charset="-128"/>
            </a:endParaRPr>
          </a:p>
        </p:txBody>
      </p:sp>
      <p:sp>
        <p:nvSpPr>
          <p:cNvPr id="5" name="四角形: 角を丸くする 4">
            <a:extLst>
              <a:ext uri="{FF2B5EF4-FFF2-40B4-BE49-F238E27FC236}">
                <a16:creationId xmlns:a16="http://schemas.microsoft.com/office/drawing/2014/main" id="{68B86CAF-B50B-1E9A-9F20-7309AED35524}"/>
              </a:ext>
            </a:extLst>
          </p:cNvPr>
          <p:cNvSpPr/>
          <p:nvPr/>
        </p:nvSpPr>
        <p:spPr>
          <a:xfrm>
            <a:off x="4238390" y="4731265"/>
            <a:ext cx="7263961" cy="881140"/>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r>
              <a:rPr lang="ja-JP" altLang="en-US" sz="2400" dirty="0">
                <a:solidFill>
                  <a:prstClr val="black"/>
                </a:solidFill>
                <a:latin typeface="UD Digi Kyokasho NK-B" panose="02020700000000000000" pitchFamily="18" charset="-128"/>
                <a:ea typeface="UD Digi Kyokasho NK-B" panose="02020700000000000000" pitchFamily="18" charset="-128"/>
              </a:rPr>
              <a:t>自分の</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お母さんは家にいることが多いから、</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気分転換になりそう</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25292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2D7EC4-32B3-F98F-45B8-84D5CC0E8AA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ACD56A-ED90-F025-E213-687B466DEADA}"/>
              </a:ext>
            </a:extLst>
          </p:cNvPr>
          <p:cNvSpPr txBox="1"/>
          <p:nvPr/>
        </p:nvSpPr>
        <p:spPr>
          <a:xfrm>
            <a:off x="1454610" y="385806"/>
            <a:ext cx="95538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相手の立場で資料を作る</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0" name="正方形/長方形 9">
            <a:extLst>
              <a:ext uri="{FF2B5EF4-FFF2-40B4-BE49-F238E27FC236}">
                <a16:creationId xmlns:a16="http://schemas.microsoft.com/office/drawing/2014/main" id="{82080E76-9A94-E84A-DF79-F70F3178D619}"/>
              </a:ext>
            </a:extLst>
          </p:cNvPr>
          <p:cNvSpPr/>
          <p:nvPr/>
        </p:nvSpPr>
        <p:spPr>
          <a:xfrm>
            <a:off x="2039588" y="927224"/>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UD Digi Kyokasho NK-B" panose="02020700000000000000" pitchFamily="18" charset="-128"/>
                <a:ea typeface="UD Digi Kyokasho NK-B" panose="02020700000000000000" pitchFamily="18" charset="-128"/>
              </a:rPr>
              <a:t>③ </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一言で表現すると（例）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「要するに・・・」</a:t>
            </a:r>
          </a:p>
        </p:txBody>
      </p:sp>
      <p:sp>
        <p:nvSpPr>
          <p:cNvPr id="8" name="右矢印 7">
            <a:extLst>
              <a:ext uri="{FF2B5EF4-FFF2-40B4-BE49-F238E27FC236}">
                <a16:creationId xmlns:a16="http://schemas.microsoft.com/office/drawing/2014/main" id="{FB4F2657-9B2A-2B40-D4BB-5CD1DD4260FD}"/>
              </a:ext>
            </a:extLst>
          </p:cNvPr>
          <p:cNvSpPr/>
          <p:nvPr/>
        </p:nvSpPr>
        <p:spPr>
          <a:xfrm>
            <a:off x="5765772" y="3011855"/>
            <a:ext cx="738744" cy="1701952"/>
          </a:xfrm>
          <a:prstGeom prst="right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1" name="四角形: 角を丸くする 10">
            <a:extLst>
              <a:ext uri="{FF2B5EF4-FFF2-40B4-BE49-F238E27FC236}">
                <a16:creationId xmlns:a16="http://schemas.microsoft.com/office/drawing/2014/main" id="{C85E49D1-BB9B-76F6-926D-1122418CD1EC}"/>
              </a:ext>
            </a:extLst>
          </p:cNvPr>
          <p:cNvSpPr/>
          <p:nvPr/>
        </p:nvSpPr>
        <p:spPr>
          <a:xfrm>
            <a:off x="6629371" y="2177870"/>
            <a:ext cx="5123490" cy="3336047"/>
          </a:xfrm>
          <a:prstGeom prst="roundRect">
            <a:avLst>
              <a:gd name="adj" fmla="val 8349"/>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Digi Kyokasho NK-B" panose="02020700000000000000" pitchFamily="18" charset="-128"/>
                <a:ea typeface="UD Digi Kyokasho NK-B" panose="02020700000000000000" pitchFamily="18" charset="-128"/>
              </a:rPr>
              <a:t>お母さんも笑顔になる</a:t>
            </a: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Digi Kyokasho NK-B" panose="02020700000000000000" pitchFamily="18" charset="-128"/>
                <a:ea typeface="UD Digi Kyokasho NK-B" panose="02020700000000000000" pitchFamily="18" charset="-128"/>
              </a:rPr>
              <a:t>僕も笑顔になる</a:t>
            </a: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Digi Kyokasho NK-B" panose="02020700000000000000" pitchFamily="18" charset="-128"/>
                <a:ea typeface="UD Digi Kyokasho NK-B" panose="02020700000000000000" pitchFamily="18" charset="-128"/>
              </a:rPr>
              <a:t>要するに・・・</a:t>
            </a: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Digi Kyokasho NK-B" panose="02020700000000000000" pitchFamily="18" charset="-128"/>
                <a:ea typeface="UD Digi Kyokasho NK-B" panose="02020700000000000000" pitchFamily="18" charset="-128"/>
              </a:rPr>
              <a:t>お寿司を食べに行くと、</a:t>
            </a: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UD Digi Kyokasho NK-B" panose="02020700000000000000" pitchFamily="18" charset="-128"/>
                <a:ea typeface="UD Digi Kyokasho NK-B" panose="02020700000000000000" pitchFamily="18" charset="-128"/>
              </a:rPr>
              <a:t>「</a:t>
            </a:r>
            <a:r>
              <a:rPr lang="ja-JP" altLang="en-US" sz="3200" dirty="0">
                <a:solidFill>
                  <a:srgbClr val="0078D2"/>
                </a:solidFill>
                <a:latin typeface="UD Digi Kyokasho NK-B" panose="02020700000000000000" pitchFamily="18" charset="-128"/>
                <a:ea typeface="UD Digi Kyokasho NK-B" panose="02020700000000000000" pitchFamily="18" charset="-128"/>
              </a:rPr>
              <a:t>家族みんなが笑顔になる</a:t>
            </a:r>
            <a:r>
              <a:rPr lang="ja-JP" altLang="en-US" sz="3200" dirty="0">
                <a:solidFill>
                  <a:prstClr val="black"/>
                </a:solidFill>
                <a:latin typeface="UD Digi Kyokasho NK-B" panose="02020700000000000000" pitchFamily="18" charset="-128"/>
                <a:ea typeface="UD Digi Kyokasho NK-B" panose="02020700000000000000" pitchFamily="18" charset="-128"/>
              </a:rPr>
              <a:t>」</a:t>
            </a:r>
            <a:endParaRPr lang="en-US" altLang="ja-JP" sz="3200" dirty="0">
              <a:solidFill>
                <a:prstClr val="black"/>
              </a:solidFill>
              <a:latin typeface="UD Digi Kyokasho NK-B" panose="02020700000000000000" pitchFamily="18" charset="-128"/>
              <a:ea typeface="UD Digi Kyokasho NK-B" panose="02020700000000000000" pitchFamily="18" charset="-128"/>
            </a:endParaRPr>
          </a:p>
        </p:txBody>
      </p:sp>
      <p:sp>
        <p:nvSpPr>
          <p:cNvPr id="2" name="四角形: 角を丸くする 1">
            <a:extLst>
              <a:ext uri="{FF2B5EF4-FFF2-40B4-BE49-F238E27FC236}">
                <a16:creationId xmlns:a16="http://schemas.microsoft.com/office/drawing/2014/main" id="{45152CC4-9A44-B314-985E-AFD05BC11F0A}"/>
              </a:ext>
            </a:extLst>
          </p:cNvPr>
          <p:cNvSpPr/>
          <p:nvPr/>
        </p:nvSpPr>
        <p:spPr>
          <a:xfrm>
            <a:off x="405273" y="2177870"/>
            <a:ext cx="5235646" cy="101046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週末はお寿司を食べに行きたい</a:t>
            </a:r>
          </a:p>
        </p:txBody>
      </p:sp>
      <p:sp>
        <p:nvSpPr>
          <p:cNvPr id="3" name="四角形: 角を丸くする 2">
            <a:extLst>
              <a:ext uri="{FF2B5EF4-FFF2-40B4-BE49-F238E27FC236}">
                <a16:creationId xmlns:a16="http://schemas.microsoft.com/office/drawing/2014/main" id="{2E41AC49-451A-0C12-5800-77785E9B33E5}"/>
              </a:ext>
            </a:extLst>
          </p:cNvPr>
          <p:cNvSpPr/>
          <p:nvPr/>
        </p:nvSpPr>
        <p:spPr>
          <a:xfrm>
            <a:off x="405273" y="3344402"/>
            <a:ext cx="5235646" cy="101046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r>
              <a:rPr lang="ja-JP" altLang="en-US" sz="2000" dirty="0">
                <a:solidFill>
                  <a:prstClr val="black"/>
                </a:solidFill>
                <a:latin typeface="UD Digi Kyokasho NK-B" panose="02020700000000000000" pitchFamily="18" charset="-128"/>
                <a:ea typeface="UD Digi Kyokasho NK-B" panose="02020700000000000000" pitchFamily="18" charset="-128"/>
              </a:rPr>
              <a:t>お寿司屋さんではお母さんがいつも</a:t>
            </a:r>
            <a:br>
              <a:rPr lang="en-US" altLang="ja-JP" sz="2000" dirty="0">
                <a:solidFill>
                  <a:prstClr val="black"/>
                </a:solidFill>
                <a:latin typeface="UD Digi Kyokasho NK-B" panose="02020700000000000000" pitchFamily="18" charset="-128"/>
                <a:ea typeface="UD Digi Kyokasho NK-B" panose="02020700000000000000" pitchFamily="18" charset="-128"/>
              </a:rPr>
            </a:br>
            <a:r>
              <a:rPr lang="ja-JP" altLang="en-US" sz="2000" dirty="0">
                <a:solidFill>
                  <a:prstClr val="black"/>
                </a:solidFill>
                <a:latin typeface="UD Digi Kyokasho NK-B" panose="02020700000000000000" pitchFamily="18" charset="-128"/>
                <a:ea typeface="UD Digi Kyokasho NK-B" panose="02020700000000000000" pitchFamily="18" charset="-128"/>
              </a:rPr>
              <a:t>うれしそうで、それを見ていると自分もうれしい</a:t>
            </a:r>
            <a:endParaRPr lang="en-US" altLang="ja-JP" sz="2000" dirty="0">
              <a:solidFill>
                <a:prstClr val="black"/>
              </a:solidFill>
              <a:latin typeface="UD Digi Kyokasho NK-B" panose="02020700000000000000" pitchFamily="18" charset="-128"/>
              <a:ea typeface="UD Digi Kyokasho NK-B" panose="02020700000000000000" pitchFamily="18" charset="-128"/>
            </a:endParaRPr>
          </a:p>
        </p:txBody>
      </p:sp>
      <p:sp>
        <p:nvSpPr>
          <p:cNvPr id="5" name="四角形: 角を丸くする 4">
            <a:extLst>
              <a:ext uri="{FF2B5EF4-FFF2-40B4-BE49-F238E27FC236}">
                <a16:creationId xmlns:a16="http://schemas.microsoft.com/office/drawing/2014/main" id="{22B76B5C-C63E-0233-93AD-AD5CF46D8858}"/>
              </a:ext>
            </a:extLst>
          </p:cNvPr>
          <p:cNvSpPr/>
          <p:nvPr/>
        </p:nvSpPr>
        <p:spPr>
          <a:xfrm>
            <a:off x="405272" y="4503449"/>
            <a:ext cx="5235646" cy="101046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r>
              <a:rPr lang="ja-JP" altLang="en-US" sz="2000" dirty="0">
                <a:solidFill>
                  <a:prstClr val="black"/>
                </a:solidFill>
                <a:latin typeface="UD Digi Kyokasho NK-B" panose="02020700000000000000" pitchFamily="18" charset="-128"/>
                <a:ea typeface="UD Digi Kyokasho NK-B" panose="02020700000000000000" pitchFamily="18" charset="-128"/>
              </a:rPr>
              <a:t>自分の</a:t>
            </a: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お母さんは家にいることが多いから、</a:t>
            </a:r>
            <a:b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気分転換になりそう</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324860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EB7CB-E756-B363-8F64-9DBF619CE1BB}"/>
            </a:ext>
          </a:extLst>
        </p:cNvPr>
        <p:cNvGrpSpPr/>
        <p:nvPr/>
      </p:nvGrpSpPr>
      <p:grpSpPr>
        <a:xfrm>
          <a:off x="0" y="0"/>
          <a:ext cx="0" cy="0"/>
          <a:chOff x="0" y="0"/>
          <a:chExt cx="0" cy="0"/>
        </a:xfrm>
      </p:grpSpPr>
      <p:sp>
        <p:nvSpPr>
          <p:cNvPr id="15" name="下矢印 14">
            <a:extLst>
              <a:ext uri="{FF2B5EF4-FFF2-40B4-BE49-F238E27FC236}">
                <a16:creationId xmlns:a16="http://schemas.microsoft.com/office/drawing/2014/main" id="{D5AAAD12-8AA4-80B6-A01C-58A908A2E564}"/>
              </a:ext>
            </a:extLst>
          </p:cNvPr>
          <p:cNvSpPr/>
          <p:nvPr/>
        </p:nvSpPr>
        <p:spPr>
          <a:xfrm>
            <a:off x="2916295" y="4681856"/>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6" name="下矢印 15">
            <a:extLst>
              <a:ext uri="{FF2B5EF4-FFF2-40B4-BE49-F238E27FC236}">
                <a16:creationId xmlns:a16="http://schemas.microsoft.com/office/drawing/2014/main" id="{ABBFA48F-821D-755A-EBE3-B8007E4614EB}"/>
              </a:ext>
            </a:extLst>
          </p:cNvPr>
          <p:cNvSpPr/>
          <p:nvPr/>
        </p:nvSpPr>
        <p:spPr>
          <a:xfrm>
            <a:off x="8180965" y="4681856"/>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7" name="下矢印 6">
            <a:extLst>
              <a:ext uri="{FF2B5EF4-FFF2-40B4-BE49-F238E27FC236}">
                <a16:creationId xmlns:a16="http://schemas.microsoft.com/office/drawing/2014/main" id="{24314E86-42C9-A1D8-A9C3-6A4CB1B2A63D}"/>
              </a:ext>
            </a:extLst>
          </p:cNvPr>
          <p:cNvSpPr/>
          <p:nvPr/>
        </p:nvSpPr>
        <p:spPr>
          <a:xfrm>
            <a:off x="2916295" y="2605696"/>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9" name="下矢印 8">
            <a:extLst>
              <a:ext uri="{FF2B5EF4-FFF2-40B4-BE49-F238E27FC236}">
                <a16:creationId xmlns:a16="http://schemas.microsoft.com/office/drawing/2014/main" id="{61055E99-D416-6843-7062-0DEF6A3A31E1}"/>
              </a:ext>
            </a:extLst>
          </p:cNvPr>
          <p:cNvSpPr/>
          <p:nvPr/>
        </p:nvSpPr>
        <p:spPr>
          <a:xfrm>
            <a:off x="8180965" y="2605696"/>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2B94FA67-83E1-8EF7-0302-63A4E9C8B370}"/>
              </a:ext>
            </a:extLst>
          </p:cNvPr>
          <p:cNvSpPr/>
          <p:nvPr/>
        </p:nvSpPr>
        <p:spPr>
          <a:xfrm>
            <a:off x="966848" y="3539899"/>
            <a:ext cx="5129151" cy="114734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お母さんが笑っていると</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UD Digi Kyokasho NK-B" panose="02020700000000000000" pitchFamily="18" charset="-128"/>
                <a:ea typeface="UD Digi Kyokasho NK-B" panose="02020700000000000000" pitchFamily="18" charset="-128"/>
              </a:rPr>
              <a:t>僕もうれしい</a:t>
            </a:r>
            <a:endParaRPr lang="en-US" altLang="ja-JP" sz="2800" dirty="0">
              <a:solidFill>
                <a:prstClr val="black"/>
              </a:solidFill>
              <a:latin typeface="UD Digi Kyokasho NK-B" panose="02020700000000000000" pitchFamily="18" charset="-128"/>
              <a:ea typeface="UD Digi Kyokasho NK-B" panose="02020700000000000000" pitchFamily="18" charset="-128"/>
            </a:endParaRPr>
          </a:p>
        </p:txBody>
      </p:sp>
      <p:sp>
        <p:nvSpPr>
          <p:cNvPr id="5" name="正方形/長方形 4">
            <a:extLst>
              <a:ext uri="{FF2B5EF4-FFF2-40B4-BE49-F238E27FC236}">
                <a16:creationId xmlns:a16="http://schemas.microsoft.com/office/drawing/2014/main" id="{98F933B1-D9F7-6FB3-DB6A-3FF88FC5ED6C}"/>
              </a:ext>
            </a:extLst>
          </p:cNvPr>
          <p:cNvSpPr/>
          <p:nvPr/>
        </p:nvSpPr>
        <p:spPr>
          <a:xfrm>
            <a:off x="6231518" y="3539899"/>
            <a:ext cx="5129151" cy="114734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UD Digi Kyokasho NK-B" panose="02020700000000000000" pitchFamily="18" charset="-128"/>
                <a:ea typeface="UD Digi Kyokasho NK-B" panose="02020700000000000000" pitchFamily="18" charset="-128"/>
              </a:rPr>
              <a:t>家にいることが多いお母さんの</a:t>
            </a:r>
            <a:endParaRPr lang="en-US" altLang="ja-JP" sz="28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UD Digi Kyokasho NK-B" panose="02020700000000000000" pitchFamily="18" charset="-128"/>
                <a:ea typeface="UD Digi Kyokasho NK-B" panose="02020700000000000000" pitchFamily="18" charset="-128"/>
              </a:rPr>
              <a:t>気分転換になる</a:t>
            </a:r>
            <a:endParaRPr lang="en-US" altLang="ja-JP" sz="2800" dirty="0">
              <a:solidFill>
                <a:prstClr val="black"/>
              </a:solidFill>
              <a:latin typeface="UD Digi Kyokasho NK-B" panose="02020700000000000000" pitchFamily="18" charset="-128"/>
              <a:ea typeface="UD Digi Kyokasho NK-B" panose="02020700000000000000" pitchFamily="18" charset="-128"/>
            </a:endParaRPr>
          </a:p>
        </p:txBody>
      </p:sp>
      <p:sp>
        <p:nvSpPr>
          <p:cNvPr id="13" name="正方形/長方形 12">
            <a:extLst>
              <a:ext uri="{FF2B5EF4-FFF2-40B4-BE49-F238E27FC236}">
                <a16:creationId xmlns:a16="http://schemas.microsoft.com/office/drawing/2014/main" id="{3296B6C4-9751-2CDB-3043-F14BD2E1C57C}"/>
              </a:ext>
            </a:extLst>
          </p:cNvPr>
          <p:cNvSpPr/>
          <p:nvPr/>
        </p:nvSpPr>
        <p:spPr>
          <a:xfrm>
            <a:off x="966848" y="3070117"/>
            <a:ext cx="5129151" cy="480562"/>
          </a:xfrm>
          <a:prstGeom prst="rect">
            <a:avLst/>
          </a:prstGeom>
          <a:solidFill>
            <a:srgbClr val="0078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なぜ私がそれを叶えたいのか</a:t>
            </a:r>
          </a:p>
        </p:txBody>
      </p:sp>
      <p:sp>
        <p:nvSpPr>
          <p:cNvPr id="14" name="正方形/長方形 13">
            <a:extLst>
              <a:ext uri="{FF2B5EF4-FFF2-40B4-BE49-F238E27FC236}">
                <a16:creationId xmlns:a16="http://schemas.microsoft.com/office/drawing/2014/main" id="{11D10235-F4C3-1355-913D-C57F6944B0D6}"/>
              </a:ext>
            </a:extLst>
          </p:cNvPr>
          <p:cNvSpPr/>
          <p:nvPr/>
        </p:nvSpPr>
        <p:spPr>
          <a:xfrm>
            <a:off x="6231518" y="3059337"/>
            <a:ext cx="5129151" cy="480562"/>
          </a:xfrm>
          <a:prstGeom prst="rect">
            <a:avLst/>
          </a:prstGeom>
          <a:solidFill>
            <a:srgbClr val="0078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それが叶うとお母さんにとってメリットは</a:t>
            </a:r>
          </a:p>
        </p:txBody>
      </p:sp>
      <p:sp>
        <p:nvSpPr>
          <p:cNvPr id="22" name="テキスト ボックス 21">
            <a:extLst>
              <a:ext uri="{FF2B5EF4-FFF2-40B4-BE49-F238E27FC236}">
                <a16:creationId xmlns:a16="http://schemas.microsoft.com/office/drawing/2014/main" id="{E46992AF-FA33-9341-E9CA-4F3E6D2153B2}"/>
              </a:ext>
            </a:extLst>
          </p:cNvPr>
          <p:cNvSpPr txBox="1"/>
          <p:nvPr/>
        </p:nvSpPr>
        <p:spPr>
          <a:xfrm>
            <a:off x="1454610" y="335335"/>
            <a:ext cx="95538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「論理的」に筋道を考える</a:t>
            </a:r>
          </a:p>
        </p:txBody>
      </p:sp>
      <p:sp>
        <p:nvSpPr>
          <p:cNvPr id="6" name="正方形/長方形 5">
            <a:extLst>
              <a:ext uri="{FF2B5EF4-FFF2-40B4-BE49-F238E27FC236}">
                <a16:creationId xmlns:a16="http://schemas.microsoft.com/office/drawing/2014/main" id="{6BCDB539-E4B0-62EA-28A8-26744C13E913}"/>
              </a:ext>
            </a:extLst>
          </p:cNvPr>
          <p:cNvSpPr/>
          <p:nvPr/>
        </p:nvSpPr>
        <p:spPr>
          <a:xfrm>
            <a:off x="2489226" y="1607942"/>
            <a:ext cx="7484584" cy="97734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週末はお寿司を食べに行きたい</a:t>
            </a:r>
          </a:p>
        </p:txBody>
      </p:sp>
      <p:sp>
        <p:nvSpPr>
          <p:cNvPr id="8" name="正方形/長方形 7">
            <a:extLst>
              <a:ext uri="{FF2B5EF4-FFF2-40B4-BE49-F238E27FC236}">
                <a16:creationId xmlns:a16="http://schemas.microsoft.com/office/drawing/2014/main" id="{32CF6C88-7154-DEB3-E81A-64E481F0C9D0}"/>
              </a:ext>
            </a:extLst>
          </p:cNvPr>
          <p:cNvSpPr/>
          <p:nvPr/>
        </p:nvSpPr>
        <p:spPr>
          <a:xfrm>
            <a:off x="2489226" y="1126224"/>
            <a:ext cx="7484584" cy="480562"/>
          </a:xfrm>
          <a:prstGeom prst="rect">
            <a:avLst/>
          </a:prstGeom>
          <a:solidFill>
            <a:srgbClr val="0078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私の願い</a:t>
            </a:r>
          </a:p>
        </p:txBody>
      </p:sp>
      <p:sp>
        <p:nvSpPr>
          <p:cNvPr id="10" name="正方形/長方形 9">
            <a:extLst>
              <a:ext uri="{FF2B5EF4-FFF2-40B4-BE49-F238E27FC236}">
                <a16:creationId xmlns:a16="http://schemas.microsoft.com/office/drawing/2014/main" id="{A1D8D9E6-15EC-B318-598B-17C5C939550A}"/>
              </a:ext>
            </a:extLst>
          </p:cNvPr>
          <p:cNvSpPr/>
          <p:nvPr/>
        </p:nvSpPr>
        <p:spPr>
          <a:xfrm>
            <a:off x="2489226" y="5613323"/>
            <a:ext cx="7484584" cy="93067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家族みんなが笑顔になる</a:t>
            </a:r>
            <a:endParaRPr lang="en-US" altLang="ja-JP" sz="2800" dirty="0">
              <a:solidFill>
                <a:prstClr val="black"/>
              </a:solidFill>
              <a:latin typeface="UD Digi Kyokasho NK-B" panose="02020700000000000000" pitchFamily="18" charset="-128"/>
              <a:ea typeface="UD Digi Kyokasho NK-B" panose="02020700000000000000" pitchFamily="18" charset="-128"/>
            </a:endParaRPr>
          </a:p>
        </p:txBody>
      </p:sp>
      <p:sp>
        <p:nvSpPr>
          <p:cNvPr id="11" name="正方形/長方形 10">
            <a:extLst>
              <a:ext uri="{FF2B5EF4-FFF2-40B4-BE49-F238E27FC236}">
                <a16:creationId xmlns:a16="http://schemas.microsoft.com/office/drawing/2014/main" id="{7B87562E-D21C-4F5F-F13C-8A1DA92141E7}"/>
              </a:ext>
            </a:extLst>
          </p:cNvPr>
          <p:cNvSpPr/>
          <p:nvPr/>
        </p:nvSpPr>
        <p:spPr>
          <a:xfrm>
            <a:off x="2489226" y="5132761"/>
            <a:ext cx="7484584" cy="480562"/>
          </a:xfrm>
          <a:prstGeom prst="rect">
            <a:avLst/>
          </a:prstGeom>
          <a:solidFill>
            <a:srgbClr val="0078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要するにその願いが叶うとどうなるのか</a:t>
            </a:r>
          </a:p>
        </p:txBody>
      </p:sp>
    </p:spTree>
    <p:extLst>
      <p:ext uri="{BB962C8B-B14F-4D97-AF65-F5344CB8AC3E}">
        <p14:creationId xmlns:p14="http://schemas.microsoft.com/office/powerpoint/2010/main" val="61050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7665-F98C-52D0-BBC9-130801507367}"/>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FDFD99B-F9DD-8823-9BEF-99533B637CE0}"/>
              </a:ext>
            </a:extLst>
          </p:cNvPr>
          <p:cNvSpPr/>
          <p:nvPr/>
        </p:nvSpPr>
        <p:spPr>
          <a:xfrm>
            <a:off x="2539953" y="1788058"/>
            <a:ext cx="7247612"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週末はお寿司を食べに行こう</a:t>
            </a:r>
          </a:p>
        </p:txBody>
      </p:sp>
      <p:sp>
        <p:nvSpPr>
          <p:cNvPr id="7" name="正方形/長方形 6">
            <a:extLst>
              <a:ext uri="{FF2B5EF4-FFF2-40B4-BE49-F238E27FC236}">
                <a16:creationId xmlns:a16="http://schemas.microsoft.com/office/drawing/2014/main" id="{FDFF04FE-D857-4DC2-9E5E-6BC93CBD1C72}"/>
              </a:ext>
            </a:extLst>
          </p:cNvPr>
          <p:cNvSpPr/>
          <p:nvPr/>
        </p:nvSpPr>
        <p:spPr>
          <a:xfrm>
            <a:off x="2539952" y="5181380"/>
            <a:ext cx="7247612"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お母さんも僕も笑顔になるから</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家族みんなが笑顔になる</a:t>
            </a:r>
            <a:endParaRPr lang="en-US" altLang="ja-JP" sz="2800" dirty="0">
              <a:solidFill>
                <a:prstClr val="black"/>
              </a:solidFill>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B942BC89-9B88-4F69-D0D4-229118D05B2C}"/>
              </a:ext>
            </a:extLst>
          </p:cNvPr>
          <p:cNvSpPr/>
          <p:nvPr/>
        </p:nvSpPr>
        <p:spPr>
          <a:xfrm>
            <a:off x="6231517" y="3490951"/>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お母さんが笑っていると</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僕もうれしい</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正方形/長方形 4">
            <a:extLst>
              <a:ext uri="{FF2B5EF4-FFF2-40B4-BE49-F238E27FC236}">
                <a16:creationId xmlns:a16="http://schemas.microsoft.com/office/drawing/2014/main" id="{E972EF58-CC32-CDB1-2D55-510B98ABDE3E}"/>
              </a:ext>
            </a:extLst>
          </p:cNvPr>
          <p:cNvSpPr/>
          <p:nvPr/>
        </p:nvSpPr>
        <p:spPr>
          <a:xfrm>
            <a:off x="966847" y="3490951"/>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家にいることが多いお母さんの</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気分転換になる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正方形/長方形 16">
            <a:extLst>
              <a:ext uri="{FF2B5EF4-FFF2-40B4-BE49-F238E27FC236}">
                <a16:creationId xmlns:a16="http://schemas.microsoft.com/office/drawing/2014/main" id="{DE184BB3-16F4-15B2-3CED-020AC138009C}"/>
              </a:ext>
            </a:extLst>
          </p:cNvPr>
          <p:cNvSpPr/>
          <p:nvPr/>
        </p:nvSpPr>
        <p:spPr>
          <a:xfrm>
            <a:off x="966848" y="706585"/>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家族みんなが笑顔になるアイデア</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1" name="ドーナツ 10">
            <a:extLst>
              <a:ext uri="{FF2B5EF4-FFF2-40B4-BE49-F238E27FC236}">
                <a16:creationId xmlns:a16="http://schemas.microsoft.com/office/drawing/2014/main" id="{E73B3C89-DBF4-216C-D797-8D0CA8426F28}"/>
              </a:ext>
            </a:extLst>
          </p:cNvPr>
          <p:cNvSpPr/>
          <p:nvPr/>
        </p:nvSpPr>
        <p:spPr>
          <a:xfrm>
            <a:off x="4343385" y="2156772"/>
            <a:ext cx="3640744" cy="3640744"/>
          </a:xfrm>
          <a:prstGeom prst="donut">
            <a:avLst>
              <a:gd name="adj" fmla="val 11595"/>
            </a:avLst>
          </a:prstGeom>
          <a:solidFill>
            <a:schemeClr val="tx2">
              <a:lumMod val="75000"/>
              <a:lumOff val="25000"/>
              <a:alpha val="29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9" name="正方形/長方形 18">
            <a:extLst>
              <a:ext uri="{FF2B5EF4-FFF2-40B4-BE49-F238E27FC236}">
                <a16:creationId xmlns:a16="http://schemas.microsoft.com/office/drawing/2014/main" id="{BDD59F76-5132-1348-A592-35EECF3BA7FC}"/>
              </a:ext>
            </a:extLst>
          </p:cNvPr>
          <p:cNvSpPr/>
          <p:nvPr/>
        </p:nvSpPr>
        <p:spPr>
          <a:xfrm>
            <a:off x="0" y="5979"/>
            <a:ext cx="12192000" cy="480562"/>
          </a:xfrm>
          <a:prstGeom prst="rect">
            <a:avLst/>
          </a:prstGeom>
          <a:solidFill>
            <a:schemeClr val="tx2">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相手の立場にたった論理性のあるプレゼン資料例</a:t>
            </a:r>
          </a:p>
        </p:txBody>
      </p:sp>
      <p:sp>
        <p:nvSpPr>
          <p:cNvPr id="10" name="下矢印 15">
            <a:extLst>
              <a:ext uri="{FF2B5EF4-FFF2-40B4-BE49-F238E27FC236}">
                <a16:creationId xmlns:a16="http://schemas.microsoft.com/office/drawing/2014/main" id="{7940AA8C-7F8A-26AF-DE00-7D418CB24C24}"/>
              </a:ext>
            </a:extLst>
          </p:cNvPr>
          <p:cNvSpPr/>
          <p:nvPr/>
        </p:nvSpPr>
        <p:spPr>
          <a:xfrm>
            <a:off x="8180965" y="4748575"/>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2" name="下矢印 15">
            <a:extLst>
              <a:ext uri="{FF2B5EF4-FFF2-40B4-BE49-F238E27FC236}">
                <a16:creationId xmlns:a16="http://schemas.microsoft.com/office/drawing/2014/main" id="{208B6327-5BE7-AE4A-6AD2-A5AEADB111B9}"/>
              </a:ext>
            </a:extLst>
          </p:cNvPr>
          <p:cNvSpPr/>
          <p:nvPr/>
        </p:nvSpPr>
        <p:spPr>
          <a:xfrm>
            <a:off x="8180965" y="3039239"/>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4" name="下矢印 15">
            <a:extLst>
              <a:ext uri="{FF2B5EF4-FFF2-40B4-BE49-F238E27FC236}">
                <a16:creationId xmlns:a16="http://schemas.microsoft.com/office/drawing/2014/main" id="{05D117B6-E11D-1C75-2A0A-045BE95490BE}"/>
              </a:ext>
            </a:extLst>
          </p:cNvPr>
          <p:cNvSpPr/>
          <p:nvPr/>
        </p:nvSpPr>
        <p:spPr>
          <a:xfrm>
            <a:off x="2916293" y="3039239"/>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5" name="下矢印 15">
            <a:extLst>
              <a:ext uri="{FF2B5EF4-FFF2-40B4-BE49-F238E27FC236}">
                <a16:creationId xmlns:a16="http://schemas.microsoft.com/office/drawing/2014/main" id="{62CCB0DD-36E0-3F5D-DD9E-ABD5D450695C}"/>
              </a:ext>
            </a:extLst>
          </p:cNvPr>
          <p:cNvSpPr/>
          <p:nvPr/>
        </p:nvSpPr>
        <p:spPr>
          <a:xfrm>
            <a:off x="2916293" y="4748575"/>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12030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01E08-A4D1-1555-FFFE-414E8B9489C7}"/>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F38581-738E-DD6A-F08B-4F80EAA500A3}"/>
              </a:ext>
            </a:extLst>
          </p:cNvPr>
          <p:cNvSpPr/>
          <p:nvPr/>
        </p:nvSpPr>
        <p:spPr>
          <a:xfrm>
            <a:off x="2539951" y="5181380"/>
            <a:ext cx="7247614"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学校で習わないことを教えてもらえる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4" name="正方形/長方形 3">
            <a:extLst>
              <a:ext uri="{FF2B5EF4-FFF2-40B4-BE49-F238E27FC236}">
                <a16:creationId xmlns:a16="http://schemas.microsoft.com/office/drawing/2014/main" id="{01D5001D-0F26-B075-6180-69164F036F95}"/>
              </a:ext>
            </a:extLst>
          </p:cNvPr>
          <p:cNvSpPr/>
          <p:nvPr/>
        </p:nvSpPr>
        <p:spPr>
          <a:xfrm>
            <a:off x="2539953" y="1788058"/>
            <a:ext cx="7247612"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週末はお寿司を食べに行こう</a:t>
            </a:r>
          </a:p>
        </p:txBody>
      </p:sp>
      <p:sp>
        <p:nvSpPr>
          <p:cNvPr id="10" name="下矢印 15">
            <a:extLst>
              <a:ext uri="{FF2B5EF4-FFF2-40B4-BE49-F238E27FC236}">
                <a16:creationId xmlns:a16="http://schemas.microsoft.com/office/drawing/2014/main" id="{78C58399-7C12-77BD-673D-9780CBB3F5AC}"/>
              </a:ext>
            </a:extLst>
          </p:cNvPr>
          <p:cNvSpPr/>
          <p:nvPr/>
        </p:nvSpPr>
        <p:spPr>
          <a:xfrm>
            <a:off x="8180965" y="4748575"/>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2" name="下矢印 15">
            <a:extLst>
              <a:ext uri="{FF2B5EF4-FFF2-40B4-BE49-F238E27FC236}">
                <a16:creationId xmlns:a16="http://schemas.microsoft.com/office/drawing/2014/main" id="{06D1C3CB-CAF8-5438-6961-0535AEB55933}"/>
              </a:ext>
            </a:extLst>
          </p:cNvPr>
          <p:cNvSpPr/>
          <p:nvPr/>
        </p:nvSpPr>
        <p:spPr>
          <a:xfrm>
            <a:off x="8180965" y="3039239"/>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3" name="下矢印 15">
            <a:extLst>
              <a:ext uri="{FF2B5EF4-FFF2-40B4-BE49-F238E27FC236}">
                <a16:creationId xmlns:a16="http://schemas.microsoft.com/office/drawing/2014/main" id="{9CE65DA9-9B1B-5435-919D-DFEED8805102}"/>
              </a:ext>
            </a:extLst>
          </p:cNvPr>
          <p:cNvSpPr/>
          <p:nvPr/>
        </p:nvSpPr>
        <p:spPr>
          <a:xfrm>
            <a:off x="2916293" y="3039239"/>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4" name="下矢印 15">
            <a:extLst>
              <a:ext uri="{FF2B5EF4-FFF2-40B4-BE49-F238E27FC236}">
                <a16:creationId xmlns:a16="http://schemas.microsoft.com/office/drawing/2014/main" id="{9E04FA9C-D293-E23D-61FC-E3E59131EFB9}"/>
              </a:ext>
            </a:extLst>
          </p:cNvPr>
          <p:cNvSpPr/>
          <p:nvPr/>
        </p:nvSpPr>
        <p:spPr>
          <a:xfrm>
            <a:off x="2916293" y="4748575"/>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3" name="正方形/長方形 2">
            <a:extLst>
              <a:ext uri="{FF2B5EF4-FFF2-40B4-BE49-F238E27FC236}">
                <a16:creationId xmlns:a16="http://schemas.microsoft.com/office/drawing/2014/main" id="{772F3D5B-2FE5-7872-32A7-9CE90D5F6A1E}"/>
              </a:ext>
            </a:extLst>
          </p:cNvPr>
          <p:cNvSpPr/>
          <p:nvPr/>
        </p:nvSpPr>
        <p:spPr>
          <a:xfrm>
            <a:off x="6231517" y="3490951"/>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寿司屋の機械が好きで</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お父さんに詳しく教えてほしい</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正方形/長方形 4">
            <a:extLst>
              <a:ext uri="{FF2B5EF4-FFF2-40B4-BE49-F238E27FC236}">
                <a16:creationId xmlns:a16="http://schemas.microsoft.com/office/drawing/2014/main" id="{540DA401-F891-35FE-A9C9-9601363AA1BD}"/>
              </a:ext>
            </a:extLst>
          </p:cNvPr>
          <p:cNvSpPr/>
          <p:nvPr/>
        </p:nvSpPr>
        <p:spPr>
          <a:xfrm>
            <a:off x="966847" y="3490951"/>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忙しいお父さんが</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a:solidFill>
                  <a:prstClr val="black"/>
                </a:solidFill>
                <a:latin typeface="UD Digi Kyokasho NK-B" panose="02020700000000000000" pitchFamily="18" charset="-128"/>
                <a:ea typeface="UD Digi Kyokasho NK-B" panose="02020700000000000000" pitchFamily="18" charset="-128"/>
              </a:rPr>
              <a:t>家族と話せる時間が増える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正方形/長方形 16">
            <a:extLst>
              <a:ext uri="{FF2B5EF4-FFF2-40B4-BE49-F238E27FC236}">
                <a16:creationId xmlns:a16="http://schemas.microsoft.com/office/drawing/2014/main" id="{F539C7E1-78DA-5BD3-A8EB-996CD90BD726}"/>
              </a:ext>
            </a:extLst>
          </p:cNvPr>
          <p:cNvSpPr/>
          <p:nvPr/>
        </p:nvSpPr>
        <p:spPr>
          <a:xfrm>
            <a:off x="966848" y="706585"/>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学校で習わないことを学ぶ時間を持ちたい</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1" name="ドーナツ 10">
            <a:extLst>
              <a:ext uri="{FF2B5EF4-FFF2-40B4-BE49-F238E27FC236}">
                <a16:creationId xmlns:a16="http://schemas.microsoft.com/office/drawing/2014/main" id="{865A9B43-C55C-7670-0852-6A770D0256CC}"/>
              </a:ext>
            </a:extLst>
          </p:cNvPr>
          <p:cNvSpPr/>
          <p:nvPr/>
        </p:nvSpPr>
        <p:spPr>
          <a:xfrm>
            <a:off x="4343385" y="2156772"/>
            <a:ext cx="3640744" cy="3640744"/>
          </a:xfrm>
          <a:prstGeom prst="donut">
            <a:avLst>
              <a:gd name="adj" fmla="val 11595"/>
            </a:avLst>
          </a:prstGeom>
          <a:solidFill>
            <a:schemeClr val="tx2">
              <a:lumMod val="75000"/>
              <a:lumOff val="25000"/>
              <a:alpha val="29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9" name="正方形/長方形 18">
            <a:extLst>
              <a:ext uri="{FF2B5EF4-FFF2-40B4-BE49-F238E27FC236}">
                <a16:creationId xmlns:a16="http://schemas.microsoft.com/office/drawing/2014/main" id="{EE35A81B-849A-B009-6E0F-302DF22EC2D5}"/>
              </a:ext>
            </a:extLst>
          </p:cNvPr>
          <p:cNvSpPr/>
          <p:nvPr/>
        </p:nvSpPr>
        <p:spPr>
          <a:xfrm>
            <a:off x="0" y="5979"/>
            <a:ext cx="12192000" cy="480562"/>
          </a:xfrm>
          <a:prstGeom prst="rect">
            <a:avLst/>
          </a:prstGeom>
          <a:solidFill>
            <a:schemeClr val="tx2">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相手の立場にたった論理性のあるプレゼン資料例</a:t>
            </a:r>
          </a:p>
        </p:txBody>
      </p:sp>
    </p:spTree>
    <p:extLst>
      <p:ext uri="{BB962C8B-B14F-4D97-AF65-F5344CB8AC3E}">
        <p14:creationId xmlns:p14="http://schemas.microsoft.com/office/powerpoint/2010/main" val="417186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08DE99-FBEB-D301-ECB1-F32829C2D967}"/>
            </a:ext>
          </a:extLst>
        </p:cNvPr>
        <p:cNvGrpSpPr/>
        <p:nvPr/>
      </p:nvGrpSpPr>
      <p:grpSpPr>
        <a:xfrm>
          <a:off x="0" y="0"/>
          <a:ext cx="0" cy="0"/>
          <a:chOff x="0" y="0"/>
          <a:chExt cx="0" cy="0"/>
        </a:xfrm>
      </p:grpSpPr>
      <p:pic>
        <p:nvPicPr>
          <p:cNvPr id="5" name="図 4" descr="皿の上の料理&#10;&#10;自動的に生成された説明">
            <a:extLst>
              <a:ext uri="{FF2B5EF4-FFF2-40B4-BE49-F238E27FC236}">
                <a16:creationId xmlns:a16="http://schemas.microsoft.com/office/drawing/2014/main" id="{4D2F9074-83C8-456D-9B8B-57805D9D6AAD}"/>
              </a:ext>
            </a:extLst>
          </p:cNvPr>
          <p:cNvPicPr>
            <a:picLocks noChangeAspect="1"/>
          </p:cNvPicPr>
          <p:nvPr/>
        </p:nvPicPr>
        <p:blipFill>
          <a:blip r:embed="rId2">
            <a:extLst>
              <a:ext uri="{28A0092B-C50C-407E-A947-70E740481C1C}">
                <a14:useLocalDpi xmlns:a14="http://schemas.microsoft.com/office/drawing/2010/main" val="0"/>
              </a:ext>
            </a:extLst>
          </a:blip>
          <a:srcRect l="1754" t="10714" r="32912" b="11947"/>
          <a:stretch/>
        </p:blipFill>
        <p:spPr>
          <a:xfrm>
            <a:off x="1803537" y="2974665"/>
            <a:ext cx="3266748" cy="2577996"/>
          </a:xfrm>
          <a:prstGeom prst="rect">
            <a:avLst/>
          </a:prstGeom>
        </p:spPr>
      </p:pic>
      <p:sp>
        <p:nvSpPr>
          <p:cNvPr id="17" name="正方形/長方形 16">
            <a:extLst>
              <a:ext uri="{FF2B5EF4-FFF2-40B4-BE49-F238E27FC236}">
                <a16:creationId xmlns:a16="http://schemas.microsoft.com/office/drawing/2014/main" id="{F4275D3F-0DB1-7E70-308A-3273F2F385E7}"/>
              </a:ext>
            </a:extLst>
          </p:cNvPr>
          <p:cNvSpPr/>
          <p:nvPr/>
        </p:nvSpPr>
        <p:spPr>
          <a:xfrm>
            <a:off x="966847" y="1254592"/>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私の願い</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0" name="正方形/長方形 9">
            <a:extLst>
              <a:ext uri="{FF2B5EF4-FFF2-40B4-BE49-F238E27FC236}">
                <a16:creationId xmlns:a16="http://schemas.microsoft.com/office/drawing/2014/main" id="{58BFD1F1-EDD5-C655-EEBF-5EF3CF1A4608}"/>
              </a:ext>
            </a:extLst>
          </p:cNvPr>
          <p:cNvSpPr/>
          <p:nvPr/>
        </p:nvSpPr>
        <p:spPr>
          <a:xfrm>
            <a:off x="966847" y="1967569"/>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この週末はお寿司を食べに行きたい</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4" name="正方形/長方形 13">
            <a:extLst>
              <a:ext uri="{FF2B5EF4-FFF2-40B4-BE49-F238E27FC236}">
                <a16:creationId xmlns:a16="http://schemas.microsoft.com/office/drawing/2014/main" id="{AB975296-3B05-4E6B-D619-ECA56EA67905}"/>
              </a:ext>
            </a:extLst>
          </p:cNvPr>
          <p:cNvSpPr/>
          <p:nvPr/>
        </p:nvSpPr>
        <p:spPr>
          <a:xfrm>
            <a:off x="5326323" y="2940775"/>
            <a:ext cx="6468437" cy="2740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0800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なぜなら、お寿司屋さんに行くと楽しいし、</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おいしいし、友だちは毎週行っているし、</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僕だって友だちのように毎週お寿司を</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食べに行きたいと思っている。</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しかも、今週は新しいおもちゃがもらえる。</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だから今週は絶対にお寿司を食べに</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行きたい。</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8" name="三角形 17">
            <a:extLst>
              <a:ext uri="{FF2B5EF4-FFF2-40B4-BE49-F238E27FC236}">
                <a16:creationId xmlns:a16="http://schemas.microsoft.com/office/drawing/2014/main" id="{CC31BD67-E4D0-F292-500B-E17E9683A1FE}"/>
              </a:ext>
            </a:extLst>
          </p:cNvPr>
          <p:cNvSpPr/>
          <p:nvPr/>
        </p:nvSpPr>
        <p:spPr>
          <a:xfrm>
            <a:off x="4179501" y="2043993"/>
            <a:ext cx="3832998" cy="3304309"/>
          </a:xfrm>
          <a:prstGeom prst="triangle">
            <a:avLst/>
          </a:prstGeom>
          <a:noFill/>
          <a:ln w="381000">
            <a:solidFill>
              <a:schemeClr val="tx2">
                <a:lumMod val="75000"/>
                <a:lumOff val="25000"/>
                <a:alpha val="3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0" name="正方形/長方形 19">
            <a:extLst>
              <a:ext uri="{FF2B5EF4-FFF2-40B4-BE49-F238E27FC236}">
                <a16:creationId xmlns:a16="http://schemas.microsoft.com/office/drawing/2014/main" id="{5ED4BF04-34BE-0F3D-0FDD-8A7C0C6061C4}"/>
              </a:ext>
            </a:extLst>
          </p:cNvPr>
          <p:cNvSpPr/>
          <p:nvPr/>
        </p:nvSpPr>
        <p:spPr>
          <a:xfrm>
            <a:off x="0" y="-65585"/>
            <a:ext cx="12192000" cy="480562"/>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良くない例：自分のしたいことだけを書き記した資料</a:t>
            </a:r>
          </a:p>
        </p:txBody>
      </p:sp>
      <p:sp>
        <p:nvSpPr>
          <p:cNvPr id="8" name="正方形/長方形 7">
            <a:extLst>
              <a:ext uri="{FF2B5EF4-FFF2-40B4-BE49-F238E27FC236}">
                <a16:creationId xmlns:a16="http://schemas.microsoft.com/office/drawing/2014/main" id="{64C580EF-A37B-976E-5669-C326B860F012}"/>
              </a:ext>
            </a:extLst>
          </p:cNvPr>
          <p:cNvSpPr/>
          <p:nvPr/>
        </p:nvSpPr>
        <p:spPr>
          <a:xfrm>
            <a:off x="192505" y="414977"/>
            <a:ext cx="11819823" cy="709219"/>
          </a:xfrm>
          <a:prstGeom prst="rect">
            <a:avLst/>
          </a:prstGeom>
          <a:solidFill>
            <a:srgbClr val="A6CAE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この資料だと</a:t>
            </a:r>
            <a:r>
              <a:rPr lang="ja-JP" altLang="en-US" sz="3600" dirty="0">
                <a:solidFill>
                  <a:schemeClr val="bg1"/>
                </a:solidFill>
                <a:latin typeface="UD Digi Kyokasho NK-B" panose="02020700000000000000" pitchFamily="18" charset="-128"/>
                <a:ea typeface="UD Digi Kyokasho NK-B" panose="02020700000000000000" pitchFamily="18" charset="-128"/>
              </a:rPr>
              <a:t>相手は何と言いそうですか？</a:t>
            </a:r>
            <a:endParaRPr kumimoji="1" lang="en-US" altLang="ja-JP" sz="36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411722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7249E-2426-6108-3E68-B53A12DF381E}"/>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1F30034-0831-2FC3-F8B9-3089A4190C82}"/>
              </a:ext>
            </a:extLst>
          </p:cNvPr>
          <p:cNvSpPr/>
          <p:nvPr/>
        </p:nvSpPr>
        <p:spPr>
          <a:xfrm>
            <a:off x="2997200" y="3885722"/>
            <a:ext cx="6197600" cy="81381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algn="ctr"/>
            <a:r>
              <a:rPr lang="ja-JP" altLang="en-US" sz="2400" dirty="0">
                <a:solidFill>
                  <a:srgbClr val="0078D2"/>
                </a:solidFill>
                <a:latin typeface="UD Digi Kyokasho NK-B" panose="02020700000000000000" pitchFamily="18" charset="-128"/>
                <a:ea typeface="UD Digi Kyokasho NK-B" panose="02020700000000000000" pitchFamily="18" charset="-128"/>
              </a:rPr>
              <a:t>プレゼン資料のつくり方（解説編）</a:t>
            </a:r>
          </a:p>
        </p:txBody>
      </p:sp>
      <p:pic>
        <p:nvPicPr>
          <p:cNvPr id="12" name="図 11">
            <a:extLst>
              <a:ext uri="{FF2B5EF4-FFF2-40B4-BE49-F238E27FC236}">
                <a16:creationId xmlns:a16="http://schemas.microsoft.com/office/drawing/2014/main" id="{91082180-8F36-B116-B05F-E3A1FBCB4EB7}"/>
              </a:ext>
            </a:extLst>
          </p:cNvPr>
          <p:cNvPicPr>
            <a:picLocks noChangeAspect="1"/>
          </p:cNvPicPr>
          <p:nvPr/>
        </p:nvPicPr>
        <p:blipFill>
          <a:blip r:embed="rId2">
            <a:biLevel thresh="25000"/>
          </a:blip>
          <a:stretch>
            <a:fillRect/>
          </a:stretch>
        </p:blipFill>
        <p:spPr>
          <a:xfrm>
            <a:off x="2922757" y="2151216"/>
            <a:ext cx="6346486" cy="1475360"/>
          </a:xfrm>
          <a:prstGeom prst="rect">
            <a:avLst/>
          </a:prstGeom>
        </p:spPr>
      </p:pic>
      <p:pic>
        <p:nvPicPr>
          <p:cNvPr id="3" name="図 2" descr="テキスト&#10;&#10;低い精度で自動的に生成された説明">
            <a:extLst>
              <a:ext uri="{FF2B5EF4-FFF2-40B4-BE49-F238E27FC236}">
                <a16:creationId xmlns:a16="http://schemas.microsoft.com/office/drawing/2014/main" id="{F5398042-AE30-CB53-42D4-AAA10B812C2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20170" y="5919002"/>
            <a:ext cx="1688595" cy="591313"/>
          </a:xfrm>
          <a:prstGeom prst="rect">
            <a:avLst/>
          </a:prstGeom>
        </p:spPr>
      </p:pic>
    </p:spTree>
    <p:extLst>
      <p:ext uri="{BB962C8B-B14F-4D97-AF65-F5344CB8AC3E}">
        <p14:creationId xmlns:p14="http://schemas.microsoft.com/office/powerpoint/2010/main" val="150745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64958-C657-0E50-9A29-532750D883C8}"/>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86CA7317-0DBC-22B9-E3CF-AAEB3F1B3A41}"/>
              </a:ext>
            </a:extLst>
          </p:cNvPr>
          <p:cNvSpPr/>
          <p:nvPr/>
        </p:nvSpPr>
        <p:spPr>
          <a:xfrm>
            <a:off x="1393867" y="3436066"/>
            <a:ext cx="9404267" cy="2010577"/>
          </a:xfrm>
          <a:prstGeom prst="rect">
            <a:avLst/>
          </a:prstGeom>
          <a:solidFill>
            <a:schemeClr val="bg1"/>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できるかぎり文は短く簡潔にする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文字の大きさを変えて伝えたいことに強弱をつける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2800" dirty="0">
                <a:solidFill>
                  <a:prstClr val="black"/>
                </a:solidFill>
                <a:latin typeface="UD Digi Kyokasho NK-B" panose="02020700000000000000" pitchFamily="18" charset="-128"/>
                <a:ea typeface="UD Digi Kyokasho NK-B" panose="02020700000000000000" pitchFamily="18" charset="-128"/>
              </a:rPr>
              <a:t>特に大事なところは、文字を図形に囲み色を反転させる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4" name="テキスト ボックス 3">
            <a:extLst>
              <a:ext uri="{FF2B5EF4-FFF2-40B4-BE49-F238E27FC236}">
                <a16:creationId xmlns:a16="http://schemas.microsoft.com/office/drawing/2014/main" id="{42C10687-740E-8F07-FE81-6BBAEA353AED}"/>
              </a:ext>
            </a:extLst>
          </p:cNvPr>
          <p:cNvSpPr txBox="1"/>
          <p:nvPr/>
        </p:nvSpPr>
        <p:spPr>
          <a:xfrm>
            <a:off x="658091" y="939825"/>
            <a:ext cx="108758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より伝わりやすい資料にするためのチャレンジ</a:t>
            </a:r>
          </a:p>
        </p:txBody>
      </p:sp>
      <p:sp>
        <p:nvSpPr>
          <p:cNvPr id="10" name="正方形/長方形 9">
            <a:extLst>
              <a:ext uri="{FF2B5EF4-FFF2-40B4-BE49-F238E27FC236}">
                <a16:creationId xmlns:a16="http://schemas.microsoft.com/office/drawing/2014/main" id="{8E7E356D-F320-D3A4-7750-36EC85A49392}"/>
              </a:ext>
            </a:extLst>
          </p:cNvPr>
          <p:cNvSpPr/>
          <p:nvPr/>
        </p:nvSpPr>
        <p:spPr>
          <a:xfrm>
            <a:off x="2039588" y="1571511"/>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ぱっと見て伝わるように資料を作る</a:t>
            </a:r>
          </a:p>
        </p:txBody>
      </p:sp>
      <p:sp>
        <p:nvSpPr>
          <p:cNvPr id="7" name="正方形/長方形 6">
            <a:extLst>
              <a:ext uri="{FF2B5EF4-FFF2-40B4-BE49-F238E27FC236}">
                <a16:creationId xmlns:a16="http://schemas.microsoft.com/office/drawing/2014/main" id="{4267E8D0-6459-9B91-5280-17BB69A2AA7B}"/>
              </a:ext>
            </a:extLst>
          </p:cNvPr>
          <p:cNvSpPr/>
          <p:nvPr/>
        </p:nvSpPr>
        <p:spPr>
          <a:xfrm>
            <a:off x="1393867" y="2848088"/>
            <a:ext cx="9404267" cy="587977"/>
          </a:xfrm>
          <a:prstGeom prst="rect">
            <a:avLst/>
          </a:prstGeom>
          <a:solidFill>
            <a:srgbClr val="0078D2"/>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伝わる資料作りのチャレンジ</a:t>
            </a:r>
          </a:p>
        </p:txBody>
      </p:sp>
    </p:spTree>
    <p:extLst>
      <p:ext uri="{BB962C8B-B14F-4D97-AF65-F5344CB8AC3E}">
        <p14:creationId xmlns:p14="http://schemas.microsoft.com/office/powerpoint/2010/main" val="410348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D57967-C472-4578-9203-2579A364086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38A812B-17A6-744E-1DE9-3BF1354F9AA8}"/>
              </a:ext>
            </a:extLst>
          </p:cNvPr>
          <p:cNvSpPr/>
          <p:nvPr/>
        </p:nvSpPr>
        <p:spPr>
          <a:xfrm>
            <a:off x="2039588" y="1457211"/>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できる限り文は短くする（例）</a:t>
            </a:r>
          </a:p>
        </p:txBody>
      </p:sp>
      <p:sp>
        <p:nvSpPr>
          <p:cNvPr id="2" name="正方形/長方形 1">
            <a:extLst>
              <a:ext uri="{FF2B5EF4-FFF2-40B4-BE49-F238E27FC236}">
                <a16:creationId xmlns:a16="http://schemas.microsoft.com/office/drawing/2014/main" id="{25E285D9-8D37-3ABC-25DD-2A95240342B8}"/>
              </a:ext>
            </a:extLst>
          </p:cNvPr>
          <p:cNvSpPr/>
          <p:nvPr/>
        </p:nvSpPr>
        <p:spPr>
          <a:xfrm>
            <a:off x="440378" y="2691203"/>
            <a:ext cx="5655622" cy="27501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長い文</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お寿司屋さんではお母さんがいつもうれしそうで、それを見ていると僕もうれしい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 name="正方形/長方形 2">
            <a:extLst>
              <a:ext uri="{FF2B5EF4-FFF2-40B4-BE49-F238E27FC236}">
                <a16:creationId xmlns:a16="http://schemas.microsoft.com/office/drawing/2014/main" id="{CED56E50-0D04-2183-E0EB-07F57767F438}"/>
              </a:ext>
            </a:extLst>
          </p:cNvPr>
          <p:cNvSpPr/>
          <p:nvPr/>
        </p:nvSpPr>
        <p:spPr>
          <a:xfrm>
            <a:off x="6231518" y="2691203"/>
            <a:ext cx="5655622" cy="27501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短い文（</a:t>
            </a: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20</a:t>
            </a: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文字以内）</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お母さんが笑っていると</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僕もうれしい</a:t>
            </a:r>
          </a:p>
        </p:txBody>
      </p:sp>
      <p:sp>
        <p:nvSpPr>
          <p:cNvPr id="5" name="ドーナツ 4">
            <a:extLst>
              <a:ext uri="{FF2B5EF4-FFF2-40B4-BE49-F238E27FC236}">
                <a16:creationId xmlns:a16="http://schemas.microsoft.com/office/drawing/2014/main" id="{21B01153-04C8-DA4D-2927-91CD13E5AEB8}"/>
              </a:ext>
            </a:extLst>
          </p:cNvPr>
          <p:cNvSpPr/>
          <p:nvPr/>
        </p:nvSpPr>
        <p:spPr>
          <a:xfrm>
            <a:off x="7680547" y="2732961"/>
            <a:ext cx="2666612" cy="2666610"/>
          </a:xfrm>
          <a:prstGeom prst="donut">
            <a:avLst>
              <a:gd name="adj" fmla="val 11595"/>
            </a:avLst>
          </a:prstGeom>
          <a:solidFill>
            <a:schemeClr val="tx2">
              <a:lumMod val="75000"/>
              <a:lumOff val="25000"/>
              <a:alpha val="29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1" name="三角形 10">
            <a:extLst>
              <a:ext uri="{FF2B5EF4-FFF2-40B4-BE49-F238E27FC236}">
                <a16:creationId xmlns:a16="http://schemas.microsoft.com/office/drawing/2014/main" id="{9D760021-11F2-F2E7-2632-34691296E7DE}"/>
              </a:ext>
            </a:extLst>
          </p:cNvPr>
          <p:cNvSpPr/>
          <p:nvPr/>
        </p:nvSpPr>
        <p:spPr>
          <a:xfrm>
            <a:off x="2039588" y="3201396"/>
            <a:ext cx="2295619" cy="1978982"/>
          </a:xfrm>
          <a:prstGeom prst="triangle">
            <a:avLst/>
          </a:prstGeom>
          <a:noFill/>
          <a:ln w="381000">
            <a:solidFill>
              <a:schemeClr val="tx2">
                <a:lumMod val="75000"/>
                <a:lumOff val="25000"/>
                <a:alpha val="3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6" name="フローチャート: 代替処理 5">
            <a:extLst>
              <a:ext uri="{FF2B5EF4-FFF2-40B4-BE49-F238E27FC236}">
                <a16:creationId xmlns:a16="http://schemas.microsoft.com/office/drawing/2014/main" id="{9B5B3DA7-F4BB-2186-4B02-7A5D3517CC71}"/>
              </a:ext>
            </a:extLst>
          </p:cNvPr>
          <p:cNvSpPr/>
          <p:nvPr/>
        </p:nvSpPr>
        <p:spPr>
          <a:xfrm>
            <a:off x="8855996" y="1659841"/>
            <a:ext cx="2892599" cy="831273"/>
          </a:xfrm>
          <a:prstGeom prst="flowChartAlternateProcess">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UD Digi Kyokasho NK-B" panose="02020700000000000000" pitchFamily="18" charset="-128"/>
                <a:ea typeface="UD Digi Kyokasho NK-B" panose="02020700000000000000" pitchFamily="18" charset="-128"/>
              </a:rPr>
              <a:t>AI</a:t>
            </a:r>
            <a:r>
              <a:rPr kumimoji="1" lang="ja-JP" altLang="en-US" sz="2400" dirty="0">
                <a:latin typeface="UD Digi Kyokasho NK-B" panose="02020700000000000000" pitchFamily="18" charset="-128"/>
                <a:ea typeface="UD Digi Kyokasho NK-B" panose="02020700000000000000" pitchFamily="18" charset="-128"/>
              </a:rPr>
              <a:t>の助けを</a:t>
            </a:r>
            <a:br>
              <a:rPr kumimoji="1" lang="en-US" altLang="ja-JP" sz="2400" dirty="0">
                <a:latin typeface="UD Digi Kyokasho NK-B" panose="02020700000000000000" pitchFamily="18" charset="-128"/>
                <a:ea typeface="UD Digi Kyokasho NK-B" panose="02020700000000000000" pitchFamily="18" charset="-128"/>
              </a:rPr>
            </a:br>
            <a:r>
              <a:rPr kumimoji="1" lang="ja-JP" altLang="en-US" sz="2400" dirty="0">
                <a:latin typeface="UD Digi Kyokasho NK-B" panose="02020700000000000000" pitchFamily="18" charset="-128"/>
                <a:ea typeface="UD Digi Kyokasho NK-B" panose="02020700000000000000" pitchFamily="18" charset="-128"/>
              </a:rPr>
              <a:t>もらっても</a:t>
            </a:r>
            <a:r>
              <a:rPr kumimoji="1" lang="en-US" altLang="ja-JP" sz="2400" dirty="0">
                <a:latin typeface="UD Digi Kyokasho NK-B" panose="02020700000000000000" pitchFamily="18" charset="-128"/>
                <a:ea typeface="UD Digi Kyokasho NK-B" panose="02020700000000000000" pitchFamily="18" charset="-128"/>
              </a:rPr>
              <a:t>OK</a:t>
            </a:r>
            <a:endParaRPr kumimoji="1" lang="ja-JP" altLang="en-US" sz="2400" dirty="0">
              <a:latin typeface="UD Digi Kyokasho NK-B" panose="02020700000000000000" pitchFamily="18" charset="-128"/>
              <a:ea typeface="UD Digi Kyokasho NK-B" panose="02020700000000000000" pitchFamily="18" charset="-128"/>
            </a:endParaRPr>
          </a:p>
        </p:txBody>
      </p:sp>
      <p:sp>
        <p:nvSpPr>
          <p:cNvPr id="7" name="三角形 6">
            <a:extLst>
              <a:ext uri="{FF2B5EF4-FFF2-40B4-BE49-F238E27FC236}">
                <a16:creationId xmlns:a16="http://schemas.microsoft.com/office/drawing/2014/main" id="{1B792322-32FF-6333-0084-8D4AACA7B4E4}"/>
              </a:ext>
            </a:extLst>
          </p:cNvPr>
          <p:cNvSpPr/>
          <p:nvPr/>
        </p:nvSpPr>
        <p:spPr>
          <a:xfrm rot="12020181">
            <a:off x="9429196" y="2394204"/>
            <a:ext cx="223382" cy="494805"/>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8" name="正方形/長方形 7">
            <a:extLst>
              <a:ext uri="{FF2B5EF4-FFF2-40B4-BE49-F238E27FC236}">
                <a16:creationId xmlns:a16="http://schemas.microsoft.com/office/drawing/2014/main" id="{C1782A3B-801B-3CCF-E1F4-3B86258189D1}"/>
              </a:ext>
            </a:extLst>
          </p:cNvPr>
          <p:cNvSpPr/>
          <p:nvPr/>
        </p:nvSpPr>
        <p:spPr>
          <a:xfrm>
            <a:off x="6276140" y="5287931"/>
            <a:ext cx="5791140" cy="910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※AI</a:t>
            </a:r>
            <a:r>
              <a:rPr kumimoji="1" lang="ja-JP" altLang="en-US" sz="1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の助けをもらってもよいが、それはあくまでヒントである。</a:t>
            </a:r>
            <a:endParaRPr kumimoji="1" lang="en-US" altLang="ja-JP" sz="1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Digi Kyokasho NK-B" panose="02020700000000000000" pitchFamily="18" charset="-128"/>
                <a:ea typeface="UD Digi Kyokasho NK-B" panose="02020700000000000000" pitchFamily="18" charset="-128"/>
              </a:rPr>
              <a:t>　</a:t>
            </a:r>
            <a:r>
              <a:rPr kumimoji="1" lang="ja-JP" altLang="en-US" sz="1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自分が何を考え何を伝えたいかはしっかり持っておく必要がある</a:t>
            </a:r>
          </a:p>
        </p:txBody>
      </p:sp>
      <p:sp>
        <p:nvSpPr>
          <p:cNvPr id="9" name="テキスト ボックス 8">
            <a:extLst>
              <a:ext uri="{FF2B5EF4-FFF2-40B4-BE49-F238E27FC236}">
                <a16:creationId xmlns:a16="http://schemas.microsoft.com/office/drawing/2014/main" id="{54E59DB7-B4F8-EDE7-D26D-AA4178A943E3}"/>
              </a:ext>
            </a:extLst>
          </p:cNvPr>
          <p:cNvSpPr txBox="1"/>
          <p:nvPr/>
        </p:nvSpPr>
        <p:spPr>
          <a:xfrm>
            <a:off x="748145" y="749325"/>
            <a:ext cx="108758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より伝わりやすい資料にするためのチャレンジ</a:t>
            </a:r>
          </a:p>
        </p:txBody>
      </p:sp>
    </p:spTree>
    <p:extLst>
      <p:ext uri="{BB962C8B-B14F-4D97-AF65-F5344CB8AC3E}">
        <p14:creationId xmlns:p14="http://schemas.microsoft.com/office/powerpoint/2010/main" val="1340341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CBEDB7-509D-D69C-D933-4D3DCA74F9B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5A6E527-14C7-6BEE-EDEC-48700407A885}"/>
              </a:ext>
            </a:extLst>
          </p:cNvPr>
          <p:cNvSpPr/>
          <p:nvPr/>
        </p:nvSpPr>
        <p:spPr>
          <a:xfrm>
            <a:off x="2039588" y="1449190"/>
            <a:ext cx="8112824"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伝えたいことに強弱をつける（例）</a:t>
            </a:r>
          </a:p>
        </p:txBody>
      </p:sp>
      <p:sp>
        <p:nvSpPr>
          <p:cNvPr id="2" name="正方形/長方形 1">
            <a:extLst>
              <a:ext uri="{FF2B5EF4-FFF2-40B4-BE49-F238E27FC236}">
                <a16:creationId xmlns:a16="http://schemas.microsoft.com/office/drawing/2014/main" id="{16404314-1C1F-DE68-B92C-7A0707C20226}"/>
              </a:ext>
            </a:extLst>
          </p:cNvPr>
          <p:cNvSpPr/>
          <p:nvPr/>
        </p:nvSpPr>
        <p:spPr>
          <a:xfrm>
            <a:off x="558911" y="2521137"/>
            <a:ext cx="5418556" cy="302929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強弱がない</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週末はお寿司を食べに行きたい</a:t>
            </a:r>
          </a:p>
        </p:txBody>
      </p:sp>
      <p:sp>
        <p:nvSpPr>
          <p:cNvPr id="3" name="正方形/長方形 2">
            <a:extLst>
              <a:ext uri="{FF2B5EF4-FFF2-40B4-BE49-F238E27FC236}">
                <a16:creationId xmlns:a16="http://schemas.microsoft.com/office/drawing/2014/main" id="{01044E06-CF8D-B695-BABD-BC6D3EEBCFE4}"/>
              </a:ext>
            </a:extLst>
          </p:cNvPr>
          <p:cNvSpPr/>
          <p:nvPr/>
        </p:nvSpPr>
        <p:spPr>
          <a:xfrm>
            <a:off x="6350051" y="2508883"/>
            <a:ext cx="5418556" cy="302929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強弱がある</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お寿司</a:t>
            </a: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を</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食べに行きたい</a:t>
            </a:r>
          </a:p>
        </p:txBody>
      </p:sp>
      <p:sp>
        <p:nvSpPr>
          <p:cNvPr id="5" name="ドーナツ 4">
            <a:extLst>
              <a:ext uri="{FF2B5EF4-FFF2-40B4-BE49-F238E27FC236}">
                <a16:creationId xmlns:a16="http://schemas.microsoft.com/office/drawing/2014/main" id="{EC899849-894F-18E6-E461-5F742A586267}"/>
              </a:ext>
            </a:extLst>
          </p:cNvPr>
          <p:cNvSpPr/>
          <p:nvPr/>
        </p:nvSpPr>
        <p:spPr>
          <a:xfrm>
            <a:off x="7374576" y="2586647"/>
            <a:ext cx="2892599" cy="2892599"/>
          </a:xfrm>
          <a:prstGeom prst="donut">
            <a:avLst>
              <a:gd name="adj" fmla="val 11595"/>
            </a:avLst>
          </a:prstGeom>
          <a:solidFill>
            <a:schemeClr val="tx2">
              <a:lumMod val="75000"/>
              <a:lumOff val="25000"/>
              <a:alpha val="29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1" name="三角形 10">
            <a:extLst>
              <a:ext uri="{FF2B5EF4-FFF2-40B4-BE49-F238E27FC236}">
                <a16:creationId xmlns:a16="http://schemas.microsoft.com/office/drawing/2014/main" id="{1814B192-3411-D1FC-D527-F1A8D8254CC2}"/>
              </a:ext>
            </a:extLst>
          </p:cNvPr>
          <p:cNvSpPr/>
          <p:nvPr/>
        </p:nvSpPr>
        <p:spPr>
          <a:xfrm>
            <a:off x="2039588" y="3031330"/>
            <a:ext cx="2295619" cy="1978982"/>
          </a:xfrm>
          <a:prstGeom prst="triangle">
            <a:avLst/>
          </a:prstGeom>
          <a:noFill/>
          <a:ln w="381000">
            <a:solidFill>
              <a:schemeClr val="tx2">
                <a:lumMod val="75000"/>
                <a:lumOff val="25000"/>
                <a:alpha val="3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6" name="テキスト ボックス 5">
            <a:extLst>
              <a:ext uri="{FF2B5EF4-FFF2-40B4-BE49-F238E27FC236}">
                <a16:creationId xmlns:a16="http://schemas.microsoft.com/office/drawing/2014/main" id="{ECAD401F-56E4-E9F8-96EA-F3AAABC3328F}"/>
              </a:ext>
            </a:extLst>
          </p:cNvPr>
          <p:cNvSpPr txBox="1"/>
          <p:nvPr/>
        </p:nvSpPr>
        <p:spPr>
          <a:xfrm>
            <a:off x="748145" y="939825"/>
            <a:ext cx="108758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より伝わりやすい資料にするためのチャレンジ</a:t>
            </a:r>
          </a:p>
        </p:txBody>
      </p:sp>
    </p:spTree>
    <p:extLst>
      <p:ext uri="{BB962C8B-B14F-4D97-AF65-F5344CB8AC3E}">
        <p14:creationId xmlns:p14="http://schemas.microsoft.com/office/powerpoint/2010/main" val="319964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374F24-EE32-2791-2B62-8BBA6A573C88}"/>
              </a:ext>
            </a:extLst>
          </p:cNvPr>
          <p:cNvSpPr txBox="1"/>
          <p:nvPr/>
        </p:nvSpPr>
        <p:spPr>
          <a:xfrm>
            <a:off x="3173595" y="481219"/>
            <a:ext cx="5844870" cy="1323439"/>
          </a:xfrm>
          <a:prstGeom prst="rect">
            <a:avLst/>
          </a:prstGeom>
          <a:noFill/>
        </p:spPr>
        <p:txBody>
          <a:bodyPr wrap="none" rtlCol="0">
            <a:spAutoFit/>
          </a:bodyPr>
          <a:lstStyle/>
          <a:p>
            <a:pPr algn="ctr"/>
            <a:r>
              <a:rPr kumimoji="1" lang="ja-JP" altLang="en-US" sz="3200" b="1" dirty="0">
                <a:latin typeface="UD デジタル 教科書体 NP-B" panose="02020700000000000000" pitchFamily="18" charset="-128"/>
                <a:ea typeface="UD デジタル 教科書体 NP-B" panose="02020700000000000000" pitchFamily="18" charset="-128"/>
              </a:rPr>
              <a:t>プレゼンづくりの発展学習</a:t>
            </a:r>
            <a:endParaRPr kumimoji="1" lang="en-US" altLang="ja-JP" sz="3200" b="1" dirty="0">
              <a:latin typeface="UD デジタル 教科書体 NP-B" panose="02020700000000000000" pitchFamily="18" charset="-128"/>
              <a:ea typeface="UD デジタル 教科書体 NP-B" panose="02020700000000000000" pitchFamily="18" charset="-128"/>
            </a:endParaRPr>
          </a:p>
          <a:p>
            <a:pPr algn="ctr"/>
            <a:r>
              <a:rPr kumimoji="1" lang="en-US" altLang="ja-JP" sz="4800" b="1" dirty="0">
                <a:latin typeface="UD デジタル 教科書体 NP-B" panose="02020700000000000000" pitchFamily="18" charset="-128"/>
                <a:ea typeface="UD デジタル 教科書体 NP-B" panose="02020700000000000000" pitchFamily="18" charset="-128"/>
              </a:rPr>
              <a:t>AI</a:t>
            </a:r>
            <a:r>
              <a:rPr kumimoji="1" lang="ja-JP" altLang="en-US" sz="4800" b="1" dirty="0">
                <a:latin typeface="UD デジタル 教科書体 NP-B" panose="02020700000000000000" pitchFamily="18" charset="-128"/>
                <a:ea typeface="UD デジタル 教科書体 NP-B" panose="02020700000000000000" pitchFamily="18" charset="-128"/>
              </a:rPr>
              <a:t>ってどうなの！？</a:t>
            </a:r>
          </a:p>
        </p:txBody>
      </p:sp>
      <p:sp>
        <p:nvSpPr>
          <p:cNvPr id="6" name="テキスト ボックス 5">
            <a:extLst>
              <a:ext uri="{FF2B5EF4-FFF2-40B4-BE49-F238E27FC236}">
                <a16:creationId xmlns:a16="http://schemas.microsoft.com/office/drawing/2014/main" id="{7659BCDE-6E30-3F72-2AC2-A113C00490B8}"/>
              </a:ext>
            </a:extLst>
          </p:cNvPr>
          <p:cNvSpPr txBox="1"/>
          <p:nvPr/>
        </p:nvSpPr>
        <p:spPr>
          <a:xfrm>
            <a:off x="3429786" y="5884338"/>
            <a:ext cx="8291052" cy="492443"/>
          </a:xfrm>
          <a:prstGeom prst="rect">
            <a:avLst/>
          </a:prstGeom>
          <a:noFill/>
        </p:spPr>
        <p:txBody>
          <a:bodyPr wrap="none" rtlCol="0">
            <a:spAutoFit/>
          </a:bodyPr>
          <a:lstStyle/>
          <a:p>
            <a:r>
              <a:rPr lang="en-US" altLang="ja-JP" sz="1400" b="1" dirty="0">
                <a:latin typeface="UD デジタル 教科書体 NP-B" panose="02020700000000000000" pitchFamily="18" charset="-128"/>
                <a:ea typeface="UD デジタル 教科書体 NP-B" panose="02020700000000000000" pitchFamily="18" charset="-128"/>
              </a:rPr>
              <a:t>※</a:t>
            </a:r>
            <a:r>
              <a:rPr lang="ja-JP" altLang="en-US" sz="1400" b="1" dirty="0">
                <a:latin typeface="UD デジタル 教科書体 NP-B" panose="02020700000000000000" pitchFamily="18" charset="-128"/>
                <a:ea typeface="UD デジタル 教科書体 NP-B" panose="02020700000000000000" pitchFamily="18" charset="-128"/>
              </a:rPr>
              <a:t>保護者様へ お子様の</a:t>
            </a:r>
            <a:r>
              <a:rPr lang="en-US" altLang="ja-JP" sz="1400" b="1" dirty="0">
                <a:latin typeface="UD デジタル 教科書体 NP-B" panose="02020700000000000000" pitchFamily="18" charset="-128"/>
                <a:ea typeface="UD デジタル 教科書体 NP-B" panose="02020700000000000000" pitchFamily="18" charset="-128"/>
              </a:rPr>
              <a:t>PC</a:t>
            </a:r>
            <a:r>
              <a:rPr lang="ja-JP" altLang="en-US" sz="1400" b="1" dirty="0">
                <a:latin typeface="UD デジタル 教科書体 NP-B" panose="02020700000000000000" pitchFamily="18" charset="-128"/>
                <a:ea typeface="UD デジタル 教科書体 NP-B" panose="02020700000000000000" pitchFamily="18" charset="-128"/>
              </a:rPr>
              <a:t>／</a:t>
            </a:r>
            <a:r>
              <a:rPr lang="en-US" altLang="ja-JP" sz="1400" b="1" dirty="0">
                <a:latin typeface="UD デジタル 教科書体 NP-B" panose="02020700000000000000" pitchFamily="18" charset="-128"/>
                <a:ea typeface="UD デジタル 教科書体 NP-B" panose="02020700000000000000" pitchFamily="18" charset="-128"/>
              </a:rPr>
              <a:t>AI</a:t>
            </a:r>
            <a:r>
              <a:rPr lang="ja-JP" altLang="en-US" sz="1400" b="1" dirty="0">
                <a:latin typeface="UD デジタル 教科書体 NP-B" panose="02020700000000000000" pitchFamily="18" charset="-128"/>
                <a:ea typeface="UD デジタル 教科書体 NP-B" panose="02020700000000000000" pitchFamily="18" charset="-128"/>
              </a:rPr>
              <a:t>学習については</a:t>
            </a:r>
            <a:r>
              <a:rPr lang="en-US" altLang="ja-JP" sz="1400" b="1" dirty="0">
                <a:latin typeface="UD デジタル 教科書体 NP-B" panose="02020700000000000000" pitchFamily="18" charset="-128"/>
                <a:ea typeface="UD デジタル 教科書体 NP-B" panose="02020700000000000000" pitchFamily="18" charset="-128"/>
              </a:rPr>
              <a:t>Microsoft </a:t>
            </a:r>
            <a:r>
              <a:rPr lang="ja-JP" altLang="en-US" sz="1400" b="1" dirty="0">
                <a:latin typeface="UD デジタル 教科書体 NP-B" panose="02020700000000000000" pitchFamily="18" charset="-128"/>
                <a:ea typeface="UD デジタル 教科書体 NP-B" panose="02020700000000000000" pitchFamily="18" charset="-128"/>
              </a:rPr>
              <a:t>のページ</a:t>
            </a:r>
            <a:r>
              <a:rPr lang="en-US" altLang="ja-JP" sz="1400" b="1" dirty="0">
                <a:latin typeface="UD デジタル 教科書体 NP-B" panose="02020700000000000000" pitchFamily="18" charset="-128"/>
                <a:ea typeface="UD デジタル 教科書体 NP-B" panose="02020700000000000000" pitchFamily="18" charset="-128"/>
              </a:rPr>
              <a:t>(</a:t>
            </a:r>
            <a:r>
              <a:rPr lang="ja-JP" altLang="en-US" sz="1400" b="1" dirty="0">
                <a:latin typeface="UD デジタル 教科書体 NP-B" panose="02020700000000000000" pitchFamily="18" charset="-128"/>
                <a:ea typeface="UD デジタル 教科書体 NP-B" panose="02020700000000000000" pitchFamily="18" charset="-128"/>
              </a:rPr>
              <a:t>外部サイト</a:t>
            </a:r>
            <a:r>
              <a:rPr lang="en-US" altLang="ja-JP" sz="1400" b="1" dirty="0">
                <a:latin typeface="UD デジタル 教科書体 NP-B" panose="02020700000000000000" pitchFamily="18" charset="-128"/>
                <a:ea typeface="UD デジタル 教科書体 NP-B" panose="02020700000000000000" pitchFamily="18" charset="-128"/>
              </a:rPr>
              <a:t>)</a:t>
            </a:r>
            <a:r>
              <a:rPr lang="ja-JP" altLang="en-US" sz="1400" b="1" dirty="0">
                <a:latin typeface="UD デジタル 教科書体 NP-B" panose="02020700000000000000" pitchFamily="18" charset="-128"/>
                <a:ea typeface="UD デジタル 教科書体 NP-B" panose="02020700000000000000" pitchFamily="18" charset="-128"/>
              </a:rPr>
              <a:t>をご参照ください。</a:t>
            </a:r>
            <a:br>
              <a:rPr kumimoji="1" lang="en-US" altLang="ja-JP" sz="1600" b="1" dirty="0">
                <a:latin typeface="UD デジタル 教科書体 NP-B" panose="02020700000000000000" pitchFamily="18" charset="-128"/>
                <a:ea typeface="UD デジタル 教科書体 NP-B" panose="02020700000000000000" pitchFamily="18" charset="-128"/>
              </a:rPr>
            </a:br>
            <a:r>
              <a:rPr kumimoji="1" lang="en-US" altLang="ja-JP" sz="1200" b="1" dirty="0">
                <a:hlinkClick r:id="rId2"/>
              </a:rPr>
              <a:t>https://www.microsoft.com/ja-jp/education/learning-tools/learning-accelerators</a:t>
            </a:r>
            <a:endParaRPr kumimoji="1" lang="en-US" altLang="ja-JP" sz="1200" b="1" dirty="0"/>
          </a:p>
        </p:txBody>
      </p:sp>
      <p:pic>
        <p:nvPicPr>
          <p:cNvPr id="3" name="グラフィックス 2">
            <a:extLst>
              <a:ext uri="{FF2B5EF4-FFF2-40B4-BE49-F238E27FC236}">
                <a16:creationId xmlns:a16="http://schemas.microsoft.com/office/drawing/2014/main" id="{1C15B00E-22C0-9EBE-C36D-AE6B6A0923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651" y="1626857"/>
            <a:ext cx="4580967" cy="3971675"/>
          </a:xfrm>
          <a:prstGeom prst="rect">
            <a:avLst/>
          </a:prstGeom>
        </p:spPr>
      </p:pic>
      <p:sp>
        <p:nvSpPr>
          <p:cNvPr id="7" name="テキスト ボックス 6">
            <a:extLst>
              <a:ext uri="{FF2B5EF4-FFF2-40B4-BE49-F238E27FC236}">
                <a16:creationId xmlns:a16="http://schemas.microsoft.com/office/drawing/2014/main" id="{6BED3BD8-ABB5-C710-F91D-706802445356}"/>
              </a:ext>
            </a:extLst>
          </p:cNvPr>
          <p:cNvSpPr txBox="1"/>
          <p:nvPr/>
        </p:nvSpPr>
        <p:spPr>
          <a:xfrm>
            <a:off x="5638394" y="2109528"/>
            <a:ext cx="5979299" cy="3405805"/>
          </a:xfrm>
          <a:prstGeom prst="roundRect">
            <a:avLst>
              <a:gd name="adj" fmla="val 11268"/>
            </a:avLst>
          </a:prstGeom>
          <a:solidFill>
            <a:schemeClr val="bg1"/>
          </a:solidFill>
          <a:ln w="28575">
            <a:solidFill>
              <a:schemeClr val="tx1"/>
            </a:solidFill>
          </a:ln>
        </p:spPr>
        <p:txBody>
          <a:bodyPr wrap="none" anchor="ctr">
            <a:noAutofit/>
          </a:bodyPr>
          <a:lstStyle/>
          <a:p>
            <a:r>
              <a:rPr lang="en-US" altLang="ja-JP" sz="2000" b="1" dirty="0">
                <a:latin typeface="UD デジタル 教科書体 NP-B" panose="02020700000000000000" pitchFamily="18" charset="-128"/>
                <a:ea typeface="UD デジタル 教科書体 NP-B" panose="02020700000000000000" pitchFamily="18" charset="-128"/>
              </a:rPr>
              <a:t>AI</a:t>
            </a:r>
            <a:r>
              <a:rPr lang="ja-JP" altLang="en-US" sz="2000" b="1" dirty="0">
                <a:latin typeface="UD デジタル 教科書体 NP-B" panose="02020700000000000000" pitchFamily="18" charset="-128"/>
                <a:ea typeface="UD デジタル 教科書体 NP-B" panose="02020700000000000000" pitchFamily="18" charset="-128"/>
              </a:rPr>
              <a:t>は学習や様々な作業において強い味方です。</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しかし、</a:t>
            </a:r>
            <a:r>
              <a:rPr lang="en-US" altLang="ja-JP" sz="2000" b="1" dirty="0">
                <a:latin typeface="UD デジタル 教科書体 NP-B" panose="02020700000000000000" pitchFamily="18" charset="-128"/>
                <a:ea typeface="UD デジタル 教科書体 NP-B" panose="02020700000000000000" pitchFamily="18" charset="-128"/>
              </a:rPr>
              <a:t>AI</a:t>
            </a:r>
            <a:r>
              <a:rPr lang="ja-JP" altLang="en-US" sz="2000" b="1" dirty="0">
                <a:latin typeface="UD デジタル 教科書体 NP-B" panose="02020700000000000000" pitchFamily="18" charset="-128"/>
                <a:ea typeface="UD デジタル 教科書体 NP-B" panose="02020700000000000000" pitchFamily="18" charset="-128"/>
              </a:rPr>
              <a:t>はあくまで「道具」であり、</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あなたがやりたいことを丸ごと代わりに</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やってくれるものではありません。</a:t>
            </a:r>
            <a:endParaRPr lang="en-US" altLang="ja-JP" sz="2000" b="1" dirty="0">
              <a:latin typeface="UD デジタル 教科書体 NP-B" panose="02020700000000000000" pitchFamily="18" charset="-128"/>
              <a:ea typeface="UD デジタル 教科書体 NP-B" panose="02020700000000000000" pitchFamily="18" charset="-128"/>
            </a:endParaRPr>
          </a:p>
          <a:p>
            <a:endParaRPr lang="en-US" altLang="ja-JP" sz="2000" b="1" dirty="0">
              <a:latin typeface="UD デジタル 教科書体 NP-B" panose="02020700000000000000" pitchFamily="18" charset="-128"/>
              <a:ea typeface="UD デジタル 教科書体 NP-B" panose="02020700000000000000" pitchFamily="18" charset="-128"/>
            </a:endParaRPr>
          </a:p>
          <a:p>
            <a:r>
              <a:rPr lang="en-US" altLang="ja-JP" sz="2000" b="1" dirty="0">
                <a:latin typeface="UD デジタル 教科書体 NP-B" panose="02020700000000000000" pitchFamily="18" charset="-128"/>
                <a:ea typeface="UD デジタル 教科書体 NP-B" panose="02020700000000000000" pitchFamily="18" charset="-128"/>
              </a:rPr>
              <a:t>AI</a:t>
            </a:r>
            <a:r>
              <a:rPr lang="ja-JP" altLang="en-US" sz="2000" b="1" dirty="0">
                <a:latin typeface="UD デジタル 教科書体 NP-B" panose="02020700000000000000" pitchFamily="18" charset="-128"/>
                <a:ea typeface="UD デジタル 教科書体 NP-B" panose="02020700000000000000" pitchFamily="18" charset="-128"/>
              </a:rPr>
              <a:t>のことをよく理解し、あなたは</a:t>
            </a:r>
            <a:r>
              <a:rPr lang="en-US" altLang="ja-JP" sz="2000" b="1" dirty="0">
                <a:latin typeface="UD デジタル 教科書体 NP-B" panose="02020700000000000000" pitchFamily="18" charset="-128"/>
                <a:ea typeface="UD デジタル 教科書体 NP-B" panose="02020700000000000000" pitchFamily="18" charset="-128"/>
              </a:rPr>
              <a:t>AI</a:t>
            </a:r>
            <a:r>
              <a:rPr lang="ja-JP" altLang="en-US" sz="2000" b="1" dirty="0">
                <a:latin typeface="UD デジタル 教科書体 NP-B" panose="02020700000000000000" pitchFamily="18" charset="-128"/>
                <a:ea typeface="UD デジタル 教科書体 NP-B" panose="02020700000000000000" pitchFamily="18" charset="-128"/>
              </a:rPr>
              <a:t>を</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「うまく使いこなす」立場で利用することで、</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より良いの結果を出すことができます。</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28458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F2FF01-359B-82A8-E5E6-268F3A4523E3}"/>
            </a:ext>
          </a:extLst>
        </p:cNvPr>
        <p:cNvGrpSpPr/>
        <p:nvPr/>
      </p:nvGrpSpPr>
      <p:grpSpPr>
        <a:xfrm>
          <a:off x="0" y="0"/>
          <a:ext cx="0" cy="0"/>
          <a:chOff x="0" y="0"/>
          <a:chExt cx="0" cy="0"/>
        </a:xfrm>
      </p:grpSpPr>
      <p:sp>
        <p:nvSpPr>
          <p:cNvPr id="15" name="下矢印 14">
            <a:extLst>
              <a:ext uri="{FF2B5EF4-FFF2-40B4-BE49-F238E27FC236}">
                <a16:creationId xmlns:a16="http://schemas.microsoft.com/office/drawing/2014/main" id="{4277E464-1A35-AB7B-8F48-0B7417DFB2B0}"/>
              </a:ext>
            </a:extLst>
          </p:cNvPr>
          <p:cNvSpPr/>
          <p:nvPr/>
        </p:nvSpPr>
        <p:spPr>
          <a:xfrm>
            <a:off x="2963382" y="4605970"/>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6" name="下矢印 15">
            <a:extLst>
              <a:ext uri="{FF2B5EF4-FFF2-40B4-BE49-F238E27FC236}">
                <a16:creationId xmlns:a16="http://schemas.microsoft.com/office/drawing/2014/main" id="{545B2083-6CC1-0010-89A9-FB75347D33DE}"/>
              </a:ext>
            </a:extLst>
          </p:cNvPr>
          <p:cNvSpPr/>
          <p:nvPr/>
        </p:nvSpPr>
        <p:spPr>
          <a:xfrm>
            <a:off x="8228052" y="4605970"/>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7" name="下矢印 6">
            <a:extLst>
              <a:ext uri="{FF2B5EF4-FFF2-40B4-BE49-F238E27FC236}">
                <a16:creationId xmlns:a16="http://schemas.microsoft.com/office/drawing/2014/main" id="{2950C50C-6AF6-21FF-2388-EFECE6CCBAF0}"/>
              </a:ext>
            </a:extLst>
          </p:cNvPr>
          <p:cNvSpPr/>
          <p:nvPr/>
        </p:nvSpPr>
        <p:spPr>
          <a:xfrm>
            <a:off x="2963382" y="2529810"/>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9" name="下矢印 8">
            <a:extLst>
              <a:ext uri="{FF2B5EF4-FFF2-40B4-BE49-F238E27FC236}">
                <a16:creationId xmlns:a16="http://schemas.microsoft.com/office/drawing/2014/main" id="{8D8800D8-28D8-6E8A-57C3-8B4575F72A32}"/>
              </a:ext>
            </a:extLst>
          </p:cNvPr>
          <p:cNvSpPr/>
          <p:nvPr/>
        </p:nvSpPr>
        <p:spPr>
          <a:xfrm>
            <a:off x="8228052" y="2529810"/>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 name="正方形/長方形 1">
            <a:extLst>
              <a:ext uri="{FF2B5EF4-FFF2-40B4-BE49-F238E27FC236}">
                <a16:creationId xmlns:a16="http://schemas.microsoft.com/office/drawing/2014/main" id="{05AF262E-E39E-185F-EDED-BA99C4332524}"/>
              </a:ext>
            </a:extLst>
          </p:cNvPr>
          <p:cNvSpPr/>
          <p:nvPr/>
        </p:nvSpPr>
        <p:spPr>
          <a:xfrm>
            <a:off x="2472194" y="1552462"/>
            <a:ext cx="7247612" cy="97734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a:t>
            </a:r>
            <a:r>
              <a:rPr kumimoji="1" lang="ja-JP" altLang="en-US" sz="4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お寿司</a:t>
            </a: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を食べに行きたい</a:t>
            </a:r>
          </a:p>
        </p:txBody>
      </p:sp>
      <p:sp>
        <p:nvSpPr>
          <p:cNvPr id="3" name="正方形/長方形 2">
            <a:extLst>
              <a:ext uri="{FF2B5EF4-FFF2-40B4-BE49-F238E27FC236}">
                <a16:creationId xmlns:a16="http://schemas.microsoft.com/office/drawing/2014/main" id="{FBB68819-770F-F1E2-B7F0-4B93948378FF}"/>
              </a:ext>
            </a:extLst>
          </p:cNvPr>
          <p:cNvSpPr/>
          <p:nvPr/>
        </p:nvSpPr>
        <p:spPr>
          <a:xfrm>
            <a:off x="966848" y="3474794"/>
            <a:ext cx="5129151" cy="114734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お母さんが笑っていると</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僕もうれしい</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正方形/長方形 4">
            <a:extLst>
              <a:ext uri="{FF2B5EF4-FFF2-40B4-BE49-F238E27FC236}">
                <a16:creationId xmlns:a16="http://schemas.microsoft.com/office/drawing/2014/main" id="{7AC23C90-56F5-5C1E-6739-EFD0BE8408B1}"/>
              </a:ext>
            </a:extLst>
          </p:cNvPr>
          <p:cNvSpPr/>
          <p:nvPr/>
        </p:nvSpPr>
        <p:spPr>
          <a:xfrm>
            <a:off x="6231518" y="3474794"/>
            <a:ext cx="5129151" cy="114734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いつも家にいるお母さんの</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気分転換</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になる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2" name="正方形/長方形 11">
            <a:extLst>
              <a:ext uri="{FF2B5EF4-FFF2-40B4-BE49-F238E27FC236}">
                <a16:creationId xmlns:a16="http://schemas.microsoft.com/office/drawing/2014/main" id="{1FE59154-1AF8-1BE1-C360-39165E9C05F8}"/>
              </a:ext>
            </a:extLst>
          </p:cNvPr>
          <p:cNvSpPr/>
          <p:nvPr/>
        </p:nvSpPr>
        <p:spPr>
          <a:xfrm>
            <a:off x="2472194" y="1061118"/>
            <a:ext cx="7247612"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私の願い</a:t>
            </a:r>
          </a:p>
        </p:txBody>
      </p:sp>
      <p:sp>
        <p:nvSpPr>
          <p:cNvPr id="13" name="正方形/長方形 12">
            <a:extLst>
              <a:ext uri="{FF2B5EF4-FFF2-40B4-BE49-F238E27FC236}">
                <a16:creationId xmlns:a16="http://schemas.microsoft.com/office/drawing/2014/main" id="{87235B6A-A96F-08C3-8994-3A8130F52F56}"/>
              </a:ext>
            </a:extLst>
          </p:cNvPr>
          <p:cNvSpPr/>
          <p:nvPr/>
        </p:nvSpPr>
        <p:spPr>
          <a:xfrm>
            <a:off x="966848" y="3005012"/>
            <a:ext cx="5129151"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なぜ私がそれを叶えたいのか</a:t>
            </a:r>
          </a:p>
        </p:txBody>
      </p:sp>
      <p:sp>
        <p:nvSpPr>
          <p:cNvPr id="14" name="正方形/長方形 13">
            <a:extLst>
              <a:ext uri="{FF2B5EF4-FFF2-40B4-BE49-F238E27FC236}">
                <a16:creationId xmlns:a16="http://schemas.microsoft.com/office/drawing/2014/main" id="{723287B4-CC52-47DE-7A89-A42E91272178}"/>
              </a:ext>
            </a:extLst>
          </p:cNvPr>
          <p:cNvSpPr/>
          <p:nvPr/>
        </p:nvSpPr>
        <p:spPr>
          <a:xfrm>
            <a:off x="6231518" y="2994231"/>
            <a:ext cx="5129151"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それが叶うとお母さんにとってメリットは</a:t>
            </a:r>
          </a:p>
        </p:txBody>
      </p:sp>
      <p:sp>
        <p:nvSpPr>
          <p:cNvPr id="17" name="正方形/長方形 16">
            <a:extLst>
              <a:ext uri="{FF2B5EF4-FFF2-40B4-BE49-F238E27FC236}">
                <a16:creationId xmlns:a16="http://schemas.microsoft.com/office/drawing/2014/main" id="{9560C5ED-3FC4-D771-67C8-97A2B5EEBD5F}"/>
              </a:ext>
            </a:extLst>
          </p:cNvPr>
          <p:cNvSpPr/>
          <p:nvPr/>
        </p:nvSpPr>
        <p:spPr>
          <a:xfrm>
            <a:off x="2472195" y="5548218"/>
            <a:ext cx="7247612" cy="93067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家族みんなが笑顔になる</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8" name="正方形/長方形 17">
            <a:extLst>
              <a:ext uri="{FF2B5EF4-FFF2-40B4-BE49-F238E27FC236}">
                <a16:creationId xmlns:a16="http://schemas.microsoft.com/office/drawing/2014/main" id="{37D621D6-2F50-AF3C-D932-4DA2199AEE6E}"/>
              </a:ext>
            </a:extLst>
          </p:cNvPr>
          <p:cNvSpPr/>
          <p:nvPr/>
        </p:nvSpPr>
        <p:spPr>
          <a:xfrm>
            <a:off x="2472195" y="5067656"/>
            <a:ext cx="7247612" cy="480562"/>
          </a:xfrm>
          <a:prstGeom prst="rect">
            <a:avLst/>
          </a:prstGeom>
          <a:solidFill>
            <a:srgbClr val="0078D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要するにその願いが叶うとどうなるのか</a:t>
            </a:r>
          </a:p>
        </p:txBody>
      </p:sp>
      <p:sp>
        <p:nvSpPr>
          <p:cNvPr id="22" name="テキスト ボックス 21">
            <a:extLst>
              <a:ext uri="{FF2B5EF4-FFF2-40B4-BE49-F238E27FC236}">
                <a16:creationId xmlns:a16="http://schemas.microsoft.com/office/drawing/2014/main" id="{226D96CA-1036-EE0A-6B42-9B521B87D360}"/>
              </a:ext>
            </a:extLst>
          </p:cNvPr>
          <p:cNvSpPr txBox="1"/>
          <p:nvPr/>
        </p:nvSpPr>
        <p:spPr>
          <a:xfrm>
            <a:off x="1454610" y="316085"/>
            <a:ext cx="95538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「論理的」に筋道を考える</a:t>
            </a:r>
          </a:p>
        </p:txBody>
      </p:sp>
    </p:spTree>
    <p:extLst>
      <p:ext uri="{BB962C8B-B14F-4D97-AF65-F5344CB8AC3E}">
        <p14:creationId xmlns:p14="http://schemas.microsoft.com/office/powerpoint/2010/main" val="205064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703A1F-F26C-20D1-1AAE-F78BB973AAB7}"/>
            </a:ext>
          </a:extLst>
        </p:cNvPr>
        <p:cNvGrpSpPr/>
        <p:nvPr/>
      </p:nvGrpSpPr>
      <p:grpSpPr>
        <a:xfrm>
          <a:off x="0" y="0"/>
          <a:ext cx="0" cy="0"/>
          <a:chOff x="0" y="0"/>
          <a:chExt cx="0" cy="0"/>
        </a:xfrm>
      </p:grpSpPr>
      <p:sp>
        <p:nvSpPr>
          <p:cNvPr id="9" name="下矢印 8">
            <a:extLst>
              <a:ext uri="{FF2B5EF4-FFF2-40B4-BE49-F238E27FC236}">
                <a16:creationId xmlns:a16="http://schemas.microsoft.com/office/drawing/2014/main" id="{D1E3844D-4431-32EB-2C74-D2ECDEC92C86}"/>
              </a:ext>
            </a:extLst>
          </p:cNvPr>
          <p:cNvSpPr/>
          <p:nvPr/>
        </p:nvSpPr>
        <p:spPr>
          <a:xfrm>
            <a:off x="2968335" y="3261517"/>
            <a:ext cx="688769" cy="480563"/>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2" name="下矢印 11">
            <a:extLst>
              <a:ext uri="{FF2B5EF4-FFF2-40B4-BE49-F238E27FC236}">
                <a16:creationId xmlns:a16="http://schemas.microsoft.com/office/drawing/2014/main" id="{AB7AAB83-5629-0F21-FD9F-5FDDEA8A0F6D}"/>
              </a:ext>
            </a:extLst>
          </p:cNvPr>
          <p:cNvSpPr/>
          <p:nvPr/>
        </p:nvSpPr>
        <p:spPr>
          <a:xfrm>
            <a:off x="2968335" y="4351580"/>
            <a:ext cx="688769" cy="480563"/>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0" name="正方形/長方形 9">
            <a:extLst>
              <a:ext uri="{FF2B5EF4-FFF2-40B4-BE49-F238E27FC236}">
                <a16:creationId xmlns:a16="http://schemas.microsoft.com/office/drawing/2014/main" id="{53BA6D08-A921-8B64-390B-9AF143A9B01A}"/>
              </a:ext>
            </a:extLst>
          </p:cNvPr>
          <p:cNvSpPr/>
          <p:nvPr/>
        </p:nvSpPr>
        <p:spPr>
          <a:xfrm>
            <a:off x="1524001" y="1112747"/>
            <a:ext cx="9379526" cy="12169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大事なところは、文字を図形に囲み色を反転させる（例）</a:t>
            </a:r>
          </a:p>
        </p:txBody>
      </p:sp>
      <p:sp>
        <p:nvSpPr>
          <p:cNvPr id="6" name="テキスト ボックス 5">
            <a:extLst>
              <a:ext uri="{FF2B5EF4-FFF2-40B4-BE49-F238E27FC236}">
                <a16:creationId xmlns:a16="http://schemas.microsoft.com/office/drawing/2014/main" id="{5BB6BBB8-BDC7-C906-321A-AA9A67A120DB}"/>
              </a:ext>
            </a:extLst>
          </p:cNvPr>
          <p:cNvSpPr txBox="1"/>
          <p:nvPr/>
        </p:nvSpPr>
        <p:spPr>
          <a:xfrm>
            <a:off x="748145" y="563136"/>
            <a:ext cx="108758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より伝わりやすい資料にするためのチャレンジ</a:t>
            </a:r>
          </a:p>
        </p:txBody>
      </p:sp>
      <p:sp>
        <p:nvSpPr>
          <p:cNvPr id="4" name="正方形/長方形 3">
            <a:extLst>
              <a:ext uri="{FF2B5EF4-FFF2-40B4-BE49-F238E27FC236}">
                <a16:creationId xmlns:a16="http://schemas.microsoft.com/office/drawing/2014/main" id="{7635044C-4FB5-E203-2D7A-A1B2D6305ECD}"/>
              </a:ext>
            </a:extLst>
          </p:cNvPr>
          <p:cNvSpPr/>
          <p:nvPr/>
        </p:nvSpPr>
        <p:spPr>
          <a:xfrm>
            <a:off x="748146" y="2652017"/>
            <a:ext cx="5129151" cy="7078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をしたい</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7" name="正方形/長方形 6">
            <a:extLst>
              <a:ext uri="{FF2B5EF4-FFF2-40B4-BE49-F238E27FC236}">
                <a16:creationId xmlns:a16="http://schemas.microsoft.com/office/drawing/2014/main" id="{46F4D642-1B83-45D4-97BA-96E0D7453811}"/>
              </a:ext>
            </a:extLst>
          </p:cNvPr>
          <p:cNvSpPr/>
          <p:nvPr/>
        </p:nvSpPr>
        <p:spPr>
          <a:xfrm>
            <a:off x="748145" y="3742080"/>
            <a:ext cx="5129151" cy="7078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なぜなら</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B</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になるから</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8" name="正方形/長方形 7">
            <a:extLst>
              <a:ext uri="{FF2B5EF4-FFF2-40B4-BE49-F238E27FC236}">
                <a16:creationId xmlns:a16="http://schemas.microsoft.com/office/drawing/2014/main" id="{99AE88B4-4EA6-10D5-FE06-732C205144AF}"/>
              </a:ext>
            </a:extLst>
          </p:cNvPr>
          <p:cNvSpPr/>
          <p:nvPr/>
        </p:nvSpPr>
        <p:spPr>
          <a:xfrm>
            <a:off x="748145" y="4860168"/>
            <a:ext cx="5129151" cy="7078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その結果</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C</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になる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3" name="下矢印 12">
            <a:extLst>
              <a:ext uri="{FF2B5EF4-FFF2-40B4-BE49-F238E27FC236}">
                <a16:creationId xmlns:a16="http://schemas.microsoft.com/office/drawing/2014/main" id="{4BD7C7CD-1997-4631-AF4C-75978A208D06}"/>
              </a:ext>
            </a:extLst>
          </p:cNvPr>
          <p:cNvSpPr/>
          <p:nvPr/>
        </p:nvSpPr>
        <p:spPr>
          <a:xfrm>
            <a:off x="8715002" y="3261517"/>
            <a:ext cx="688769" cy="480563"/>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4" name="下矢印 13">
            <a:extLst>
              <a:ext uri="{FF2B5EF4-FFF2-40B4-BE49-F238E27FC236}">
                <a16:creationId xmlns:a16="http://schemas.microsoft.com/office/drawing/2014/main" id="{18C460A9-011D-CAA0-B5C3-9EF2A9F4C449}"/>
              </a:ext>
            </a:extLst>
          </p:cNvPr>
          <p:cNvSpPr/>
          <p:nvPr/>
        </p:nvSpPr>
        <p:spPr>
          <a:xfrm>
            <a:off x="8715002" y="4351580"/>
            <a:ext cx="688769" cy="480563"/>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5" name="正方形/長方形 14">
            <a:extLst>
              <a:ext uri="{FF2B5EF4-FFF2-40B4-BE49-F238E27FC236}">
                <a16:creationId xmlns:a16="http://schemas.microsoft.com/office/drawing/2014/main" id="{D62E39D1-C4BC-110E-99D2-9FB9A4547067}"/>
              </a:ext>
            </a:extLst>
          </p:cNvPr>
          <p:cNvSpPr/>
          <p:nvPr/>
        </p:nvSpPr>
        <p:spPr>
          <a:xfrm>
            <a:off x="6494813" y="2652017"/>
            <a:ext cx="5129151" cy="7078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をしたい</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6" name="正方形/長方形 15">
            <a:extLst>
              <a:ext uri="{FF2B5EF4-FFF2-40B4-BE49-F238E27FC236}">
                <a16:creationId xmlns:a16="http://schemas.microsoft.com/office/drawing/2014/main" id="{49D05057-8B45-3C82-5BB3-2AD84966136D}"/>
              </a:ext>
            </a:extLst>
          </p:cNvPr>
          <p:cNvSpPr/>
          <p:nvPr/>
        </p:nvSpPr>
        <p:spPr>
          <a:xfrm>
            <a:off x="6494812" y="3742080"/>
            <a:ext cx="5129151" cy="7078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なぜなら</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B</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になるから</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正方形/長方形 16">
            <a:extLst>
              <a:ext uri="{FF2B5EF4-FFF2-40B4-BE49-F238E27FC236}">
                <a16:creationId xmlns:a16="http://schemas.microsoft.com/office/drawing/2014/main" id="{187570CF-9ED1-3CB9-E89D-02AA5D49273D}"/>
              </a:ext>
            </a:extLst>
          </p:cNvPr>
          <p:cNvSpPr/>
          <p:nvPr/>
        </p:nvSpPr>
        <p:spPr>
          <a:xfrm>
            <a:off x="6494812" y="4860168"/>
            <a:ext cx="5129151" cy="707886"/>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その結果</a:t>
            </a:r>
            <a:r>
              <a:rPr kumimoji="1" lang="en-US" altLang="ja-JP" sz="20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C</a:t>
            </a:r>
            <a:r>
              <a:rPr kumimoji="1" lang="ja-JP" altLang="en-US" sz="20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になる</a:t>
            </a:r>
            <a:endParaRPr kumimoji="1" lang="en-US" altLang="ja-JP" sz="20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endParaRPr>
          </a:p>
        </p:txBody>
      </p:sp>
      <p:sp>
        <p:nvSpPr>
          <p:cNvPr id="18" name="ドーナツ 17">
            <a:extLst>
              <a:ext uri="{FF2B5EF4-FFF2-40B4-BE49-F238E27FC236}">
                <a16:creationId xmlns:a16="http://schemas.microsoft.com/office/drawing/2014/main" id="{EDB85A29-2FB8-95F7-7746-D0C2F875F794}"/>
              </a:ext>
            </a:extLst>
          </p:cNvPr>
          <p:cNvSpPr/>
          <p:nvPr/>
        </p:nvSpPr>
        <p:spPr>
          <a:xfrm>
            <a:off x="6186054" y="2041768"/>
            <a:ext cx="1193036" cy="1193036"/>
          </a:xfrm>
          <a:prstGeom prst="donut">
            <a:avLst>
              <a:gd name="adj" fmla="val 11595"/>
            </a:avLst>
          </a:prstGeom>
          <a:solidFill>
            <a:schemeClr val="tx2">
              <a:lumMod val="75000"/>
              <a:lumOff val="25000"/>
              <a:alpha val="29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9" name="三角形 18">
            <a:extLst>
              <a:ext uri="{FF2B5EF4-FFF2-40B4-BE49-F238E27FC236}">
                <a16:creationId xmlns:a16="http://schemas.microsoft.com/office/drawing/2014/main" id="{7949F4D5-4842-26EA-64FF-508A276EED93}"/>
              </a:ext>
            </a:extLst>
          </p:cNvPr>
          <p:cNvSpPr/>
          <p:nvPr/>
        </p:nvSpPr>
        <p:spPr>
          <a:xfrm>
            <a:off x="422806" y="2326662"/>
            <a:ext cx="946815" cy="816220"/>
          </a:xfrm>
          <a:prstGeom prst="triangle">
            <a:avLst/>
          </a:prstGeom>
          <a:noFill/>
          <a:ln w="168275">
            <a:solidFill>
              <a:schemeClr val="tx2">
                <a:lumMod val="75000"/>
                <a:lumOff val="25000"/>
                <a:alpha val="3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118531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2260F7-3A1A-A69D-2583-9F48F813EE0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5E616A1-7FDD-150D-A150-A95FEF829008}"/>
              </a:ext>
            </a:extLst>
          </p:cNvPr>
          <p:cNvSpPr/>
          <p:nvPr/>
        </p:nvSpPr>
        <p:spPr>
          <a:xfrm>
            <a:off x="2472193" y="1795726"/>
            <a:ext cx="7247613"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a:t>
            </a:r>
            <a:r>
              <a:rPr kumimoji="1" lang="ja-JP" altLang="en-US" sz="5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お寿司</a:t>
            </a:r>
            <a:r>
              <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を食べに行こう</a:t>
            </a:r>
          </a:p>
        </p:txBody>
      </p:sp>
      <p:sp>
        <p:nvSpPr>
          <p:cNvPr id="3" name="正方形/長方形 2">
            <a:extLst>
              <a:ext uri="{FF2B5EF4-FFF2-40B4-BE49-F238E27FC236}">
                <a16:creationId xmlns:a16="http://schemas.microsoft.com/office/drawing/2014/main" id="{098AF536-75F4-95F7-3525-4B120F70C4A2}"/>
              </a:ext>
            </a:extLst>
          </p:cNvPr>
          <p:cNvSpPr/>
          <p:nvPr/>
        </p:nvSpPr>
        <p:spPr>
          <a:xfrm>
            <a:off x="6231517" y="3498619"/>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お母さんが笑っていると</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僕もうれしい</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正方形/長方形 4">
            <a:extLst>
              <a:ext uri="{FF2B5EF4-FFF2-40B4-BE49-F238E27FC236}">
                <a16:creationId xmlns:a16="http://schemas.microsoft.com/office/drawing/2014/main" id="{4986DF26-DB99-29DC-7A13-BEFF1425335B}"/>
              </a:ext>
            </a:extLst>
          </p:cNvPr>
          <p:cNvSpPr/>
          <p:nvPr/>
        </p:nvSpPr>
        <p:spPr>
          <a:xfrm>
            <a:off x="966847" y="3498619"/>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いつも家にいるお母さんの</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気分転換</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になる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正方形/長方形 16">
            <a:extLst>
              <a:ext uri="{FF2B5EF4-FFF2-40B4-BE49-F238E27FC236}">
                <a16:creationId xmlns:a16="http://schemas.microsoft.com/office/drawing/2014/main" id="{F1945126-CEBF-A3CC-637A-2FDFDEDD7382}"/>
              </a:ext>
            </a:extLst>
          </p:cNvPr>
          <p:cNvSpPr/>
          <p:nvPr/>
        </p:nvSpPr>
        <p:spPr>
          <a:xfrm>
            <a:off x="966848" y="594158"/>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家族みんなが笑顔になるアイデア</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8" name="正方形/長方形 7">
            <a:extLst>
              <a:ext uri="{FF2B5EF4-FFF2-40B4-BE49-F238E27FC236}">
                <a16:creationId xmlns:a16="http://schemas.microsoft.com/office/drawing/2014/main" id="{D28F774F-54A0-520B-CF30-29196B669321}"/>
              </a:ext>
            </a:extLst>
          </p:cNvPr>
          <p:cNvSpPr/>
          <p:nvPr/>
        </p:nvSpPr>
        <p:spPr>
          <a:xfrm>
            <a:off x="2472194" y="5189048"/>
            <a:ext cx="7247612" cy="1232273"/>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お母さんも僕も笑顔になるから</a:t>
            </a:r>
            <a:endParaRPr kumimoji="1" lang="en-US" altLang="ja-JP" sz="24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家族みんなが笑顔になる</a:t>
            </a:r>
            <a:endParaRPr kumimoji="1" lang="en-US" altLang="ja-JP" sz="44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endParaRPr>
          </a:p>
        </p:txBody>
      </p:sp>
      <p:sp>
        <p:nvSpPr>
          <p:cNvPr id="10" name="下矢印 14">
            <a:extLst>
              <a:ext uri="{FF2B5EF4-FFF2-40B4-BE49-F238E27FC236}">
                <a16:creationId xmlns:a16="http://schemas.microsoft.com/office/drawing/2014/main" id="{258A6605-2C3C-7801-6840-736A86FAC25D}"/>
              </a:ext>
            </a:extLst>
          </p:cNvPr>
          <p:cNvSpPr/>
          <p:nvPr/>
        </p:nvSpPr>
        <p:spPr>
          <a:xfrm>
            <a:off x="2963382" y="4730892"/>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1" name="下矢印 15">
            <a:extLst>
              <a:ext uri="{FF2B5EF4-FFF2-40B4-BE49-F238E27FC236}">
                <a16:creationId xmlns:a16="http://schemas.microsoft.com/office/drawing/2014/main" id="{E529E90F-B5AC-25E1-F908-F8B7F5379F28}"/>
              </a:ext>
            </a:extLst>
          </p:cNvPr>
          <p:cNvSpPr/>
          <p:nvPr/>
        </p:nvSpPr>
        <p:spPr>
          <a:xfrm>
            <a:off x="8228052" y="4730892"/>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2" name="下矢印 6">
            <a:extLst>
              <a:ext uri="{FF2B5EF4-FFF2-40B4-BE49-F238E27FC236}">
                <a16:creationId xmlns:a16="http://schemas.microsoft.com/office/drawing/2014/main" id="{433FF1A4-0580-67B7-1277-1D96716C1F0F}"/>
              </a:ext>
            </a:extLst>
          </p:cNvPr>
          <p:cNvSpPr/>
          <p:nvPr/>
        </p:nvSpPr>
        <p:spPr>
          <a:xfrm>
            <a:off x="2963382" y="3035284"/>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3" name="下矢印 8">
            <a:extLst>
              <a:ext uri="{FF2B5EF4-FFF2-40B4-BE49-F238E27FC236}">
                <a16:creationId xmlns:a16="http://schemas.microsoft.com/office/drawing/2014/main" id="{FF9556A4-3455-338C-16A8-F470CEF1B1A8}"/>
              </a:ext>
            </a:extLst>
          </p:cNvPr>
          <p:cNvSpPr/>
          <p:nvPr/>
        </p:nvSpPr>
        <p:spPr>
          <a:xfrm>
            <a:off x="8228052" y="3035284"/>
            <a:ext cx="1136082" cy="443585"/>
          </a:xfrm>
          <a:prstGeom prst="downArrow">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90197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7FCA-06D2-BF21-C417-E65733A261A9}"/>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89E202A-843D-A950-B9A3-73EFEF56867B}"/>
              </a:ext>
            </a:extLst>
          </p:cNvPr>
          <p:cNvSpPr/>
          <p:nvPr/>
        </p:nvSpPr>
        <p:spPr>
          <a:xfrm>
            <a:off x="966847" y="645673"/>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利用する基本フォーマット</a:t>
            </a:r>
            <a:endParaRPr kumimoji="1" lang="en-US" altLang="ja-JP" sz="36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 name="正方形/長方形 2">
            <a:extLst>
              <a:ext uri="{FF2B5EF4-FFF2-40B4-BE49-F238E27FC236}">
                <a16:creationId xmlns:a16="http://schemas.microsoft.com/office/drawing/2014/main" id="{29CD1B72-81CD-CF01-AECF-6B037DC32F65}"/>
              </a:ext>
            </a:extLst>
          </p:cNvPr>
          <p:cNvSpPr/>
          <p:nvPr/>
        </p:nvSpPr>
        <p:spPr>
          <a:xfrm>
            <a:off x="860705" y="1623113"/>
            <a:ext cx="2487693" cy="930672"/>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chemeClr val="bg1"/>
                </a:solidFill>
                <a:effectLst/>
                <a:uLnTx/>
                <a:uFillTx/>
                <a:latin typeface="UD Digi Kyokasho NK-B" panose="02020700000000000000" pitchFamily="18" charset="-128"/>
                <a:ea typeface="UD Digi Kyokasho NK-B" panose="02020700000000000000" pitchFamily="18" charset="-128"/>
                <a:cs typeface="+mn-cs"/>
              </a:rPr>
              <a:t>ロジックツリー</a:t>
            </a:r>
            <a:endParaRPr kumimoji="1" lang="en-US" altLang="ja-JP" sz="2400" b="0" i="0" u="none" strike="noStrike" kern="1200" cap="none" spc="0" normalizeH="0" baseline="0" noProof="0" dirty="0">
              <a:ln>
                <a:noFill/>
              </a:ln>
              <a:solidFill>
                <a:schemeClr val="bg1"/>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正方形/長方形 4">
            <a:extLst>
              <a:ext uri="{FF2B5EF4-FFF2-40B4-BE49-F238E27FC236}">
                <a16:creationId xmlns:a16="http://schemas.microsoft.com/office/drawing/2014/main" id="{1E5947E4-75C0-8EA5-5D25-76994A6816F4}"/>
              </a:ext>
            </a:extLst>
          </p:cNvPr>
          <p:cNvSpPr/>
          <p:nvPr/>
        </p:nvSpPr>
        <p:spPr>
          <a:xfrm>
            <a:off x="3439759" y="1631145"/>
            <a:ext cx="8148576"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ロジックツリーとは思考や物事の関係性を図式化したものです</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3" name="下矢印 12">
            <a:extLst>
              <a:ext uri="{FF2B5EF4-FFF2-40B4-BE49-F238E27FC236}">
                <a16:creationId xmlns:a16="http://schemas.microsoft.com/office/drawing/2014/main" id="{82970F0B-8366-AEEC-07D3-3369F3619121}"/>
              </a:ext>
            </a:extLst>
          </p:cNvPr>
          <p:cNvSpPr/>
          <p:nvPr/>
        </p:nvSpPr>
        <p:spPr>
          <a:xfrm>
            <a:off x="4182279" y="4995871"/>
            <a:ext cx="619614" cy="25362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5" name="下矢印 14">
            <a:extLst>
              <a:ext uri="{FF2B5EF4-FFF2-40B4-BE49-F238E27FC236}">
                <a16:creationId xmlns:a16="http://schemas.microsoft.com/office/drawing/2014/main" id="{DBA7496A-3277-C16B-2C17-C5D1EFCBA172}"/>
              </a:ext>
            </a:extLst>
          </p:cNvPr>
          <p:cNvSpPr/>
          <p:nvPr/>
        </p:nvSpPr>
        <p:spPr>
          <a:xfrm>
            <a:off x="7409872" y="4995870"/>
            <a:ext cx="619614" cy="25362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20" name="下矢印 19">
            <a:extLst>
              <a:ext uri="{FF2B5EF4-FFF2-40B4-BE49-F238E27FC236}">
                <a16:creationId xmlns:a16="http://schemas.microsoft.com/office/drawing/2014/main" id="{4E59CEEF-364C-43B4-615E-2D8E11F404E1}"/>
              </a:ext>
            </a:extLst>
          </p:cNvPr>
          <p:cNvSpPr/>
          <p:nvPr/>
        </p:nvSpPr>
        <p:spPr>
          <a:xfrm>
            <a:off x="4182279" y="3962274"/>
            <a:ext cx="619614" cy="25362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1" name="下矢印 20">
            <a:extLst>
              <a:ext uri="{FF2B5EF4-FFF2-40B4-BE49-F238E27FC236}">
                <a16:creationId xmlns:a16="http://schemas.microsoft.com/office/drawing/2014/main" id="{722BF30B-BA39-A4CB-BCD8-43F391E79F9B}"/>
              </a:ext>
            </a:extLst>
          </p:cNvPr>
          <p:cNvSpPr/>
          <p:nvPr/>
        </p:nvSpPr>
        <p:spPr>
          <a:xfrm>
            <a:off x="7409872" y="3962274"/>
            <a:ext cx="619614" cy="25362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2" name="正方形/長方形 21">
            <a:extLst>
              <a:ext uri="{FF2B5EF4-FFF2-40B4-BE49-F238E27FC236}">
                <a16:creationId xmlns:a16="http://schemas.microsoft.com/office/drawing/2014/main" id="{F02A5ACB-8890-2722-16E2-5AFBA76A0C15}"/>
              </a:ext>
            </a:extLst>
          </p:cNvPr>
          <p:cNvSpPr/>
          <p:nvPr/>
        </p:nvSpPr>
        <p:spPr>
          <a:xfrm>
            <a:off x="3290523" y="3199168"/>
            <a:ext cx="5547637" cy="7554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a:t>
            </a:r>
            <a:endParaRPr kumimoji="1" lang="ja-JP" altLang="en-US" sz="32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23" name="正方形/長方形 22">
            <a:extLst>
              <a:ext uri="{FF2B5EF4-FFF2-40B4-BE49-F238E27FC236}">
                <a16:creationId xmlns:a16="http://schemas.microsoft.com/office/drawing/2014/main" id="{065EC5C7-1535-F6C7-BD7E-B3655C2BBDE5}"/>
              </a:ext>
            </a:extLst>
          </p:cNvPr>
          <p:cNvSpPr/>
          <p:nvPr/>
        </p:nvSpPr>
        <p:spPr>
          <a:xfrm>
            <a:off x="6147423" y="4243155"/>
            <a:ext cx="3144511" cy="7554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C</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だと</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C</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なのか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24" name="正方形/長方形 23">
            <a:extLst>
              <a:ext uri="{FF2B5EF4-FFF2-40B4-BE49-F238E27FC236}">
                <a16:creationId xmlns:a16="http://schemas.microsoft.com/office/drawing/2014/main" id="{AE99B5C1-EB0E-0982-B99C-8C594BD4B7A5}"/>
              </a:ext>
            </a:extLst>
          </p:cNvPr>
          <p:cNvSpPr/>
          <p:nvPr/>
        </p:nvSpPr>
        <p:spPr>
          <a:xfrm>
            <a:off x="2919830" y="4243155"/>
            <a:ext cx="3144511" cy="7554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dirty="0">
                <a:solidFill>
                  <a:prstClr val="black"/>
                </a:solidFill>
                <a:latin typeface="UD Digi Kyokasho NK-B" panose="02020700000000000000" pitchFamily="18" charset="-128"/>
                <a:ea typeface="UD Digi Kyokasho NK-B" panose="02020700000000000000" pitchFamily="18" charset="-128"/>
              </a:rPr>
              <a:t>B</a:t>
            </a:r>
            <a:r>
              <a:rPr lang="ja-JP" altLang="en-US" sz="2000">
                <a:solidFill>
                  <a:prstClr val="black"/>
                </a:solidFill>
                <a:latin typeface="UD Digi Kyokasho NK-B" panose="02020700000000000000" pitchFamily="18" charset="-128"/>
                <a:ea typeface="UD Digi Kyokasho NK-B" panose="02020700000000000000" pitchFamily="18" charset="-128"/>
              </a:rPr>
              <a:t>：なぜ</a:t>
            </a:r>
            <a:r>
              <a:rPr lang="en-US" altLang="ja-JP" sz="2000" dirty="0">
                <a:solidFill>
                  <a:prstClr val="black"/>
                </a:solidFill>
                <a:latin typeface="UD Digi Kyokasho NK-B" panose="02020700000000000000" pitchFamily="18" charset="-128"/>
                <a:ea typeface="UD Digi Kyokasho NK-B" panose="02020700000000000000" pitchFamily="18" charset="-128"/>
              </a:rPr>
              <a:t>A</a:t>
            </a:r>
            <a:r>
              <a:rPr lang="ja-JP" altLang="en-US" sz="2000">
                <a:solidFill>
                  <a:prstClr val="black"/>
                </a:solidFill>
                <a:latin typeface="UD Digi Kyokasho NK-B" panose="02020700000000000000" pitchFamily="18" charset="-128"/>
                <a:ea typeface="UD Digi Kyokasho NK-B" panose="02020700000000000000" pitchFamily="18" charset="-128"/>
              </a:rPr>
              <a:t>だと</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B</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なのか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25" name="正方形/長方形 24">
            <a:extLst>
              <a:ext uri="{FF2B5EF4-FFF2-40B4-BE49-F238E27FC236}">
                <a16:creationId xmlns:a16="http://schemas.microsoft.com/office/drawing/2014/main" id="{F2380C3B-B594-1373-CCB8-5002D62909B8}"/>
              </a:ext>
            </a:extLst>
          </p:cNvPr>
          <p:cNvSpPr/>
          <p:nvPr/>
        </p:nvSpPr>
        <p:spPr>
          <a:xfrm>
            <a:off x="2919830" y="5279501"/>
            <a:ext cx="6372104" cy="85180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B</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と</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C</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だと</a:t>
            </a:r>
            <a:r>
              <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D</a:t>
            </a: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なのか</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a:solidFill>
                  <a:prstClr val="black"/>
                </a:solidFill>
                <a:latin typeface="UD Digi Kyokasho NK-B" panose="02020700000000000000" pitchFamily="18" charset="-128"/>
                <a:ea typeface="UD Digi Kyokasho NK-B" panose="02020700000000000000" pitchFamily="18" charset="-128"/>
              </a:rPr>
              <a:t>なぜ</a:t>
            </a:r>
            <a:r>
              <a:rPr lang="en-US" altLang="ja-JP" sz="2000" dirty="0">
                <a:solidFill>
                  <a:prstClr val="black"/>
                </a:solidFill>
                <a:latin typeface="UD Digi Kyokasho NK-B" panose="02020700000000000000" pitchFamily="18" charset="-128"/>
                <a:ea typeface="UD Digi Kyokasho NK-B" panose="02020700000000000000" pitchFamily="18" charset="-128"/>
              </a:rPr>
              <a:t>A</a:t>
            </a:r>
            <a:r>
              <a:rPr lang="ja-JP" altLang="en-US" sz="2000">
                <a:solidFill>
                  <a:prstClr val="black"/>
                </a:solidFill>
                <a:latin typeface="UD Digi Kyokasho NK-B" panose="02020700000000000000" pitchFamily="18" charset="-128"/>
                <a:ea typeface="UD Digi Kyokasho NK-B" panose="02020700000000000000" pitchFamily="18" charset="-128"/>
              </a:rPr>
              <a:t>だと</a:t>
            </a:r>
            <a:r>
              <a:rPr lang="en-US" altLang="ja-JP" sz="2000" dirty="0">
                <a:solidFill>
                  <a:prstClr val="black"/>
                </a:solidFill>
                <a:latin typeface="UD Digi Kyokasho NK-B" panose="02020700000000000000" pitchFamily="18" charset="-128"/>
                <a:ea typeface="UD Digi Kyokasho NK-B" panose="02020700000000000000" pitchFamily="18" charset="-128"/>
              </a:rPr>
              <a:t>D</a:t>
            </a:r>
            <a:r>
              <a:rPr lang="ja-JP" altLang="en-US" sz="2000">
                <a:solidFill>
                  <a:prstClr val="black"/>
                </a:solidFill>
                <a:latin typeface="UD Digi Kyokasho NK-B" panose="02020700000000000000" pitchFamily="18" charset="-128"/>
                <a:ea typeface="UD Digi Kyokasho NK-B" panose="02020700000000000000" pitchFamily="18" charset="-128"/>
              </a:rPr>
              <a:t>なのか</a:t>
            </a:r>
            <a:endParaRPr lang="en-US" altLang="ja-JP" sz="4000" dirty="0">
              <a:solidFill>
                <a:prstClr val="black"/>
              </a:solidFill>
              <a:latin typeface="UD Digi Kyokasho NK-B" panose="02020700000000000000" pitchFamily="18" charset="-128"/>
              <a:ea typeface="UD Digi Kyokasho NK-B" panose="02020700000000000000" pitchFamily="18" charset="-128"/>
            </a:endParaRPr>
          </a:p>
        </p:txBody>
      </p:sp>
      <p:sp>
        <p:nvSpPr>
          <p:cNvPr id="4" name="テキスト ボックス 3">
            <a:extLst>
              <a:ext uri="{FF2B5EF4-FFF2-40B4-BE49-F238E27FC236}">
                <a16:creationId xmlns:a16="http://schemas.microsoft.com/office/drawing/2014/main" id="{448824C9-C07C-0F71-4DFE-BE253AA0D37F}"/>
              </a:ext>
            </a:extLst>
          </p:cNvPr>
          <p:cNvSpPr txBox="1"/>
          <p:nvPr/>
        </p:nvSpPr>
        <p:spPr>
          <a:xfrm>
            <a:off x="4182279" y="5417436"/>
            <a:ext cx="859420" cy="584775"/>
          </a:xfrm>
          <a:prstGeom prst="rect">
            <a:avLst/>
          </a:prstGeom>
          <a:noFill/>
        </p:spPr>
        <p:txBody>
          <a:bodyPr wrap="square">
            <a:spAutoFit/>
          </a:bodyPr>
          <a:lstStyle/>
          <a:p>
            <a:r>
              <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D</a:t>
            </a:r>
            <a:r>
              <a:rPr kumimoji="1" lang="ja-JP" altLang="en-US" sz="16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endParaRPr lang="ja-JP" altLang="en-US" sz="2400"/>
          </a:p>
        </p:txBody>
      </p:sp>
    </p:spTree>
    <p:extLst>
      <p:ext uri="{BB962C8B-B14F-4D97-AF65-F5344CB8AC3E}">
        <p14:creationId xmlns:p14="http://schemas.microsoft.com/office/powerpoint/2010/main" val="307032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47A4A-C142-F852-8D0E-6DBE07F034B6}"/>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0716593F-213A-8C61-FA0A-C804DEB2A00A}"/>
              </a:ext>
            </a:extLst>
          </p:cNvPr>
          <p:cNvPicPr>
            <a:picLocks noChangeAspect="1"/>
          </p:cNvPicPr>
          <p:nvPr/>
        </p:nvPicPr>
        <p:blipFill>
          <a:blip r:embed="rId2">
            <a:biLevel thresh="25000"/>
          </a:blip>
          <a:stretch>
            <a:fillRect/>
          </a:stretch>
        </p:blipFill>
        <p:spPr>
          <a:xfrm>
            <a:off x="2922757" y="2151216"/>
            <a:ext cx="6346486" cy="1475360"/>
          </a:xfrm>
          <a:prstGeom prst="rect">
            <a:avLst/>
          </a:prstGeom>
        </p:spPr>
      </p:pic>
      <p:sp>
        <p:nvSpPr>
          <p:cNvPr id="3" name="四角形: 角を丸くする 2">
            <a:extLst>
              <a:ext uri="{FF2B5EF4-FFF2-40B4-BE49-F238E27FC236}">
                <a16:creationId xmlns:a16="http://schemas.microsoft.com/office/drawing/2014/main" id="{27F9D004-EC8B-C6DC-FC3F-6B603C148F79}"/>
              </a:ext>
            </a:extLst>
          </p:cNvPr>
          <p:cNvSpPr/>
          <p:nvPr/>
        </p:nvSpPr>
        <p:spPr>
          <a:xfrm>
            <a:off x="2997200" y="3885722"/>
            <a:ext cx="6197600" cy="81381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400" dirty="0">
                <a:solidFill>
                  <a:srgbClr val="0078D2"/>
                </a:solidFill>
                <a:latin typeface="UD Digi Kyokasho NK-B" panose="02020700000000000000" pitchFamily="18" charset="-128"/>
                <a:ea typeface="UD Digi Kyokasho NK-B" panose="02020700000000000000" pitchFamily="18" charset="-128"/>
              </a:rPr>
              <a:t>テンプレート本編（以下、編集用スライド）</a:t>
            </a:r>
          </a:p>
        </p:txBody>
      </p:sp>
      <p:pic>
        <p:nvPicPr>
          <p:cNvPr id="2" name="図 1" descr="テキスト&#10;&#10;低い精度で自動的に生成された説明">
            <a:extLst>
              <a:ext uri="{FF2B5EF4-FFF2-40B4-BE49-F238E27FC236}">
                <a16:creationId xmlns:a16="http://schemas.microsoft.com/office/drawing/2014/main" id="{0F0AF7E9-D023-032C-A479-D41181763FBA}"/>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20170" y="5919002"/>
            <a:ext cx="1688595" cy="591313"/>
          </a:xfrm>
          <a:prstGeom prst="rect">
            <a:avLst/>
          </a:prstGeom>
        </p:spPr>
      </p:pic>
    </p:spTree>
    <p:extLst>
      <p:ext uri="{BB962C8B-B14F-4D97-AF65-F5344CB8AC3E}">
        <p14:creationId xmlns:p14="http://schemas.microsoft.com/office/powerpoint/2010/main" val="68307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384A-4CF5-D0EA-29AA-89702A4ADA53}"/>
            </a:ext>
          </a:extLst>
        </p:cNvPr>
        <p:cNvGrpSpPr/>
        <p:nvPr/>
      </p:nvGrpSpPr>
      <p:grpSpPr>
        <a:xfrm>
          <a:off x="0" y="0"/>
          <a:ext cx="0" cy="0"/>
          <a:chOff x="0" y="0"/>
          <a:chExt cx="0" cy="0"/>
        </a:xfrm>
      </p:grpSpPr>
      <p:sp>
        <p:nvSpPr>
          <p:cNvPr id="110" name="円/楕円 109">
            <a:extLst>
              <a:ext uri="{FF2B5EF4-FFF2-40B4-BE49-F238E27FC236}">
                <a16:creationId xmlns:a16="http://schemas.microsoft.com/office/drawing/2014/main" id="{174CE998-CD55-D500-5097-873EA35F0000}"/>
              </a:ext>
            </a:extLst>
          </p:cNvPr>
          <p:cNvSpPr/>
          <p:nvPr/>
        </p:nvSpPr>
        <p:spPr>
          <a:xfrm>
            <a:off x="7035947" y="467355"/>
            <a:ext cx="878627" cy="878627"/>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9261B5F8-8382-A143-8923-6A28C066B725}"/>
              </a:ext>
            </a:extLst>
          </p:cNvPr>
          <p:cNvSpPr/>
          <p:nvPr/>
        </p:nvSpPr>
        <p:spPr>
          <a:xfrm>
            <a:off x="2398016" y="1549339"/>
            <a:ext cx="7485976" cy="2075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a:extLst>
              <a:ext uri="{FF2B5EF4-FFF2-40B4-BE49-F238E27FC236}">
                <a16:creationId xmlns:a16="http://schemas.microsoft.com/office/drawing/2014/main" id="{4D17D7CA-BE40-C7FB-A167-EBD7551906A6}"/>
              </a:ext>
            </a:extLst>
          </p:cNvPr>
          <p:cNvSpPr/>
          <p:nvPr/>
        </p:nvSpPr>
        <p:spPr>
          <a:xfrm>
            <a:off x="10558410" y="544449"/>
            <a:ext cx="416811" cy="416811"/>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a:extLst>
              <a:ext uri="{FF2B5EF4-FFF2-40B4-BE49-F238E27FC236}">
                <a16:creationId xmlns:a16="http://schemas.microsoft.com/office/drawing/2014/main" id="{6CF740D8-0078-D04F-F202-E09E0F75468F}"/>
              </a:ext>
            </a:extLst>
          </p:cNvPr>
          <p:cNvSpPr/>
          <p:nvPr/>
        </p:nvSpPr>
        <p:spPr>
          <a:xfrm>
            <a:off x="9941628" y="592333"/>
            <a:ext cx="812800" cy="812800"/>
          </a:xfrm>
          <a:prstGeom prst="ellipse">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a:extLst>
              <a:ext uri="{FF2B5EF4-FFF2-40B4-BE49-F238E27FC236}">
                <a16:creationId xmlns:a16="http://schemas.microsoft.com/office/drawing/2014/main" id="{FE788CD0-F07B-4CA8-E0B6-621C21233FD4}"/>
              </a:ext>
            </a:extLst>
          </p:cNvPr>
          <p:cNvSpPr/>
          <p:nvPr/>
        </p:nvSpPr>
        <p:spPr>
          <a:xfrm>
            <a:off x="8484159" y="578150"/>
            <a:ext cx="745776" cy="745776"/>
          </a:xfrm>
          <a:prstGeom prst="ellipse">
            <a:avLst/>
          </a:prstGeom>
          <a:solidFill>
            <a:srgbClr val="D1D8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a:extLst>
              <a:ext uri="{FF2B5EF4-FFF2-40B4-BE49-F238E27FC236}">
                <a16:creationId xmlns:a16="http://schemas.microsoft.com/office/drawing/2014/main" id="{B6F3231E-B1B6-D555-CCB0-94A7D1AE4B4F}"/>
              </a:ext>
            </a:extLst>
          </p:cNvPr>
          <p:cNvSpPr/>
          <p:nvPr/>
        </p:nvSpPr>
        <p:spPr>
          <a:xfrm>
            <a:off x="10908320" y="1389785"/>
            <a:ext cx="775231" cy="775231"/>
          </a:xfrm>
          <a:prstGeom prst="ellipse">
            <a:avLst/>
          </a:prstGeom>
          <a:solidFill>
            <a:srgbClr val="FFF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a:extLst>
              <a:ext uri="{FF2B5EF4-FFF2-40B4-BE49-F238E27FC236}">
                <a16:creationId xmlns:a16="http://schemas.microsoft.com/office/drawing/2014/main" id="{F7FBD4D9-5E17-EA00-1324-8CE652ED530F}"/>
              </a:ext>
            </a:extLst>
          </p:cNvPr>
          <p:cNvSpPr/>
          <p:nvPr/>
        </p:nvSpPr>
        <p:spPr>
          <a:xfrm>
            <a:off x="506184" y="4008111"/>
            <a:ext cx="718930" cy="718930"/>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a:extLst>
              <a:ext uri="{FF2B5EF4-FFF2-40B4-BE49-F238E27FC236}">
                <a16:creationId xmlns:a16="http://schemas.microsoft.com/office/drawing/2014/main" id="{DD4BF14C-B034-360E-3426-5102A48FBF21}"/>
              </a:ext>
            </a:extLst>
          </p:cNvPr>
          <p:cNvSpPr/>
          <p:nvPr/>
        </p:nvSpPr>
        <p:spPr>
          <a:xfrm>
            <a:off x="557614" y="2382594"/>
            <a:ext cx="670624" cy="670624"/>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a:extLst>
              <a:ext uri="{FF2B5EF4-FFF2-40B4-BE49-F238E27FC236}">
                <a16:creationId xmlns:a16="http://schemas.microsoft.com/office/drawing/2014/main" id="{0446393D-3DC0-C284-CEBC-1270743D3B22}"/>
              </a:ext>
            </a:extLst>
          </p:cNvPr>
          <p:cNvSpPr/>
          <p:nvPr/>
        </p:nvSpPr>
        <p:spPr>
          <a:xfrm>
            <a:off x="622881" y="927744"/>
            <a:ext cx="675946" cy="675946"/>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a:extLst>
              <a:ext uri="{FF2B5EF4-FFF2-40B4-BE49-F238E27FC236}">
                <a16:creationId xmlns:a16="http://schemas.microsoft.com/office/drawing/2014/main" id="{0AA02A87-9EB4-20FF-79D3-125D4781F8DF}"/>
              </a:ext>
            </a:extLst>
          </p:cNvPr>
          <p:cNvSpPr/>
          <p:nvPr/>
        </p:nvSpPr>
        <p:spPr>
          <a:xfrm>
            <a:off x="2584818" y="578740"/>
            <a:ext cx="682070" cy="682070"/>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a:extLst>
              <a:ext uri="{FF2B5EF4-FFF2-40B4-BE49-F238E27FC236}">
                <a16:creationId xmlns:a16="http://schemas.microsoft.com/office/drawing/2014/main" id="{14C42C0D-66CC-5741-15E9-31EEAA5FE5D6}"/>
              </a:ext>
            </a:extLst>
          </p:cNvPr>
          <p:cNvSpPr/>
          <p:nvPr/>
        </p:nvSpPr>
        <p:spPr>
          <a:xfrm>
            <a:off x="5344042" y="328103"/>
            <a:ext cx="1041016" cy="1041016"/>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a:extLst>
              <a:ext uri="{FF2B5EF4-FFF2-40B4-BE49-F238E27FC236}">
                <a16:creationId xmlns:a16="http://schemas.microsoft.com/office/drawing/2014/main" id="{2267094A-D390-EFC1-8AFB-4957D99F08F3}"/>
              </a:ext>
            </a:extLst>
          </p:cNvPr>
          <p:cNvSpPr/>
          <p:nvPr/>
        </p:nvSpPr>
        <p:spPr>
          <a:xfrm>
            <a:off x="3861479" y="463882"/>
            <a:ext cx="771230" cy="771230"/>
          </a:xfrm>
          <a:prstGeom prst="ellipse">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a:extLst>
              <a:ext uri="{FF2B5EF4-FFF2-40B4-BE49-F238E27FC236}">
                <a16:creationId xmlns:a16="http://schemas.microsoft.com/office/drawing/2014/main" id="{1C24DB74-EDE7-1002-FB59-CFD46417F7C4}"/>
              </a:ext>
            </a:extLst>
          </p:cNvPr>
          <p:cNvSpPr/>
          <p:nvPr/>
        </p:nvSpPr>
        <p:spPr>
          <a:xfrm>
            <a:off x="4347859" y="1050913"/>
            <a:ext cx="345294" cy="345294"/>
          </a:xfrm>
          <a:prstGeom prst="ellipse">
            <a:avLst/>
          </a:prstGeom>
          <a:solidFill>
            <a:srgbClr val="EBF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a:extLst>
              <a:ext uri="{FF2B5EF4-FFF2-40B4-BE49-F238E27FC236}">
                <a16:creationId xmlns:a16="http://schemas.microsoft.com/office/drawing/2014/main" id="{3EB60CD3-1825-852A-2DF4-183F77CD8B74}"/>
              </a:ext>
            </a:extLst>
          </p:cNvPr>
          <p:cNvSpPr/>
          <p:nvPr/>
        </p:nvSpPr>
        <p:spPr>
          <a:xfrm>
            <a:off x="1351362" y="1611364"/>
            <a:ext cx="771230" cy="771230"/>
          </a:xfrm>
          <a:prstGeom prst="ellipse">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a:extLst>
              <a:ext uri="{FF2B5EF4-FFF2-40B4-BE49-F238E27FC236}">
                <a16:creationId xmlns:a16="http://schemas.microsoft.com/office/drawing/2014/main" id="{086E240E-9030-36E2-F4CE-6E4CD6F1FA6D}"/>
              </a:ext>
            </a:extLst>
          </p:cNvPr>
          <p:cNvSpPr/>
          <p:nvPr/>
        </p:nvSpPr>
        <p:spPr>
          <a:xfrm>
            <a:off x="1438053" y="3412782"/>
            <a:ext cx="855971" cy="855971"/>
          </a:xfrm>
          <a:prstGeom prst="ellipse">
            <a:avLst/>
          </a:prstGeom>
          <a:solidFill>
            <a:srgbClr val="FFD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94885B50-7691-DD02-9A50-514748830CE0}"/>
              </a:ext>
            </a:extLst>
          </p:cNvPr>
          <p:cNvSpPr/>
          <p:nvPr/>
        </p:nvSpPr>
        <p:spPr>
          <a:xfrm>
            <a:off x="10070766" y="2192494"/>
            <a:ext cx="888600" cy="888600"/>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179CF0F1-AD6A-2B08-2F74-9A12C777BC72}"/>
              </a:ext>
            </a:extLst>
          </p:cNvPr>
          <p:cNvSpPr/>
          <p:nvPr/>
        </p:nvSpPr>
        <p:spPr>
          <a:xfrm>
            <a:off x="9642363" y="3906766"/>
            <a:ext cx="1002322" cy="1002322"/>
          </a:xfrm>
          <a:prstGeom prst="ellipse">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7456CD2C-E1C5-1E04-7D1C-64251B81367C}"/>
              </a:ext>
            </a:extLst>
          </p:cNvPr>
          <p:cNvSpPr/>
          <p:nvPr/>
        </p:nvSpPr>
        <p:spPr>
          <a:xfrm>
            <a:off x="10580078" y="5294823"/>
            <a:ext cx="1002322" cy="1002322"/>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67BF3D1-2167-B5C4-09DA-683F94F03ABC}"/>
              </a:ext>
            </a:extLst>
          </p:cNvPr>
          <p:cNvSpPr/>
          <p:nvPr/>
        </p:nvSpPr>
        <p:spPr>
          <a:xfrm>
            <a:off x="1219200" y="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40A8346-98E6-7639-8E7E-4B6FAD08AD93}"/>
              </a:ext>
            </a:extLst>
          </p:cNvPr>
          <p:cNvSpPr/>
          <p:nvPr/>
        </p:nvSpPr>
        <p:spPr>
          <a:xfrm>
            <a:off x="2432539" y="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EE9A606-8A0D-8CD6-DBC5-CFF454A8600A}"/>
              </a:ext>
            </a:extLst>
          </p:cNvPr>
          <p:cNvSpPr/>
          <p:nvPr/>
        </p:nvSpPr>
        <p:spPr>
          <a:xfrm>
            <a:off x="3654670" y="0"/>
            <a:ext cx="1219200" cy="172720"/>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C49066C-D8FF-E9DB-10E0-A0434D7FEB40}"/>
              </a:ext>
            </a:extLst>
          </p:cNvPr>
          <p:cNvSpPr/>
          <p:nvPr/>
        </p:nvSpPr>
        <p:spPr>
          <a:xfrm>
            <a:off x="4876801" y="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4D35FA2-05CC-DF0D-3E21-04CFB72CF06E}"/>
              </a:ext>
            </a:extLst>
          </p:cNvPr>
          <p:cNvSpPr/>
          <p:nvPr/>
        </p:nvSpPr>
        <p:spPr>
          <a:xfrm>
            <a:off x="6090140" y="0"/>
            <a:ext cx="1219200" cy="172720"/>
          </a:xfrm>
          <a:prstGeom prst="rect">
            <a:avLst/>
          </a:prstGeom>
          <a:solidFill>
            <a:srgbClr val="FFE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C7BD95A-2DCF-CBDE-C7A2-F3FB1E9CD268}"/>
              </a:ext>
            </a:extLst>
          </p:cNvPr>
          <p:cNvSpPr/>
          <p:nvPr/>
        </p:nvSpPr>
        <p:spPr>
          <a:xfrm>
            <a:off x="7303478" y="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748BE4D-A086-7C1C-B9CC-8F6FC2EEE9BE}"/>
              </a:ext>
            </a:extLst>
          </p:cNvPr>
          <p:cNvSpPr/>
          <p:nvPr/>
        </p:nvSpPr>
        <p:spPr>
          <a:xfrm>
            <a:off x="8525609" y="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992FF36-D667-A736-C20B-A50AF623CE97}"/>
              </a:ext>
            </a:extLst>
          </p:cNvPr>
          <p:cNvSpPr/>
          <p:nvPr/>
        </p:nvSpPr>
        <p:spPr>
          <a:xfrm>
            <a:off x="9738947" y="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4D28AB9-C32F-5998-4818-2B39CD60C6A6}"/>
              </a:ext>
            </a:extLst>
          </p:cNvPr>
          <p:cNvSpPr/>
          <p:nvPr/>
        </p:nvSpPr>
        <p:spPr>
          <a:xfrm>
            <a:off x="1219200" y="6685280"/>
            <a:ext cx="1219200" cy="172720"/>
          </a:xfrm>
          <a:prstGeom prst="rect">
            <a:avLst/>
          </a:prstGeom>
          <a:solidFill>
            <a:srgbClr val="31A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6078008-4D77-D764-4057-9E7B42E1A13D}"/>
              </a:ext>
            </a:extLst>
          </p:cNvPr>
          <p:cNvSpPr/>
          <p:nvPr/>
        </p:nvSpPr>
        <p:spPr>
          <a:xfrm>
            <a:off x="2432539" y="6685280"/>
            <a:ext cx="1219200" cy="172720"/>
          </a:xfrm>
          <a:prstGeom prst="rect">
            <a:avLst/>
          </a:prstGeom>
          <a:solidFill>
            <a:srgbClr val="61B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9971B2D-6E3F-BD8E-3494-ED8024B3F0F3}"/>
              </a:ext>
            </a:extLst>
          </p:cNvPr>
          <p:cNvSpPr/>
          <p:nvPr/>
        </p:nvSpPr>
        <p:spPr>
          <a:xfrm>
            <a:off x="3654670" y="6685280"/>
            <a:ext cx="1219200" cy="172720"/>
          </a:xfrm>
          <a:prstGeom prst="rect">
            <a:avLst/>
          </a:prstGeom>
          <a:solidFill>
            <a:srgbClr val="005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8930DCD-CDFA-CCC7-01FB-EAE3FFCFBC60}"/>
              </a:ext>
            </a:extLst>
          </p:cNvPr>
          <p:cNvSpPr/>
          <p:nvPr/>
        </p:nvSpPr>
        <p:spPr>
          <a:xfrm>
            <a:off x="4876801" y="6685280"/>
            <a:ext cx="1219200" cy="172720"/>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9AB1D54-32CE-DAAD-92BB-C35243C13F9D}"/>
              </a:ext>
            </a:extLst>
          </p:cNvPr>
          <p:cNvSpPr/>
          <p:nvPr/>
        </p:nvSpPr>
        <p:spPr>
          <a:xfrm>
            <a:off x="6090140" y="6685280"/>
            <a:ext cx="1219200" cy="172720"/>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420344D-29C5-B7A2-2EA9-2211E0A03BC0}"/>
              </a:ext>
            </a:extLst>
          </p:cNvPr>
          <p:cNvSpPr/>
          <p:nvPr/>
        </p:nvSpPr>
        <p:spPr>
          <a:xfrm>
            <a:off x="7303478" y="6685280"/>
            <a:ext cx="1219200" cy="172720"/>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B1A6F2F-1FB3-0AC8-496C-BB046DD33BD8}"/>
              </a:ext>
            </a:extLst>
          </p:cNvPr>
          <p:cNvSpPr/>
          <p:nvPr/>
        </p:nvSpPr>
        <p:spPr>
          <a:xfrm>
            <a:off x="8525609" y="668528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30FE5F2-59DB-5F89-CD1A-D4FE554AE79E}"/>
              </a:ext>
            </a:extLst>
          </p:cNvPr>
          <p:cNvSpPr/>
          <p:nvPr/>
        </p:nvSpPr>
        <p:spPr>
          <a:xfrm>
            <a:off x="9738947" y="6685280"/>
            <a:ext cx="1219200" cy="17272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4F45FF2-4262-A1B0-BA29-CEBEAD8C9ECB}"/>
              </a:ext>
            </a:extLst>
          </p:cNvPr>
          <p:cNvSpPr/>
          <p:nvPr/>
        </p:nvSpPr>
        <p:spPr>
          <a:xfrm rot="5400000">
            <a:off x="-573655" y="741979"/>
            <a:ext cx="1317812" cy="179294"/>
          </a:xfrm>
          <a:prstGeom prst="rect">
            <a:avLst/>
          </a:prstGeom>
          <a:solidFill>
            <a:srgbClr val="90C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FADCF21-1689-91AD-81CE-C8CFA066E694}"/>
              </a:ext>
            </a:extLst>
          </p:cNvPr>
          <p:cNvSpPr/>
          <p:nvPr/>
        </p:nvSpPr>
        <p:spPr>
          <a:xfrm rot="5400000">
            <a:off x="-573655"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D6D6CED6-71EE-8029-1C48-6960357CC6B5}"/>
              </a:ext>
            </a:extLst>
          </p:cNvPr>
          <p:cNvSpPr/>
          <p:nvPr/>
        </p:nvSpPr>
        <p:spPr>
          <a:xfrm rot="5400000">
            <a:off x="-573655"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3094869-4BC4-06C0-B10C-FB32A522EB6B}"/>
              </a:ext>
            </a:extLst>
          </p:cNvPr>
          <p:cNvSpPr/>
          <p:nvPr/>
        </p:nvSpPr>
        <p:spPr>
          <a:xfrm rot="5400000">
            <a:off x="-573655" y="4695413"/>
            <a:ext cx="1317812" cy="179294"/>
          </a:xfrm>
          <a:prstGeom prst="rect">
            <a:avLst/>
          </a:prstGeom>
          <a:solidFill>
            <a:srgbClr val="00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39004A7-76C2-439C-DE42-3B7B67A69B14}"/>
              </a:ext>
            </a:extLst>
          </p:cNvPr>
          <p:cNvSpPr/>
          <p:nvPr/>
        </p:nvSpPr>
        <p:spPr>
          <a:xfrm rot="5400000">
            <a:off x="-573655" y="6013225"/>
            <a:ext cx="1317812" cy="179294"/>
          </a:xfrm>
          <a:prstGeom prst="rect">
            <a:avLst/>
          </a:prstGeom>
          <a:solidFill>
            <a:srgbClr val="FF8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9F12135-A7B6-ADA9-40C1-EBD2991E1307}"/>
              </a:ext>
            </a:extLst>
          </p:cNvPr>
          <p:cNvSpPr/>
          <p:nvPr/>
        </p:nvSpPr>
        <p:spPr>
          <a:xfrm rot="5400000">
            <a:off x="11443447" y="741979"/>
            <a:ext cx="1317812" cy="179294"/>
          </a:xfrm>
          <a:prstGeom prst="rect">
            <a:avLst/>
          </a:prstGeom>
          <a:solidFill>
            <a:srgbClr val="FF9E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5D4B7C3-186C-E526-1801-22904AB9D48F}"/>
              </a:ext>
            </a:extLst>
          </p:cNvPr>
          <p:cNvSpPr/>
          <p:nvPr/>
        </p:nvSpPr>
        <p:spPr>
          <a:xfrm rot="5400000">
            <a:off x="11443447" y="2059791"/>
            <a:ext cx="1317812" cy="179294"/>
          </a:xfrm>
          <a:prstGeom prst="rect">
            <a:avLst/>
          </a:prstGeom>
          <a:solidFill>
            <a:srgbClr val="3C6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39B60F7-A33C-0137-43E5-805E502CC436}"/>
              </a:ext>
            </a:extLst>
          </p:cNvPr>
          <p:cNvSpPr/>
          <p:nvPr/>
        </p:nvSpPr>
        <p:spPr>
          <a:xfrm rot="5400000">
            <a:off x="11443447" y="3377602"/>
            <a:ext cx="1317812" cy="179294"/>
          </a:xfrm>
          <a:prstGeom prst="rect">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F96E446-8DA3-7C21-7EBD-647C967FDC3A}"/>
              </a:ext>
            </a:extLst>
          </p:cNvPr>
          <p:cNvSpPr/>
          <p:nvPr/>
        </p:nvSpPr>
        <p:spPr>
          <a:xfrm rot="5400000">
            <a:off x="11443447" y="4695413"/>
            <a:ext cx="1317812" cy="179294"/>
          </a:xfrm>
          <a:prstGeom prst="rect">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E696D6C-2912-9562-D7C7-73B9D3EE8E89}"/>
              </a:ext>
            </a:extLst>
          </p:cNvPr>
          <p:cNvSpPr/>
          <p:nvPr/>
        </p:nvSpPr>
        <p:spPr>
          <a:xfrm rot="5400000">
            <a:off x="11443447" y="6013225"/>
            <a:ext cx="1317812" cy="179294"/>
          </a:xfrm>
          <a:prstGeom prst="rect">
            <a:avLst/>
          </a:prstGeom>
          <a:solidFill>
            <a:srgbClr val="FFE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C4B8529-FEF8-EB9C-AD1C-93CF5C312414}"/>
              </a:ext>
            </a:extLst>
          </p:cNvPr>
          <p:cNvSpPr/>
          <p:nvPr/>
        </p:nvSpPr>
        <p:spPr>
          <a:xfrm>
            <a:off x="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9BCA848-799B-02E5-69BB-4FC26A30C7EE}"/>
              </a:ext>
            </a:extLst>
          </p:cNvPr>
          <p:cNvSpPr/>
          <p:nvPr/>
        </p:nvSpPr>
        <p:spPr>
          <a:xfrm>
            <a:off x="10972800" y="6685280"/>
            <a:ext cx="1219200" cy="172720"/>
          </a:xfrm>
          <a:prstGeom prst="rect">
            <a:avLst/>
          </a:prstGeom>
          <a:solidFill>
            <a:srgbClr val="FFCB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B1E6EB3-CA25-105A-29D0-35016B700E2B}"/>
              </a:ext>
            </a:extLst>
          </p:cNvPr>
          <p:cNvSpPr/>
          <p:nvPr/>
        </p:nvSpPr>
        <p:spPr>
          <a:xfrm>
            <a:off x="10972800" y="0"/>
            <a:ext cx="1219200" cy="172720"/>
          </a:xfrm>
          <a:prstGeom prst="rect">
            <a:avLst/>
          </a:prstGeom>
          <a:solidFill>
            <a:srgbClr val="4DA0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7CDE7486-D374-340D-B2C3-2AFBE69532B0}"/>
              </a:ext>
            </a:extLst>
          </p:cNvPr>
          <p:cNvSpPr/>
          <p:nvPr/>
        </p:nvSpPr>
        <p:spPr>
          <a:xfrm>
            <a:off x="-11723" y="0"/>
            <a:ext cx="1245575" cy="172719"/>
          </a:xfrm>
          <a:prstGeom prst="rect">
            <a:avLst/>
          </a:prstGeom>
          <a:solidFill>
            <a:srgbClr val="FFA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グラフィックス 37">
            <a:extLst>
              <a:ext uri="{FF2B5EF4-FFF2-40B4-BE49-F238E27FC236}">
                <a16:creationId xmlns:a16="http://schemas.microsoft.com/office/drawing/2014/main" id="{D0689BCF-F690-F92A-1A1D-A8CED0BE9F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0821" y="4049567"/>
            <a:ext cx="2100196" cy="2247578"/>
          </a:xfrm>
          <a:prstGeom prst="rect">
            <a:avLst/>
          </a:prstGeom>
        </p:spPr>
      </p:pic>
      <p:pic>
        <p:nvPicPr>
          <p:cNvPr id="40" name="グラフィックス 39">
            <a:extLst>
              <a:ext uri="{FF2B5EF4-FFF2-40B4-BE49-F238E27FC236}">
                <a16:creationId xmlns:a16="http://schemas.microsoft.com/office/drawing/2014/main" id="{9BE9E0BD-A647-A978-C33A-D1DDC9F018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9880" y="3422889"/>
            <a:ext cx="1951883" cy="3303186"/>
          </a:xfrm>
          <a:prstGeom prst="rect">
            <a:avLst/>
          </a:prstGeom>
        </p:spPr>
      </p:pic>
      <p:pic>
        <p:nvPicPr>
          <p:cNvPr id="42" name="グラフィックス 41">
            <a:extLst>
              <a:ext uri="{FF2B5EF4-FFF2-40B4-BE49-F238E27FC236}">
                <a16:creationId xmlns:a16="http://schemas.microsoft.com/office/drawing/2014/main" id="{BCC56811-1868-392B-45F0-B6DEA71F9C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6093" y="3502529"/>
            <a:ext cx="1209811" cy="3232772"/>
          </a:xfrm>
          <a:prstGeom prst="rect">
            <a:avLst/>
          </a:prstGeom>
        </p:spPr>
      </p:pic>
      <p:pic>
        <p:nvPicPr>
          <p:cNvPr id="44" name="グラフィックス 43">
            <a:extLst>
              <a:ext uri="{FF2B5EF4-FFF2-40B4-BE49-F238E27FC236}">
                <a16:creationId xmlns:a16="http://schemas.microsoft.com/office/drawing/2014/main" id="{F36E93FC-2B7A-1507-C7DD-71D8284347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90833" y="4200414"/>
            <a:ext cx="2064234" cy="2045804"/>
          </a:xfrm>
          <a:prstGeom prst="rect">
            <a:avLst/>
          </a:prstGeom>
        </p:spPr>
      </p:pic>
      <p:pic>
        <p:nvPicPr>
          <p:cNvPr id="54" name="グラフィックス 53">
            <a:extLst>
              <a:ext uri="{FF2B5EF4-FFF2-40B4-BE49-F238E27FC236}">
                <a16:creationId xmlns:a16="http://schemas.microsoft.com/office/drawing/2014/main" id="{FCA536EB-3E56-0ED4-D25C-4F105AB1EC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2922" y="1036472"/>
            <a:ext cx="457200" cy="457200"/>
          </a:xfrm>
          <a:prstGeom prst="rect">
            <a:avLst/>
          </a:prstGeom>
        </p:spPr>
      </p:pic>
      <p:pic>
        <p:nvPicPr>
          <p:cNvPr id="56" name="グラフィックス 55">
            <a:extLst>
              <a:ext uri="{FF2B5EF4-FFF2-40B4-BE49-F238E27FC236}">
                <a16:creationId xmlns:a16="http://schemas.microsoft.com/office/drawing/2014/main" id="{1C1F1883-B957-FB46-4BAA-FD0C437B69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91483" y="2407243"/>
            <a:ext cx="853770" cy="539223"/>
          </a:xfrm>
          <a:prstGeom prst="rect">
            <a:avLst/>
          </a:prstGeom>
        </p:spPr>
      </p:pic>
      <p:pic>
        <p:nvPicPr>
          <p:cNvPr id="58" name="グラフィックス 57">
            <a:extLst>
              <a:ext uri="{FF2B5EF4-FFF2-40B4-BE49-F238E27FC236}">
                <a16:creationId xmlns:a16="http://schemas.microsoft.com/office/drawing/2014/main" id="{72ACAF03-5D05-99D6-93DE-6C93FE6B6B5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53487" y="641267"/>
            <a:ext cx="495300" cy="571500"/>
          </a:xfrm>
          <a:prstGeom prst="rect">
            <a:avLst/>
          </a:prstGeom>
        </p:spPr>
      </p:pic>
      <p:pic>
        <p:nvPicPr>
          <p:cNvPr id="60" name="グラフィックス 59">
            <a:extLst>
              <a:ext uri="{FF2B5EF4-FFF2-40B4-BE49-F238E27FC236}">
                <a16:creationId xmlns:a16="http://schemas.microsoft.com/office/drawing/2014/main" id="{A013C6E8-1FC3-124B-E25E-443784EDBE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18490" y="700440"/>
            <a:ext cx="596900" cy="660400"/>
          </a:xfrm>
          <a:prstGeom prst="rect">
            <a:avLst/>
          </a:prstGeom>
        </p:spPr>
      </p:pic>
      <p:pic>
        <p:nvPicPr>
          <p:cNvPr id="62" name="グラフィックス 61">
            <a:extLst>
              <a:ext uri="{FF2B5EF4-FFF2-40B4-BE49-F238E27FC236}">
                <a16:creationId xmlns:a16="http://schemas.microsoft.com/office/drawing/2014/main" id="{868F3554-04FA-7B83-05B0-FBCED65072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26148" y="595476"/>
            <a:ext cx="457200" cy="495300"/>
          </a:xfrm>
          <a:prstGeom prst="rect">
            <a:avLst/>
          </a:prstGeom>
        </p:spPr>
      </p:pic>
      <p:pic>
        <p:nvPicPr>
          <p:cNvPr id="64" name="グラフィックス 63">
            <a:extLst>
              <a:ext uri="{FF2B5EF4-FFF2-40B4-BE49-F238E27FC236}">
                <a16:creationId xmlns:a16="http://schemas.microsoft.com/office/drawing/2014/main" id="{D0D6943B-9662-7988-AAF3-0B3331F8D3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651003" y="3624867"/>
            <a:ext cx="431800" cy="431800"/>
          </a:xfrm>
          <a:prstGeom prst="rect">
            <a:avLst/>
          </a:prstGeom>
        </p:spPr>
      </p:pic>
      <p:pic>
        <p:nvPicPr>
          <p:cNvPr id="68" name="グラフィックス 67">
            <a:extLst>
              <a:ext uri="{FF2B5EF4-FFF2-40B4-BE49-F238E27FC236}">
                <a16:creationId xmlns:a16="http://schemas.microsoft.com/office/drawing/2014/main" id="{0BEC6AD7-BB44-3B30-9768-00633CDBD1F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855527" y="1490532"/>
            <a:ext cx="812800" cy="520700"/>
          </a:xfrm>
          <a:prstGeom prst="rect">
            <a:avLst/>
          </a:prstGeom>
        </p:spPr>
      </p:pic>
      <p:pic>
        <p:nvPicPr>
          <p:cNvPr id="70" name="グラフィックス 69">
            <a:extLst>
              <a:ext uri="{FF2B5EF4-FFF2-40B4-BE49-F238E27FC236}">
                <a16:creationId xmlns:a16="http://schemas.microsoft.com/office/drawing/2014/main" id="{633FC58E-23C4-3C5D-713B-12934E10801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4733" y="2382594"/>
            <a:ext cx="698500" cy="698500"/>
          </a:xfrm>
          <a:prstGeom prst="rect">
            <a:avLst/>
          </a:prstGeom>
        </p:spPr>
      </p:pic>
      <p:pic>
        <p:nvPicPr>
          <p:cNvPr id="72" name="グラフィックス 71">
            <a:extLst>
              <a:ext uri="{FF2B5EF4-FFF2-40B4-BE49-F238E27FC236}">
                <a16:creationId xmlns:a16="http://schemas.microsoft.com/office/drawing/2014/main" id="{6E3D2440-E62C-FB83-6D65-BDC9BBEF7F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893548" y="4067115"/>
            <a:ext cx="533400" cy="647700"/>
          </a:xfrm>
          <a:prstGeom prst="rect">
            <a:avLst/>
          </a:prstGeom>
        </p:spPr>
      </p:pic>
      <p:pic>
        <p:nvPicPr>
          <p:cNvPr id="74" name="グラフィックス 73">
            <a:extLst>
              <a:ext uri="{FF2B5EF4-FFF2-40B4-BE49-F238E27FC236}">
                <a16:creationId xmlns:a16="http://schemas.microsoft.com/office/drawing/2014/main" id="{475F552E-F747-3BB8-2B87-AD3B2D85931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66677" y="416101"/>
            <a:ext cx="546100" cy="723900"/>
          </a:xfrm>
          <a:prstGeom prst="rect">
            <a:avLst/>
          </a:prstGeom>
        </p:spPr>
      </p:pic>
      <p:pic>
        <p:nvPicPr>
          <p:cNvPr id="76" name="グラフィックス 75">
            <a:extLst>
              <a:ext uri="{FF2B5EF4-FFF2-40B4-BE49-F238E27FC236}">
                <a16:creationId xmlns:a16="http://schemas.microsoft.com/office/drawing/2014/main" id="{6A707C87-5860-CB37-D431-2E63460596B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98827" y="1602589"/>
            <a:ext cx="876300" cy="838200"/>
          </a:xfrm>
          <a:prstGeom prst="rect">
            <a:avLst/>
          </a:prstGeom>
        </p:spPr>
      </p:pic>
      <p:pic>
        <p:nvPicPr>
          <p:cNvPr id="78" name="グラフィックス 77">
            <a:extLst>
              <a:ext uri="{FF2B5EF4-FFF2-40B4-BE49-F238E27FC236}">
                <a16:creationId xmlns:a16="http://schemas.microsoft.com/office/drawing/2014/main" id="{2C284A35-C1B8-7976-DFD4-D9A87D86401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023767" y="662001"/>
            <a:ext cx="622300" cy="622300"/>
          </a:xfrm>
          <a:prstGeom prst="rect">
            <a:avLst/>
          </a:prstGeom>
        </p:spPr>
      </p:pic>
      <p:pic>
        <p:nvPicPr>
          <p:cNvPr id="80" name="グラフィックス 79">
            <a:extLst>
              <a:ext uri="{FF2B5EF4-FFF2-40B4-BE49-F238E27FC236}">
                <a16:creationId xmlns:a16="http://schemas.microsoft.com/office/drawing/2014/main" id="{6F2714ED-C9FD-901E-EDD7-6A0D0B1F4EE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04812" y="4010478"/>
            <a:ext cx="723900" cy="660400"/>
          </a:xfrm>
          <a:prstGeom prst="rect">
            <a:avLst/>
          </a:prstGeom>
        </p:spPr>
      </p:pic>
      <p:pic>
        <p:nvPicPr>
          <p:cNvPr id="82" name="グラフィックス 81">
            <a:extLst>
              <a:ext uri="{FF2B5EF4-FFF2-40B4-BE49-F238E27FC236}">
                <a16:creationId xmlns:a16="http://schemas.microsoft.com/office/drawing/2014/main" id="{D6667A40-1546-5490-5138-8D0466F19A4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10524" y="5531372"/>
            <a:ext cx="749300" cy="571500"/>
          </a:xfrm>
          <a:prstGeom prst="rect">
            <a:avLst/>
          </a:prstGeom>
        </p:spPr>
      </p:pic>
      <p:pic>
        <p:nvPicPr>
          <p:cNvPr id="84" name="グラフィックス 83">
            <a:extLst>
              <a:ext uri="{FF2B5EF4-FFF2-40B4-BE49-F238E27FC236}">
                <a16:creationId xmlns:a16="http://schemas.microsoft.com/office/drawing/2014/main" id="{E1AEFF44-285C-EB99-C6D2-A5E1BDEEEC9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83920" y="596575"/>
            <a:ext cx="558800" cy="571500"/>
          </a:xfrm>
          <a:prstGeom prst="rect">
            <a:avLst/>
          </a:prstGeom>
        </p:spPr>
      </p:pic>
      <p:sp>
        <p:nvSpPr>
          <p:cNvPr id="85" name="円/楕円 84">
            <a:extLst>
              <a:ext uri="{FF2B5EF4-FFF2-40B4-BE49-F238E27FC236}">
                <a16:creationId xmlns:a16="http://schemas.microsoft.com/office/drawing/2014/main" id="{FDD61294-75AD-8F70-B0FD-B31D8BC8EE8B}"/>
              </a:ext>
            </a:extLst>
          </p:cNvPr>
          <p:cNvSpPr/>
          <p:nvPr/>
        </p:nvSpPr>
        <p:spPr>
          <a:xfrm>
            <a:off x="11229493" y="4107864"/>
            <a:ext cx="362853" cy="362853"/>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C0B2FCBE-BBBB-0290-F190-FF556569411B}"/>
              </a:ext>
            </a:extLst>
          </p:cNvPr>
          <p:cNvSpPr/>
          <p:nvPr/>
        </p:nvSpPr>
        <p:spPr>
          <a:xfrm>
            <a:off x="10534577" y="3459829"/>
            <a:ext cx="261960" cy="261960"/>
          </a:xfrm>
          <a:prstGeom prst="ellipse">
            <a:avLst/>
          </a:prstGeom>
          <a:solidFill>
            <a:srgbClr val="F9C1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a:extLst>
              <a:ext uri="{FF2B5EF4-FFF2-40B4-BE49-F238E27FC236}">
                <a16:creationId xmlns:a16="http://schemas.microsoft.com/office/drawing/2014/main" id="{2542D741-5FFE-F2EE-333B-CAE073020E4C}"/>
              </a:ext>
            </a:extLst>
          </p:cNvPr>
          <p:cNvSpPr/>
          <p:nvPr/>
        </p:nvSpPr>
        <p:spPr>
          <a:xfrm>
            <a:off x="10246084" y="5263122"/>
            <a:ext cx="464440" cy="464440"/>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95C442ED-98A2-6501-B283-42D15A921CDD}"/>
              </a:ext>
            </a:extLst>
          </p:cNvPr>
          <p:cNvSpPr/>
          <p:nvPr/>
        </p:nvSpPr>
        <p:spPr>
          <a:xfrm>
            <a:off x="1112232" y="3199592"/>
            <a:ext cx="260237" cy="260237"/>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a:extLst>
              <a:ext uri="{FF2B5EF4-FFF2-40B4-BE49-F238E27FC236}">
                <a16:creationId xmlns:a16="http://schemas.microsoft.com/office/drawing/2014/main" id="{AD72BAE0-8E2B-8E66-2F93-5F14C762C7B2}"/>
              </a:ext>
            </a:extLst>
          </p:cNvPr>
          <p:cNvSpPr/>
          <p:nvPr/>
        </p:nvSpPr>
        <p:spPr>
          <a:xfrm>
            <a:off x="6506094" y="1043019"/>
            <a:ext cx="345295" cy="345295"/>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a:extLst>
              <a:ext uri="{FF2B5EF4-FFF2-40B4-BE49-F238E27FC236}">
                <a16:creationId xmlns:a16="http://schemas.microsoft.com/office/drawing/2014/main" id="{BB43840E-BBE3-368F-4A34-6BA008562013}"/>
              </a:ext>
            </a:extLst>
          </p:cNvPr>
          <p:cNvSpPr/>
          <p:nvPr/>
        </p:nvSpPr>
        <p:spPr>
          <a:xfrm>
            <a:off x="1006143" y="414768"/>
            <a:ext cx="270764" cy="270764"/>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a:extLst>
              <a:ext uri="{FF2B5EF4-FFF2-40B4-BE49-F238E27FC236}">
                <a16:creationId xmlns:a16="http://schemas.microsoft.com/office/drawing/2014/main" id="{2F9AC579-77ED-ECDE-49DB-B9FDC778AC07}"/>
              </a:ext>
            </a:extLst>
          </p:cNvPr>
          <p:cNvSpPr/>
          <p:nvPr/>
        </p:nvSpPr>
        <p:spPr>
          <a:xfrm>
            <a:off x="1854185" y="906668"/>
            <a:ext cx="303943" cy="303943"/>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a:extLst>
              <a:ext uri="{FF2B5EF4-FFF2-40B4-BE49-F238E27FC236}">
                <a16:creationId xmlns:a16="http://schemas.microsoft.com/office/drawing/2014/main" id="{4175C230-7AF2-5FB5-4352-60755D748903}"/>
              </a:ext>
            </a:extLst>
          </p:cNvPr>
          <p:cNvSpPr/>
          <p:nvPr/>
        </p:nvSpPr>
        <p:spPr>
          <a:xfrm>
            <a:off x="2198217" y="4866104"/>
            <a:ext cx="270764" cy="270764"/>
          </a:xfrm>
          <a:prstGeom prst="ellipse">
            <a:avLst/>
          </a:prstGeom>
          <a:solidFill>
            <a:srgbClr val="BEE1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a:extLst>
              <a:ext uri="{FF2B5EF4-FFF2-40B4-BE49-F238E27FC236}">
                <a16:creationId xmlns:a16="http://schemas.microsoft.com/office/drawing/2014/main" id="{143071F6-A2E7-2BF0-CDA1-F62E6A19CFA8}"/>
              </a:ext>
            </a:extLst>
          </p:cNvPr>
          <p:cNvSpPr/>
          <p:nvPr/>
        </p:nvSpPr>
        <p:spPr>
          <a:xfrm>
            <a:off x="11414187" y="2587012"/>
            <a:ext cx="303943" cy="303943"/>
          </a:xfrm>
          <a:prstGeom prst="ellipse">
            <a:avLst/>
          </a:prstGeom>
          <a:solidFill>
            <a:srgbClr val="DEC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DB4A1E8F-440E-8406-0C98-C602CA91B995}"/>
              </a:ext>
            </a:extLst>
          </p:cNvPr>
          <p:cNvSpPr txBox="1"/>
          <p:nvPr/>
        </p:nvSpPr>
        <p:spPr>
          <a:xfrm>
            <a:off x="2706291" y="1838620"/>
            <a:ext cx="6779421"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800" b="1" dirty="0">
                <a:solidFill>
                  <a:srgbClr val="0078D2"/>
                </a:solidFill>
                <a:latin typeface="UD デジタル 教科書体 NK-B" panose="02020700000000000000" pitchFamily="18" charset="-128"/>
                <a:ea typeface="UD デジタル 教科書体 NK-B" panose="02020700000000000000" pitchFamily="18" charset="-128"/>
              </a:rPr>
              <a:t>このプレゼンテーションの</a:t>
            </a:r>
            <a:endParaRPr lang="en-US" altLang="ja-JP" sz="4800" b="1" dirty="0">
              <a:solidFill>
                <a:srgbClr val="0078D2"/>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0078D2"/>
                </a:solidFill>
                <a:effectLst/>
                <a:uLnTx/>
                <a:uFillTx/>
                <a:latin typeface="UD デジタル 教科書体 NK-B" panose="02020700000000000000" pitchFamily="18" charset="-128"/>
                <a:ea typeface="UD デジタル 教科書体 NK-B" panose="02020700000000000000" pitchFamily="18" charset="-128"/>
                <a:cs typeface="+mn-cs"/>
              </a:rPr>
              <a:t>タイトルを記入</a:t>
            </a:r>
          </a:p>
        </p:txBody>
      </p:sp>
      <p:sp>
        <p:nvSpPr>
          <p:cNvPr id="22" name="円/楕円 91">
            <a:extLst>
              <a:ext uri="{FF2B5EF4-FFF2-40B4-BE49-F238E27FC236}">
                <a16:creationId xmlns:a16="http://schemas.microsoft.com/office/drawing/2014/main" id="{AA9CF039-2234-2772-75F5-57E8916AD4F3}"/>
              </a:ext>
            </a:extLst>
          </p:cNvPr>
          <p:cNvSpPr/>
          <p:nvPr/>
        </p:nvSpPr>
        <p:spPr>
          <a:xfrm>
            <a:off x="1180122" y="4785631"/>
            <a:ext cx="222466" cy="222466"/>
          </a:xfrm>
          <a:prstGeom prst="ellipse">
            <a:avLst/>
          </a:prstGeom>
          <a:solidFill>
            <a:srgbClr val="FF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110">
            <a:extLst>
              <a:ext uri="{FF2B5EF4-FFF2-40B4-BE49-F238E27FC236}">
                <a16:creationId xmlns:a16="http://schemas.microsoft.com/office/drawing/2014/main" id="{35D77B95-9BA0-CC37-A6FF-809BBA81F4F7}"/>
              </a:ext>
            </a:extLst>
          </p:cNvPr>
          <p:cNvSpPr/>
          <p:nvPr/>
        </p:nvSpPr>
        <p:spPr>
          <a:xfrm>
            <a:off x="1229837" y="4761469"/>
            <a:ext cx="793955" cy="793955"/>
          </a:xfrm>
          <a:prstGeom prst="ellipse">
            <a:avLst/>
          </a:prstGeom>
          <a:solidFill>
            <a:srgbClr val="FFF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グラフィックス 38">
            <a:extLst>
              <a:ext uri="{FF2B5EF4-FFF2-40B4-BE49-F238E27FC236}">
                <a16:creationId xmlns:a16="http://schemas.microsoft.com/office/drawing/2014/main" id="{3086A4D5-2062-FF28-1449-FB44FA946B3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364317" y="4963322"/>
            <a:ext cx="540036" cy="384571"/>
          </a:xfrm>
          <a:prstGeom prst="rect">
            <a:avLst/>
          </a:prstGeom>
        </p:spPr>
      </p:pic>
    </p:spTree>
    <p:extLst>
      <p:ext uri="{BB962C8B-B14F-4D97-AF65-F5344CB8AC3E}">
        <p14:creationId xmlns:p14="http://schemas.microsoft.com/office/powerpoint/2010/main" val="298137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31">
            <a:extLst>
              <a:ext uri="{FF2B5EF4-FFF2-40B4-BE49-F238E27FC236}">
                <a16:creationId xmlns:a16="http://schemas.microsoft.com/office/drawing/2014/main" id="{3C344C38-353A-2B9E-5850-0F965813B7F6}"/>
              </a:ext>
            </a:extLst>
          </p:cNvPr>
          <p:cNvSpPr/>
          <p:nvPr/>
        </p:nvSpPr>
        <p:spPr>
          <a:xfrm>
            <a:off x="1621632" y="3339328"/>
            <a:ext cx="9127926" cy="1190190"/>
          </a:xfrm>
          <a:prstGeom prst="rightArrow">
            <a:avLst>
              <a:gd name="adj1" fmla="val 66023"/>
              <a:gd name="adj2" fmla="val 62017"/>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F374F24-EE32-2791-2B62-8BBA6A573C88}"/>
              </a:ext>
            </a:extLst>
          </p:cNvPr>
          <p:cNvSpPr txBox="1"/>
          <p:nvPr/>
        </p:nvSpPr>
        <p:spPr>
          <a:xfrm>
            <a:off x="2925910" y="488414"/>
            <a:ext cx="6340198" cy="707886"/>
          </a:xfrm>
          <a:prstGeom prst="rect">
            <a:avLst/>
          </a:prstGeom>
          <a:noFill/>
        </p:spPr>
        <p:txBody>
          <a:bodyPr wrap="none" rtlCol="0">
            <a:spAutoFit/>
          </a:bodyPr>
          <a:lstStyle/>
          <a:p>
            <a:pPr algn="ctr"/>
            <a:r>
              <a:rPr kumimoji="1" lang="ja-JP" altLang="en-US" sz="4000" b="1" dirty="0">
                <a:latin typeface="UD デジタル 教科書体 NP-B" panose="02020700000000000000" pitchFamily="18" charset="-128"/>
                <a:ea typeface="UD デジタル 教科書体 NP-B" panose="02020700000000000000" pitchFamily="18" charset="-128"/>
              </a:rPr>
              <a:t>論理的思考って何だろう？</a:t>
            </a:r>
          </a:p>
        </p:txBody>
      </p:sp>
      <p:sp>
        <p:nvSpPr>
          <p:cNvPr id="8" name="テキスト ボックス 7">
            <a:extLst>
              <a:ext uri="{FF2B5EF4-FFF2-40B4-BE49-F238E27FC236}">
                <a16:creationId xmlns:a16="http://schemas.microsoft.com/office/drawing/2014/main" id="{BDCE8B0F-CC3E-5663-C1A0-03DB8D7C0C3D}"/>
              </a:ext>
            </a:extLst>
          </p:cNvPr>
          <p:cNvSpPr txBox="1"/>
          <p:nvPr/>
        </p:nvSpPr>
        <p:spPr>
          <a:xfrm>
            <a:off x="577454" y="1232298"/>
            <a:ext cx="11495455" cy="923330"/>
          </a:xfrm>
          <a:prstGeom prst="rect">
            <a:avLst/>
          </a:prstGeom>
          <a:noFill/>
        </p:spPr>
        <p:txBody>
          <a:bodyPr wrap="none">
            <a:spAutoFit/>
          </a:bodyPr>
          <a:lstStyle/>
          <a:p>
            <a:r>
              <a:rPr lang="ja-JP" altLang="en-US" sz="1800" b="1" dirty="0">
                <a:latin typeface="UD デジタル 教科書体 NP-B" panose="02020700000000000000" pitchFamily="18" charset="-128"/>
                <a:ea typeface="UD デジタル 教科書体 NP-B" panose="02020700000000000000" pitchFamily="18" charset="-128"/>
              </a:rPr>
              <a:t>物事を「結論」と「根拠」に分け、どのようにつながるのか、筋道を立てて考えるのが論理的思考です。</a:t>
            </a:r>
            <a:endParaRPr lang="en-US" altLang="ja-JP" sz="1800" b="1" dirty="0">
              <a:latin typeface="UD デジタル 教科書体 NP-B" panose="02020700000000000000" pitchFamily="18" charset="-128"/>
              <a:ea typeface="UD デジタル 教科書体 NP-B" panose="02020700000000000000" pitchFamily="18" charset="-128"/>
            </a:endParaRPr>
          </a:p>
          <a:p>
            <a:r>
              <a:rPr lang="ja-JP" altLang="en-US" b="1" dirty="0">
                <a:latin typeface="UD デジタル 教科書体 NP-B" panose="02020700000000000000" pitchFamily="18" charset="-128"/>
                <a:ea typeface="UD デジタル 教科書体 NP-B" panose="02020700000000000000" pitchFamily="18" charset="-128"/>
              </a:rPr>
              <a:t>プレゼンテーション全体に、この論理的思考を取り入れることで、今の状態とめざすゴール（叶えたいこと）</a:t>
            </a:r>
            <a:endParaRPr lang="en-US" altLang="ja-JP" b="1" dirty="0">
              <a:latin typeface="UD デジタル 教科書体 NP-B" panose="02020700000000000000" pitchFamily="18" charset="-128"/>
              <a:ea typeface="UD デジタル 教科書体 NP-B" panose="02020700000000000000" pitchFamily="18" charset="-128"/>
            </a:endParaRPr>
          </a:p>
          <a:p>
            <a:r>
              <a:rPr lang="ja-JP" altLang="en-US" sz="1800" b="1" dirty="0">
                <a:latin typeface="UD デジタル 教科書体 NP-B" panose="02020700000000000000" pitchFamily="18" charset="-128"/>
                <a:ea typeface="UD デジタル 教科書体 NP-B" panose="02020700000000000000" pitchFamily="18" charset="-128"/>
              </a:rPr>
              <a:t>の関係性がわかり、そのために何が必要なのかがはっきりします。</a:t>
            </a:r>
            <a:endParaRPr lang="en-US" altLang="ja-JP" sz="1800" b="1" dirty="0">
              <a:latin typeface="UD デジタル 教科書体 NP-B" panose="02020700000000000000" pitchFamily="18" charset="-128"/>
              <a:ea typeface="UD デジタル 教科書体 NP-B" panose="02020700000000000000" pitchFamily="18" charset="-128"/>
            </a:endParaRPr>
          </a:p>
        </p:txBody>
      </p:sp>
      <p:cxnSp>
        <p:nvCxnSpPr>
          <p:cNvPr id="13" name="直線コネクタ 12">
            <a:extLst>
              <a:ext uri="{FF2B5EF4-FFF2-40B4-BE49-F238E27FC236}">
                <a16:creationId xmlns:a16="http://schemas.microsoft.com/office/drawing/2014/main" id="{579373CE-FB0C-BF40-CD92-F98D54BFF789}"/>
              </a:ext>
            </a:extLst>
          </p:cNvPr>
          <p:cNvCxnSpPr>
            <a:cxnSpLocks/>
          </p:cNvCxnSpPr>
          <p:nvPr/>
        </p:nvCxnSpPr>
        <p:spPr>
          <a:xfrm>
            <a:off x="635200" y="2233875"/>
            <a:ext cx="109216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正方形/長方形 13">
            <a:extLst>
              <a:ext uri="{FF2B5EF4-FFF2-40B4-BE49-F238E27FC236}">
                <a16:creationId xmlns:a16="http://schemas.microsoft.com/office/drawing/2014/main" id="{2FAEE317-33FF-E5B8-7EF5-56D5CC3BB64B}"/>
              </a:ext>
            </a:extLst>
          </p:cNvPr>
          <p:cNvSpPr/>
          <p:nvPr/>
        </p:nvSpPr>
        <p:spPr>
          <a:xfrm>
            <a:off x="692945" y="2439209"/>
            <a:ext cx="807243" cy="3060442"/>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tx1"/>
                </a:solidFill>
              </a:rPr>
              <a:t>今の状態</a:t>
            </a:r>
          </a:p>
        </p:txBody>
      </p:sp>
      <p:sp>
        <p:nvSpPr>
          <p:cNvPr id="15" name="正方形/長方形 14">
            <a:extLst>
              <a:ext uri="{FF2B5EF4-FFF2-40B4-BE49-F238E27FC236}">
                <a16:creationId xmlns:a16="http://schemas.microsoft.com/office/drawing/2014/main" id="{0AAA0D89-4484-607F-828D-EF28B7F484BC}"/>
              </a:ext>
            </a:extLst>
          </p:cNvPr>
          <p:cNvSpPr/>
          <p:nvPr/>
        </p:nvSpPr>
        <p:spPr>
          <a:xfrm>
            <a:off x="10749558" y="2439209"/>
            <a:ext cx="807243" cy="408435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tx1"/>
                </a:solidFill>
              </a:rPr>
              <a:t>めざすゴール</a:t>
            </a:r>
          </a:p>
        </p:txBody>
      </p:sp>
      <p:sp>
        <p:nvSpPr>
          <p:cNvPr id="17" name="正方形/長方形 16">
            <a:extLst>
              <a:ext uri="{FF2B5EF4-FFF2-40B4-BE49-F238E27FC236}">
                <a16:creationId xmlns:a16="http://schemas.microsoft.com/office/drawing/2014/main" id="{8B8568A0-F770-DDF6-18C8-B4D9EAFBEBCD}"/>
              </a:ext>
            </a:extLst>
          </p:cNvPr>
          <p:cNvSpPr/>
          <p:nvPr/>
        </p:nvSpPr>
        <p:spPr>
          <a:xfrm>
            <a:off x="2533948" y="2439209"/>
            <a:ext cx="807243" cy="4084358"/>
          </a:xfrm>
          <a:prstGeom prst="rect">
            <a:avLst/>
          </a:prstGeom>
          <a:solidFill>
            <a:schemeClr val="bg1">
              <a:lumMod val="95000"/>
              <a:alpha val="85000"/>
            </a:schemeClr>
          </a:solidFill>
          <a:ln>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sz="2000" b="1" dirty="0">
                <a:solidFill>
                  <a:schemeClr val="tx1"/>
                </a:solidFill>
              </a:rPr>
              <a:t>　クリアする課題</a:t>
            </a:r>
          </a:p>
        </p:txBody>
      </p:sp>
      <p:sp>
        <p:nvSpPr>
          <p:cNvPr id="22" name="正方形/長方形 21">
            <a:extLst>
              <a:ext uri="{FF2B5EF4-FFF2-40B4-BE49-F238E27FC236}">
                <a16:creationId xmlns:a16="http://schemas.microsoft.com/office/drawing/2014/main" id="{80E59A1D-ADE8-1E7A-9D31-195EC4E34417}"/>
              </a:ext>
            </a:extLst>
          </p:cNvPr>
          <p:cNvSpPr/>
          <p:nvPr/>
        </p:nvSpPr>
        <p:spPr>
          <a:xfrm>
            <a:off x="4004370" y="2439209"/>
            <a:ext cx="807243" cy="4084358"/>
          </a:xfrm>
          <a:prstGeom prst="rect">
            <a:avLst/>
          </a:prstGeom>
          <a:solidFill>
            <a:schemeClr val="bg1">
              <a:lumMod val="95000"/>
              <a:alpha val="85000"/>
            </a:schemeClr>
          </a:solidFill>
          <a:ln>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sz="2000" b="1" dirty="0">
                <a:solidFill>
                  <a:schemeClr val="tx1"/>
                </a:solidFill>
              </a:rPr>
              <a:t>　クリアする課題</a:t>
            </a:r>
          </a:p>
        </p:txBody>
      </p:sp>
      <p:sp>
        <p:nvSpPr>
          <p:cNvPr id="23" name="正方形/長方形 22">
            <a:extLst>
              <a:ext uri="{FF2B5EF4-FFF2-40B4-BE49-F238E27FC236}">
                <a16:creationId xmlns:a16="http://schemas.microsoft.com/office/drawing/2014/main" id="{436B3976-9AE9-50C2-B828-0E25F0ECC111}"/>
              </a:ext>
            </a:extLst>
          </p:cNvPr>
          <p:cNvSpPr/>
          <p:nvPr/>
        </p:nvSpPr>
        <p:spPr>
          <a:xfrm>
            <a:off x="5474792" y="2439209"/>
            <a:ext cx="807243" cy="4084358"/>
          </a:xfrm>
          <a:prstGeom prst="rect">
            <a:avLst/>
          </a:prstGeom>
          <a:solidFill>
            <a:schemeClr val="bg1">
              <a:lumMod val="95000"/>
              <a:alpha val="85000"/>
            </a:schemeClr>
          </a:solidFill>
          <a:ln>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sz="2000" b="1" dirty="0">
                <a:solidFill>
                  <a:schemeClr val="tx1"/>
                </a:solidFill>
              </a:rPr>
              <a:t>　クリアする課題</a:t>
            </a:r>
          </a:p>
        </p:txBody>
      </p:sp>
      <p:sp>
        <p:nvSpPr>
          <p:cNvPr id="24" name="正方形/長方形 23">
            <a:extLst>
              <a:ext uri="{FF2B5EF4-FFF2-40B4-BE49-F238E27FC236}">
                <a16:creationId xmlns:a16="http://schemas.microsoft.com/office/drawing/2014/main" id="{293210D0-39E2-4A6E-106B-AFECC793572A}"/>
              </a:ext>
            </a:extLst>
          </p:cNvPr>
          <p:cNvSpPr/>
          <p:nvPr/>
        </p:nvSpPr>
        <p:spPr>
          <a:xfrm>
            <a:off x="6945214" y="2439209"/>
            <a:ext cx="807243" cy="4084358"/>
          </a:xfrm>
          <a:prstGeom prst="rect">
            <a:avLst/>
          </a:prstGeom>
          <a:solidFill>
            <a:schemeClr val="bg1">
              <a:lumMod val="95000"/>
              <a:alpha val="85000"/>
            </a:schemeClr>
          </a:solidFill>
          <a:ln>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sz="2000" b="1" dirty="0">
                <a:solidFill>
                  <a:schemeClr val="tx1"/>
                </a:solidFill>
              </a:rPr>
              <a:t>　クリアする課題</a:t>
            </a:r>
          </a:p>
        </p:txBody>
      </p:sp>
      <p:sp>
        <p:nvSpPr>
          <p:cNvPr id="25" name="正方形/長方形 24">
            <a:extLst>
              <a:ext uri="{FF2B5EF4-FFF2-40B4-BE49-F238E27FC236}">
                <a16:creationId xmlns:a16="http://schemas.microsoft.com/office/drawing/2014/main" id="{13D44E4B-E2B0-8668-C7AD-9AEDBFC42761}"/>
              </a:ext>
            </a:extLst>
          </p:cNvPr>
          <p:cNvSpPr/>
          <p:nvPr/>
        </p:nvSpPr>
        <p:spPr>
          <a:xfrm>
            <a:off x="8415636" y="2439209"/>
            <a:ext cx="807243" cy="4084358"/>
          </a:xfrm>
          <a:prstGeom prst="rect">
            <a:avLst/>
          </a:prstGeom>
          <a:solidFill>
            <a:schemeClr val="bg1">
              <a:lumMod val="95000"/>
              <a:alpha val="85000"/>
            </a:schemeClr>
          </a:solidFill>
          <a:ln>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sz="2000" b="1" dirty="0">
                <a:solidFill>
                  <a:schemeClr val="tx1"/>
                </a:solidFill>
              </a:rPr>
              <a:t>　クリアする課題</a:t>
            </a:r>
          </a:p>
        </p:txBody>
      </p:sp>
      <p:sp>
        <p:nvSpPr>
          <p:cNvPr id="26" name="矢印: 五方向 25">
            <a:extLst>
              <a:ext uri="{FF2B5EF4-FFF2-40B4-BE49-F238E27FC236}">
                <a16:creationId xmlns:a16="http://schemas.microsoft.com/office/drawing/2014/main" id="{C05DBD54-E207-4E76-E9AD-99C08D4C2BDF}"/>
              </a:ext>
            </a:extLst>
          </p:cNvPr>
          <p:cNvSpPr/>
          <p:nvPr/>
        </p:nvSpPr>
        <p:spPr>
          <a:xfrm>
            <a:off x="2518333" y="5267552"/>
            <a:ext cx="1654628" cy="757646"/>
          </a:xfrm>
          <a:prstGeom prst="homePlat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根拠に基づく行動でクリア</a:t>
            </a:r>
          </a:p>
        </p:txBody>
      </p:sp>
      <p:sp>
        <p:nvSpPr>
          <p:cNvPr id="27" name="矢印: 五方向 26">
            <a:extLst>
              <a:ext uri="{FF2B5EF4-FFF2-40B4-BE49-F238E27FC236}">
                <a16:creationId xmlns:a16="http://schemas.microsoft.com/office/drawing/2014/main" id="{BAA62033-47BA-2605-5211-E70F9E930E1F}"/>
              </a:ext>
            </a:extLst>
          </p:cNvPr>
          <p:cNvSpPr/>
          <p:nvPr/>
        </p:nvSpPr>
        <p:spPr>
          <a:xfrm>
            <a:off x="4155155" y="5267552"/>
            <a:ext cx="1654628" cy="757646"/>
          </a:xfrm>
          <a:prstGeom prst="homePlat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根拠に基づく行動でクリア</a:t>
            </a:r>
          </a:p>
        </p:txBody>
      </p:sp>
      <p:sp>
        <p:nvSpPr>
          <p:cNvPr id="28" name="矢印: 五方向 27">
            <a:extLst>
              <a:ext uri="{FF2B5EF4-FFF2-40B4-BE49-F238E27FC236}">
                <a16:creationId xmlns:a16="http://schemas.microsoft.com/office/drawing/2014/main" id="{C9F81A59-A6ED-A49C-0D02-7B96738BD730}"/>
              </a:ext>
            </a:extLst>
          </p:cNvPr>
          <p:cNvSpPr/>
          <p:nvPr/>
        </p:nvSpPr>
        <p:spPr>
          <a:xfrm>
            <a:off x="5791978" y="5267552"/>
            <a:ext cx="1654628" cy="757646"/>
          </a:xfrm>
          <a:prstGeom prst="homePlat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根拠に基づく行動でクリア</a:t>
            </a:r>
          </a:p>
        </p:txBody>
      </p:sp>
      <p:sp>
        <p:nvSpPr>
          <p:cNvPr id="29" name="矢印: 五方向 28">
            <a:extLst>
              <a:ext uri="{FF2B5EF4-FFF2-40B4-BE49-F238E27FC236}">
                <a16:creationId xmlns:a16="http://schemas.microsoft.com/office/drawing/2014/main" id="{67773819-F6BF-9702-AC19-615DF0F8C942}"/>
              </a:ext>
            </a:extLst>
          </p:cNvPr>
          <p:cNvSpPr/>
          <p:nvPr/>
        </p:nvSpPr>
        <p:spPr>
          <a:xfrm>
            <a:off x="7428801" y="5267552"/>
            <a:ext cx="1654628" cy="757646"/>
          </a:xfrm>
          <a:prstGeom prst="homePlat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根拠に基づく行動でクリア</a:t>
            </a:r>
          </a:p>
        </p:txBody>
      </p:sp>
      <p:sp>
        <p:nvSpPr>
          <p:cNvPr id="30" name="矢印: 五方向 29">
            <a:extLst>
              <a:ext uri="{FF2B5EF4-FFF2-40B4-BE49-F238E27FC236}">
                <a16:creationId xmlns:a16="http://schemas.microsoft.com/office/drawing/2014/main" id="{75BBC756-F263-5132-3832-B73E10C77472}"/>
              </a:ext>
            </a:extLst>
          </p:cNvPr>
          <p:cNvSpPr/>
          <p:nvPr/>
        </p:nvSpPr>
        <p:spPr>
          <a:xfrm>
            <a:off x="9065623" y="5267552"/>
            <a:ext cx="1654628" cy="757646"/>
          </a:xfrm>
          <a:prstGeom prst="homePlat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P-B" panose="02020700000000000000" pitchFamily="18" charset="-128"/>
                <a:ea typeface="UD デジタル 教科書体 NP-B" panose="02020700000000000000" pitchFamily="18" charset="-128"/>
              </a:rPr>
              <a:t>根拠に基づく行動でクリア</a:t>
            </a:r>
          </a:p>
        </p:txBody>
      </p:sp>
    </p:spTree>
    <p:extLst>
      <p:ext uri="{BB962C8B-B14F-4D97-AF65-F5344CB8AC3E}">
        <p14:creationId xmlns:p14="http://schemas.microsoft.com/office/powerpoint/2010/main" val="355697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78610-5AA5-0258-3B56-3F8056E4415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0995927-67A3-FBEA-529C-6D9C93938010}"/>
              </a:ext>
            </a:extLst>
          </p:cNvPr>
          <p:cNvSpPr txBox="1"/>
          <p:nvPr/>
        </p:nvSpPr>
        <p:spPr>
          <a:xfrm>
            <a:off x="2248142" y="491109"/>
            <a:ext cx="801213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私が●●●を●●●したい理由は？</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 name="正方形/長方形 8">
            <a:extLst>
              <a:ext uri="{FF2B5EF4-FFF2-40B4-BE49-F238E27FC236}">
                <a16:creationId xmlns:a16="http://schemas.microsoft.com/office/drawing/2014/main" id="{C76EC406-4235-1782-9879-A48A89F06141}"/>
              </a:ext>
            </a:extLst>
          </p:cNvPr>
          <p:cNvSpPr/>
          <p:nvPr/>
        </p:nvSpPr>
        <p:spPr>
          <a:xfrm>
            <a:off x="9037898" y="1559848"/>
            <a:ext cx="2425664"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なぜそう思うのか</a:t>
            </a:r>
          </a:p>
        </p:txBody>
      </p:sp>
      <p:sp>
        <p:nvSpPr>
          <p:cNvPr id="10" name="正方形/長方形 9">
            <a:extLst>
              <a:ext uri="{FF2B5EF4-FFF2-40B4-BE49-F238E27FC236}">
                <a16:creationId xmlns:a16="http://schemas.microsoft.com/office/drawing/2014/main" id="{826565A2-4B02-62E4-B9AC-92CE13E9D7A0}"/>
              </a:ext>
            </a:extLst>
          </p:cNvPr>
          <p:cNvSpPr/>
          <p:nvPr/>
        </p:nvSpPr>
        <p:spPr>
          <a:xfrm>
            <a:off x="5096281" y="1436737"/>
            <a:ext cx="2331087" cy="707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それが叶うと</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自分はどうなるのか</a:t>
            </a:r>
          </a:p>
        </p:txBody>
      </p:sp>
      <p:sp>
        <p:nvSpPr>
          <p:cNvPr id="43" name="三角形 6">
            <a:extLst>
              <a:ext uri="{FF2B5EF4-FFF2-40B4-BE49-F238E27FC236}">
                <a16:creationId xmlns:a16="http://schemas.microsoft.com/office/drawing/2014/main" id="{F1089195-8CAF-1E2D-1665-693C39457458}"/>
              </a:ext>
            </a:extLst>
          </p:cNvPr>
          <p:cNvSpPr/>
          <p:nvPr/>
        </p:nvSpPr>
        <p:spPr>
          <a:xfrm rot="5400000">
            <a:off x="3721437" y="4142613"/>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44" name="三角形 7">
            <a:extLst>
              <a:ext uri="{FF2B5EF4-FFF2-40B4-BE49-F238E27FC236}">
                <a16:creationId xmlns:a16="http://schemas.microsoft.com/office/drawing/2014/main" id="{C77F2AF7-B837-EDCF-8E40-52377398075E}"/>
              </a:ext>
            </a:extLst>
          </p:cNvPr>
          <p:cNvSpPr/>
          <p:nvPr/>
        </p:nvSpPr>
        <p:spPr>
          <a:xfrm rot="5400000">
            <a:off x="7664043" y="2651432"/>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45" name="三角形 12">
            <a:extLst>
              <a:ext uri="{FF2B5EF4-FFF2-40B4-BE49-F238E27FC236}">
                <a16:creationId xmlns:a16="http://schemas.microsoft.com/office/drawing/2014/main" id="{215952A4-F3D8-1A48-C438-6A6EAF38F93B}"/>
              </a:ext>
            </a:extLst>
          </p:cNvPr>
          <p:cNvSpPr/>
          <p:nvPr/>
        </p:nvSpPr>
        <p:spPr>
          <a:xfrm rot="5400000">
            <a:off x="7664043" y="4142613"/>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46" name="三角形 13">
            <a:extLst>
              <a:ext uri="{FF2B5EF4-FFF2-40B4-BE49-F238E27FC236}">
                <a16:creationId xmlns:a16="http://schemas.microsoft.com/office/drawing/2014/main" id="{688A62E7-D6E0-584C-9278-F6BC61293C33}"/>
              </a:ext>
            </a:extLst>
          </p:cNvPr>
          <p:cNvSpPr/>
          <p:nvPr/>
        </p:nvSpPr>
        <p:spPr>
          <a:xfrm rot="5400000">
            <a:off x="7664043" y="5579636"/>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48" name="四角形: 角を丸くする 47">
            <a:extLst>
              <a:ext uri="{FF2B5EF4-FFF2-40B4-BE49-F238E27FC236}">
                <a16:creationId xmlns:a16="http://schemas.microsoft.com/office/drawing/2014/main" id="{FB8A95C1-8C47-B6FC-F6A8-C3179B67FBA2}"/>
              </a:ext>
            </a:extLst>
          </p:cNvPr>
          <p:cNvSpPr/>
          <p:nvPr/>
        </p:nvSpPr>
        <p:spPr>
          <a:xfrm>
            <a:off x="8344394" y="2133394"/>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sp>
        <p:nvSpPr>
          <p:cNvPr id="49" name="四角形: 角を丸くする 48">
            <a:extLst>
              <a:ext uri="{FF2B5EF4-FFF2-40B4-BE49-F238E27FC236}">
                <a16:creationId xmlns:a16="http://schemas.microsoft.com/office/drawing/2014/main" id="{2FB99EBA-7773-2488-C23C-D4C60C2047D3}"/>
              </a:ext>
            </a:extLst>
          </p:cNvPr>
          <p:cNvSpPr/>
          <p:nvPr/>
        </p:nvSpPr>
        <p:spPr>
          <a:xfrm>
            <a:off x="4401788" y="2133394"/>
            <a:ext cx="3386445" cy="133714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sp>
        <p:nvSpPr>
          <p:cNvPr id="50" name="正方形/長方形 49">
            <a:extLst>
              <a:ext uri="{FF2B5EF4-FFF2-40B4-BE49-F238E27FC236}">
                <a16:creationId xmlns:a16="http://schemas.microsoft.com/office/drawing/2014/main" id="{D45CAF6C-FE43-138B-1931-AAB8264874D8}"/>
              </a:ext>
            </a:extLst>
          </p:cNvPr>
          <p:cNvSpPr/>
          <p:nvPr/>
        </p:nvSpPr>
        <p:spPr>
          <a:xfrm>
            <a:off x="758229" y="1523691"/>
            <a:ext cx="2775119"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　自分の願いは何か</a:t>
            </a:r>
          </a:p>
        </p:txBody>
      </p:sp>
      <p:sp>
        <p:nvSpPr>
          <p:cNvPr id="53" name="四角形: 角を丸くする 52">
            <a:extLst>
              <a:ext uri="{FF2B5EF4-FFF2-40B4-BE49-F238E27FC236}">
                <a16:creationId xmlns:a16="http://schemas.microsoft.com/office/drawing/2014/main" id="{CF9B81B4-FB4C-FA39-2833-BFA9C8CE9C57}"/>
              </a:ext>
            </a:extLst>
          </p:cNvPr>
          <p:cNvSpPr/>
          <p:nvPr/>
        </p:nvSpPr>
        <p:spPr>
          <a:xfrm>
            <a:off x="4400799" y="3596684"/>
            <a:ext cx="3386445" cy="133714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sp>
        <p:nvSpPr>
          <p:cNvPr id="54" name="四角形: 角を丸くする 53">
            <a:extLst>
              <a:ext uri="{FF2B5EF4-FFF2-40B4-BE49-F238E27FC236}">
                <a16:creationId xmlns:a16="http://schemas.microsoft.com/office/drawing/2014/main" id="{70FC2206-69E3-46AB-F9BA-23A4AB61E379}"/>
              </a:ext>
            </a:extLst>
          </p:cNvPr>
          <p:cNvSpPr/>
          <p:nvPr/>
        </p:nvSpPr>
        <p:spPr>
          <a:xfrm>
            <a:off x="4400799" y="5059971"/>
            <a:ext cx="3386445" cy="133714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sp>
        <p:nvSpPr>
          <p:cNvPr id="55" name="四角形: 角を丸くする 54">
            <a:extLst>
              <a:ext uri="{FF2B5EF4-FFF2-40B4-BE49-F238E27FC236}">
                <a16:creationId xmlns:a16="http://schemas.microsoft.com/office/drawing/2014/main" id="{4070E004-37B4-6A8F-100B-FCAC1FACF9AE}"/>
              </a:ext>
            </a:extLst>
          </p:cNvPr>
          <p:cNvSpPr/>
          <p:nvPr/>
        </p:nvSpPr>
        <p:spPr>
          <a:xfrm>
            <a:off x="8342416" y="3596685"/>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sp>
        <p:nvSpPr>
          <p:cNvPr id="56" name="四角形: 角を丸くする 55">
            <a:extLst>
              <a:ext uri="{FF2B5EF4-FFF2-40B4-BE49-F238E27FC236}">
                <a16:creationId xmlns:a16="http://schemas.microsoft.com/office/drawing/2014/main" id="{A885C9C9-CDC3-3B20-35C6-F17AF0E39F7B}"/>
              </a:ext>
            </a:extLst>
          </p:cNvPr>
          <p:cNvSpPr/>
          <p:nvPr/>
        </p:nvSpPr>
        <p:spPr>
          <a:xfrm>
            <a:off x="8342416" y="5059976"/>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algn="l" defTabSz="914400" rtl="0" eaLnBrk="1" fontAlgn="auto" latinLnBrk="0" hangingPunct="1">
              <a:lnSpc>
                <a:spcPct val="100000"/>
              </a:lnSpc>
              <a:spcBef>
                <a:spcPts val="0"/>
              </a:spcBef>
              <a:spcAft>
                <a:spcPts val="0"/>
              </a:spcAft>
              <a:buClrTx/>
              <a:buSzTx/>
              <a:buFont typeface="Wingdings" pitchFamily="2" charset="2"/>
              <a:buChar char="l"/>
              <a:tabLst/>
              <a:defRPr/>
            </a:pPr>
            <a:r>
              <a:rPr lang="ja-JP" altLang="en-US" sz="1800" dirty="0">
                <a:solidFill>
                  <a:prstClr val="black"/>
                </a:solidFill>
                <a:latin typeface="UD Digi Kyokasho NK-B" panose="02020700000000000000" pitchFamily="18" charset="-128"/>
                <a:ea typeface="UD Digi Kyokasho NK-B" panose="02020700000000000000" pitchFamily="18" charset="-128"/>
              </a:rPr>
              <a:t>自由記入欄</a:t>
            </a:r>
          </a:p>
        </p:txBody>
      </p:sp>
      <p:grpSp>
        <p:nvGrpSpPr>
          <p:cNvPr id="57" name="グループ化 56">
            <a:extLst>
              <a:ext uri="{FF2B5EF4-FFF2-40B4-BE49-F238E27FC236}">
                <a16:creationId xmlns:a16="http://schemas.microsoft.com/office/drawing/2014/main" id="{2FA298D9-E893-8616-AD9C-81DF22E20DDA}"/>
              </a:ext>
            </a:extLst>
          </p:cNvPr>
          <p:cNvGrpSpPr/>
          <p:nvPr/>
        </p:nvGrpSpPr>
        <p:grpSpPr>
          <a:xfrm>
            <a:off x="599348" y="1508778"/>
            <a:ext cx="264501" cy="518602"/>
            <a:chOff x="849443" y="5965766"/>
            <a:chExt cx="330343" cy="647700"/>
          </a:xfrm>
        </p:grpSpPr>
        <p:pic>
          <p:nvPicPr>
            <p:cNvPr id="58" name="グラフィックス 57">
              <a:extLst>
                <a:ext uri="{FF2B5EF4-FFF2-40B4-BE49-F238E27FC236}">
                  <a16:creationId xmlns:a16="http://schemas.microsoft.com/office/drawing/2014/main" id="{00D811C1-8146-D063-445C-A383D69AFB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59" name="楕円 58">
              <a:extLst>
                <a:ext uri="{FF2B5EF4-FFF2-40B4-BE49-F238E27FC236}">
                  <a16:creationId xmlns:a16="http://schemas.microsoft.com/office/drawing/2014/main" id="{E076BF51-5B03-E177-8AE3-1918A9088C1D}"/>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60" name="グループ化 59">
            <a:extLst>
              <a:ext uri="{FF2B5EF4-FFF2-40B4-BE49-F238E27FC236}">
                <a16:creationId xmlns:a16="http://schemas.microsoft.com/office/drawing/2014/main" id="{9EB37CF7-6B5A-5B43-73BC-797F283F476D}"/>
              </a:ext>
            </a:extLst>
          </p:cNvPr>
          <p:cNvGrpSpPr/>
          <p:nvPr/>
        </p:nvGrpSpPr>
        <p:grpSpPr>
          <a:xfrm>
            <a:off x="4579692" y="1499964"/>
            <a:ext cx="440462" cy="527415"/>
            <a:chOff x="2033028" y="5953066"/>
            <a:chExt cx="550108" cy="658710"/>
          </a:xfrm>
        </p:grpSpPr>
        <p:grpSp>
          <p:nvGrpSpPr>
            <p:cNvPr id="61" name="グループ化 60">
              <a:extLst>
                <a:ext uri="{FF2B5EF4-FFF2-40B4-BE49-F238E27FC236}">
                  <a16:creationId xmlns:a16="http://schemas.microsoft.com/office/drawing/2014/main" id="{B8BDE7F6-CD89-C8AB-EF6A-A9AA9B0755B2}"/>
                </a:ext>
              </a:extLst>
            </p:cNvPr>
            <p:cNvGrpSpPr/>
            <p:nvPr/>
          </p:nvGrpSpPr>
          <p:grpSpPr>
            <a:xfrm>
              <a:off x="2033028" y="5953066"/>
              <a:ext cx="435994" cy="658710"/>
              <a:chOff x="2025763" y="602133"/>
              <a:chExt cx="443259" cy="669686"/>
            </a:xfrm>
          </p:grpSpPr>
          <p:sp>
            <p:nvSpPr>
              <p:cNvPr id="63" name="フリーフォーム: 図形 62">
                <a:extLst>
                  <a:ext uri="{FF2B5EF4-FFF2-40B4-BE49-F238E27FC236}">
                    <a16:creationId xmlns:a16="http://schemas.microsoft.com/office/drawing/2014/main" id="{365BC59D-8F36-0EC2-637A-CE7A73621DBF}"/>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6FC6F0C1-81AD-6788-3284-FB675A00300C}"/>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62" name="楕円 61">
              <a:extLst>
                <a:ext uri="{FF2B5EF4-FFF2-40B4-BE49-F238E27FC236}">
                  <a16:creationId xmlns:a16="http://schemas.microsoft.com/office/drawing/2014/main" id="{FC363A80-D945-3AAD-F422-5334EF819DB8}"/>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65" name="グループ化 64">
            <a:extLst>
              <a:ext uri="{FF2B5EF4-FFF2-40B4-BE49-F238E27FC236}">
                <a16:creationId xmlns:a16="http://schemas.microsoft.com/office/drawing/2014/main" id="{2F341A18-2424-9983-A493-4331700ACAD2}"/>
              </a:ext>
            </a:extLst>
          </p:cNvPr>
          <p:cNvGrpSpPr/>
          <p:nvPr/>
        </p:nvGrpSpPr>
        <p:grpSpPr>
          <a:xfrm>
            <a:off x="8504706" y="1491019"/>
            <a:ext cx="486894" cy="536360"/>
            <a:chOff x="3329708" y="5953066"/>
            <a:chExt cx="608095" cy="669875"/>
          </a:xfrm>
        </p:grpSpPr>
        <p:sp>
          <p:nvSpPr>
            <p:cNvPr id="66" name="楕円 65">
              <a:extLst>
                <a:ext uri="{FF2B5EF4-FFF2-40B4-BE49-F238E27FC236}">
                  <a16:creationId xmlns:a16="http://schemas.microsoft.com/office/drawing/2014/main" id="{A2A69D59-19DD-E43F-5692-DECE40AC0EF2}"/>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67" name="グループ化 66">
              <a:extLst>
                <a:ext uri="{FF2B5EF4-FFF2-40B4-BE49-F238E27FC236}">
                  <a16:creationId xmlns:a16="http://schemas.microsoft.com/office/drawing/2014/main" id="{A7289E18-947E-E06D-65D7-085750D8A3C6}"/>
                </a:ext>
              </a:extLst>
            </p:cNvPr>
            <p:cNvGrpSpPr/>
            <p:nvPr/>
          </p:nvGrpSpPr>
          <p:grpSpPr>
            <a:xfrm>
              <a:off x="3329708" y="5953066"/>
              <a:ext cx="492415" cy="669875"/>
              <a:chOff x="3329708" y="602133"/>
              <a:chExt cx="492415" cy="669875"/>
            </a:xfrm>
          </p:grpSpPr>
          <p:sp>
            <p:nvSpPr>
              <p:cNvPr id="68" name="フリーフォーム: 図形 67">
                <a:extLst>
                  <a:ext uri="{FF2B5EF4-FFF2-40B4-BE49-F238E27FC236}">
                    <a16:creationId xmlns:a16="http://schemas.microsoft.com/office/drawing/2014/main" id="{BA411BAE-6754-3269-6AFD-F6C20D15AA9F}"/>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69" name="フリーフォーム: 図形 68">
                <a:extLst>
                  <a:ext uri="{FF2B5EF4-FFF2-40B4-BE49-F238E27FC236}">
                    <a16:creationId xmlns:a16="http://schemas.microsoft.com/office/drawing/2014/main" id="{0822CAC2-CA7B-8A61-ADF6-4B0DE4ECBDF4}"/>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
        <p:nvSpPr>
          <p:cNvPr id="2" name="四角形: 角を丸くする 1">
            <a:extLst>
              <a:ext uri="{FF2B5EF4-FFF2-40B4-BE49-F238E27FC236}">
                <a16:creationId xmlns:a16="http://schemas.microsoft.com/office/drawing/2014/main" id="{1CD3A2AC-4727-2F46-C676-C6E25343AD66}"/>
              </a:ext>
            </a:extLst>
          </p:cNvPr>
          <p:cNvSpPr/>
          <p:nvPr/>
        </p:nvSpPr>
        <p:spPr>
          <a:xfrm>
            <a:off x="460171" y="2133395"/>
            <a:ext cx="3386445" cy="3339754"/>
          </a:xfrm>
          <a:prstGeom prst="roundRect">
            <a:avLst>
              <a:gd name="adj" fmla="val 716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lang="en-US" altLang="ja-JP" sz="2400" dirty="0">
                <a:solidFill>
                  <a:prstClr val="black"/>
                </a:solidFill>
                <a:latin typeface="UD Digi Kyokasho NK-B" panose="02020700000000000000" pitchFamily="18" charset="-128"/>
                <a:ea typeface="UD Digi Kyokasho NK-B" panose="02020700000000000000" pitchFamily="18" charset="-128"/>
              </a:rPr>
              <a:t>※</a:t>
            </a:r>
            <a:r>
              <a:rPr lang="ja-JP" altLang="en-US" sz="2400" dirty="0">
                <a:solidFill>
                  <a:prstClr val="black"/>
                </a:solidFill>
                <a:latin typeface="UD Digi Kyokasho NK-B" panose="02020700000000000000" pitchFamily="18" charset="-128"/>
                <a:ea typeface="UD Digi Kyokasho NK-B" panose="02020700000000000000" pitchFamily="18" charset="-128"/>
              </a:rPr>
              <a:t>自由記入欄</a:t>
            </a:r>
            <a:br>
              <a:rPr lang="ja-JP" altLang="en-US"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自分の願いは何かを</a:t>
            </a:r>
          </a:p>
          <a:p>
            <a:r>
              <a:rPr lang="ja-JP" altLang="en-US" sz="2400" dirty="0">
                <a:solidFill>
                  <a:prstClr val="black"/>
                </a:solidFill>
                <a:latin typeface="UD Digi Kyokasho NK-B" panose="02020700000000000000" pitchFamily="18" charset="-128"/>
                <a:ea typeface="UD Digi Kyokasho NK-B" panose="02020700000000000000" pitchFamily="18" charset="-128"/>
              </a:rPr>
              <a:t>テキスト、画像などで</a:t>
            </a:r>
          </a:p>
          <a:p>
            <a:r>
              <a:rPr lang="ja-JP" altLang="en-US" sz="2400" dirty="0">
                <a:solidFill>
                  <a:prstClr val="black"/>
                </a:solidFill>
                <a:latin typeface="UD Digi Kyokasho NK-B" panose="02020700000000000000" pitchFamily="18" charset="-128"/>
                <a:ea typeface="UD Digi Kyokasho NK-B" panose="02020700000000000000" pitchFamily="18" charset="-128"/>
              </a:rPr>
              <a:t>表現しましょう</a:t>
            </a:r>
          </a:p>
        </p:txBody>
      </p:sp>
    </p:spTree>
    <p:extLst>
      <p:ext uri="{BB962C8B-B14F-4D97-AF65-F5344CB8AC3E}">
        <p14:creationId xmlns:p14="http://schemas.microsoft.com/office/powerpoint/2010/main" val="1398738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99E0B-0A3A-D857-CD2E-7220E95A19C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2A3A1C-A212-B5A4-F1CB-928804073A62}"/>
              </a:ext>
            </a:extLst>
          </p:cNvPr>
          <p:cNvSpPr/>
          <p:nvPr/>
        </p:nvSpPr>
        <p:spPr>
          <a:xfrm>
            <a:off x="461160" y="2435401"/>
            <a:ext cx="3386445" cy="307087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自分の願いは何かを</a:t>
            </a:r>
            <a:endPar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記入しましょう</a:t>
            </a:r>
          </a:p>
        </p:txBody>
      </p:sp>
      <p:sp>
        <p:nvSpPr>
          <p:cNvPr id="6" name="正方形/長方形 5">
            <a:extLst>
              <a:ext uri="{FF2B5EF4-FFF2-40B4-BE49-F238E27FC236}">
                <a16:creationId xmlns:a16="http://schemas.microsoft.com/office/drawing/2014/main" id="{20B22FE5-C597-851D-D5D2-D378A9CD0157}"/>
              </a:ext>
            </a:extLst>
          </p:cNvPr>
          <p:cNvSpPr/>
          <p:nvPr/>
        </p:nvSpPr>
        <p:spPr>
          <a:xfrm>
            <a:off x="4401788" y="2435400"/>
            <a:ext cx="3386445" cy="391833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lang="en-US" altLang="ja-JP"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願いを叶えてもらいたい相手はだれかを</a:t>
            </a:r>
            <a:endParaRPr lang="en-US" altLang="ja-JP" sz="2400" dirty="0">
              <a:solidFill>
                <a:prstClr val="black"/>
              </a:solidFill>
              <a:latin typeface="UD Digi Kyokasho NK-B" panose="02020700000000000000" pitchFamily="18" charset="-128"/>
              <a:ea typeface="UD Digi Kyokasho NK-B" panose="02020700000000000000" pitchFamily="18" charset="-128"/>
            </a:endParaRPr>
          </a:p>
          <a:p>
            <a:r>
              <a:rPr lang="ja-JP" altLang="en-US" sz="2400" dirty="0">
                <a:solidFill>
                  <a:prstClr val="black"/>
                </a:solidFill>
                <a:latin typeface="UD Digi Kyokasho NK-B" panose="02020700000000000000" pitchFamily="18" charset="-128"/>
                <a:ea typeface="UD Digi Kyokasho NK-B" panose="02020700000000000000" pitchFamily="18" charset="-128"/>
              </a:rPr>
              <a:t>記入しましょう</a:t>
            </a:r>
          </a:p>
        </p:txBody>
      </p:sp>
      <p:sp>
        <p:nvSpPr>
          <p:cNvPr id="12" name="正方形/長方形 11">
            <a:extLst>
              <a:ext uri="{FF2B5EF4-FFF2-40B4-BE49-F238E27FC236}">
                <a16:creationId xmlns:a16="http://schemas.microsoft.com/office/drawing/2014/main" id="{826E6469-0F78-F93D-2E67-BDC971A59EB5}"/>
              </a:ext>
            </a:extLst>
          </p:cNvPr>
          <p:cNvSpPr/>
          <p:nvPr/>
        </p:nvSpPr>
        <p:spPr>
          <a:xfrm>
            <a:off x="8342416" y="2435399"/>
            <a:ext cx="3386445" cy="39183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lang="en-US" altLang="ja-JP"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それが叶うと相手がどうなるのかを記入しましょう</a:t>
            </a:r>
          </a:p>
        </p:txBody>
      </p:sp>
      <p:grpSp>
        <p:nvGrpSpPr>
          <p:cNvPr id="14" name="グループ化 13">
            <a:extLst>
              <a:ext uri="{FF2B5EF4-FFF2-40B4-BE49-F238E27FC236}">
                <a16:creationId xmlns:a16="http://schemas.microsoft.com/office/drawing/2014/main" id="{0A67DC6F-CD29-E0C6-19A3-E6B9F840410D}"/>
              </a:ext>
            </a:extLst>
          </p:cNvPr>
          <p:cNvGrpSpPr/>
          <p:nvPr/>
        </p:nvGrpSpPr>
        <p:grpSpPr>
          <a:xfrm>
            <a:off x="599348" y="1713717"/>
            <a:ext cx="289652" cy="567915"/>
            <a:chOff x="849443" y="5965766"/>
            <a:chExt cx="330343" cy="647700"/>
          </a:xfrm>
        </p:grpSpPr>
        <p:pic>
          <p:nvPicPr>
            <p:cNvPr id="17" name="グラフィックス 16">
              <a:extLst>
                <a:ext uri="{FF2B5EF4-FFF2-40B4-BE49-F238E27FC236}">
                  <a16:creationId xmlns:a16="http://schemas.microsoft.com/office/drawing/2014/main" id="{A3AA0DED-985D-93C3-6C52-26DE79D5A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18" name="楕円 17">
              <a:extLst>
                <a:ext uri="{FF2B5EF4-FFF2-40B4-BE49-F238E27FC236}">
                  <a16:creationId xmlns:a16="http://schemas.microsoft.com/office/drawing/2014/main" id="{8003B55A-9A8C-98A1-AE7A-766044A80458}"/>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9" name="グループ化 18">
            <a:extLst>
              <a:ext uri="{FF2B5EF4-FFF2-40B4-BE49-F238E27FC236}">
                <a16:creationId xmlns:a16="http://schemas.microsoft.com/office/drawing/2014/main" id="{09FBD0A5-DF98-2DC3-41C6-585268F77DBD}"/>
              </a:ext>
            </a:extLst>
          </p:cNvPr>
          <p:cNvGrpSpPr/>
          <p:nvPr/>
        </p:nvGrpSpPr>
        <p:grpSpPr>
          <a:xfrm>
            <a:off x="4579691" y="1704066"/>
            <a:ext cx="482345" cy="577566"/>
            <a:chOff x="2033028" y="5953066"/>
            <a:chExt cx="550108" cy="658710"/>
          </a:xfrm>
        </p:grpSpPr>
        <p:grpSp>
          <p:nvGrpSpPr>
            <p:cNvPr id="20" name="グループ化 19">
              <a:extLst>
                <a:ext uri="{FF2B5EF4-FFF2-40B4-BE49-F238E27FC236}">
                  <a16:creationId xmlns:a16="http://schemas.microsoft.com/office/drawing/2014/main" id="{D16BBFCF-8A41-814E-6E17-D0E207D44399}"/>
                </a:ext>
              </a:extLst>
            </p:cNvPr>
            <p:cNvGrpSpPr/>
            <p:nvPr/>
          </p:nvGrpSpPr>
          <p:grpSpPr>
            <a:xfrm>
              <a:off x="2033028" y="5953066"/>
              <a:ext cx="435994" cy="658710"/>
              <a:chOff x="2025763" y="602133"/>
              <a:chExt cx="443259" cy="669686"/>
            </a:xfrm>
          </p:grpSpPr>
          <p:sp>
            <p:nvSpPr>
              <p:cNvPr id="22" name="フリーフォーム: 図形 21">
                <a:extLst>
                  <a:ext uri="{FF2B5EF4-FFF2-40B4-BE49-F238E27FC236}">
                    <a16:creationId xmlns:a16="http://schemas.microsoft.com/office/drawing/2014/main" id="{BB4C9E01-FBB5-0841-FDE7-46E688CCD9DA}"/>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356715DC-D27A-123B-2E48-4F822F492811}"/>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21" name="楕円 20">
              <a:extLst>
                <a:ext uri="{FF2B5EF4-FFF2-40B4-BE49-F238E27FC236}">
                  <a16:creationId xmlns:a16="http://schemas.microsoft.com/office/drawing/2014/main" id="{DCE90E25-C8FA-5424-B955-92034A1E7DDC}"/>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24" name="グループ化 23">
            <a:extLst>
              <a:ext uri="{FF2B5EF4-FFF2-40B4-BE49-F238E27FC236}">
                <a16:creationId xmlns:a16="http://schemas.microsoft.com/office/drawing/2014/main" id="{7CB28932-C6A5-32A2-8156-8DA4AB5E10F1}"/>
              </a:ext>
            </a:extLst>
          </p:cNvPr>
          <p:cNvGrpSpPr/>
          <p:nvPr/>
        </p:nvGrpSpPr>
        <p:grpSpPr>
          <a:xfrm>
            <a:off x="8504706" y="1694269"/>
            <a:ext cx="533192" cy="587362"/>
            <a:chOff x="3329708" y="5953066"/>
            <a:chExt cx="608095" cy="669875"/>
          </a:xfrm>
        </p:grpSpPr>
        <p:sp>
          <p:nvSpPr>
            <p:cNvPr id="25" name="楕円 24">
              <a:extLst>
                <a:ext uri="{FF2B5EF4-FFF2-40B4-BE49-F238E27FC236}">
                  <a16:creationId xmlns:a16="http://schemas.microsoft.com/office/drawing/2014/main" id="{3E9351B1-119D-A6C5-5BFE-9544358B43E9}"/>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6" name="グループ化 25">
              <a:extLst>
                <a:ext uri="{FF2B5EF4-FFF2-40B4-BE49-F238E27FC236}">
                  <a16:creationId xmlns:a16="http://schemas.microsoft.com/office/drawing/2014/main" id="{EE1E3B2F-F03B-A530-B58A-26C54B16F29F}"/>
                </a:ext>
              </a:extLst>
            </p:cNvPr>
            <p:cNvGrpSpPr/>
            <p:nvPr/>
          </p:nvGrpSpPr>
          <p:grpSpPr>
            <a:xfrm>
              <a:off x="3329708" y="5953066"/>
              <a:ext cx="492415" cy="669875"/>
              <a:chOff x="3329708" y="602133"/>
              <a:chExt cx="492415" cy="669875"/>
            </a:xfrm>
          </p:grpSpPr>
          <p:sp>
            <p:nvSpPr>
              <p:cNvPr id="27" name="フリーフォーム: 図形 26">
                <a:extLst>
                  <a:ext uri="{FF2B5EF4-FFF2-40B4-BE49-F238E27FC236}">
                    <a16:creationId xmlns:a16="http://schemas.microsoft.com/office/drawing/2014/main" id="{D2405170-F88E-0568-C1E2-4E6286340030}"/>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5193911F-4219-F657-6B1A-9BC79C9F6FC0}"/>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
        <p:nvSpPr>
          <p:cNvPr id="29" name="正方形/長方形 28">
            <a:extLst>
              <a:ext uri="{FF2B5EF4-FFF2-40B4-BE49-F238E27FC236}">
                <a16:creationId xmlns:a16="http://schemas.microsoft.com/office/drawing/2014/main" id="{601C4AC2-0358-0310-8BB3-CEFD24B5C213}"/>
              </a:ext>
            </a:extLst>
          </p:cNvPr>
          <p:cNvSpPr/>
          <p:nvPr/>
        </p:nvSpPr>
        <p:spPr>
          <a:xfrm>
            <a:off x="758229" y="1805924"/>
            <a:ext cx="2775119"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　自分の願いは何か</a:t>
            </a:r>
          </a:p>
        </p:txBody>
      </p:sp>
      <p:sp>
        <p:nvSpPr>
          <p:cNvPr id="30" name="正方形/長方形 29">
            <a:extLst>
              <a:ext uri="{FF2B5EF4-FFF2-40B4-BE49-F238E27FC236}">
                <a16:creationId xmlns:a16="http://schemas.microsoft.com/office/drawing/2014/main" id="{B8B03C05-68FE-F92E-7333-88C01F5DEABA}"/>
              </a:ext>
            </a:extLst>
          </p:cNvPr>
          <p:cNvSpPr/>
          <p:nvPr/>
        </p:nvSpPr>
        <p:spPr>
          <a:xfrm>
            <a:off x="9012806" y="1657413"/>
            <a:ext cx="2292615" cy="707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2000" dirty="0">
                <a:solidFill>
                  <a:schemeClr val="tx1"/>
                </a:solidFill>
                <a:latin typeface="UD Digi Kyokasho NK-B" panose="02020700000000000000" pitchFamily="18" charset="-128"/>
                <a:ea typeface="UD Digi Kyokasho NK-B" panose="02020700000000000000" pitchFamily="18" charset="-128"/>
              </a:rPr>
              <a:t>それが叶うとその人</a:t>
            </a:r>
            <a:endParaRPr kumimoji="1" lang="en-US" altLang="ja-JP" sz="2000" dirty="0">
              <a:solidFill>
                <a:schemeClr val="tx1"/>
              </a:solidFill>
              <a:latin typeface="UD Digi Kyokasho NK-B" panose="02020700000000000000" pitchFamily="18" charset="-128"/>
              <a:ea typeface="UD Digi Kyokasho NK-B" panose="02020700000000000000" pitchFamily="18" charset="-128"/>
            </a:endParaRPr>
          </a:p>
          <a:p>
            <a:r>
              <a:rPr kumimoji="1" lang="ja-JP" altLang="en-US" sz="2000" dirty="0">
                <a:solidFill>
                  <a:schemeClr val="tx1"/>
                </a:solidFill>
                <a:latin typeface="UD Digi Kyokasho NK-B" panose="02020700000000000000" pitchFamily="18" charset="-128"/>
                <a:ea typeface="UD Digi Kyokasho NK-B" panose="02020700000000000000" pitchFamily="18" charset="-128"/>
              </a:rPr>
              <a:t>はどうなる？</a:t>
            </a:r>
          </a:p>
        </p:txBody>
      </p:sp>
      <p:sp>
        <p:nvSpPr>
          <p:cNvPr id="31" name="正方形/長方形 30">
            <a:extLst>
              <a:ext uri="{FF2B5EF4-FFF2-40B4-BE49-F238E27FC236}">
                <a16:creationId xmlns:a16="http://schemas.microsoft.com/office/drawing/2014/main" id="{DED1790C-2177-C6C9-0019-DB4E502F7AF4}"/>
              </a:ext>
            </a:extLst>
          </p:cNvPr>
          <p:cNvSpPr/>
          <p:nvPr/>
        </p:nvSpPr>
        <p:spPr>
          <a:xfrm>
            <a:off x="5121923" y="1657413"/>
            <a:ext cx="2036135" cy="707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2000" dirty="0">
                <a:solidFill>
                  <a:schemeClr val="tx1"/>
                </a:solidFill>
                <a:latin typeface="UD Digi Kyokasho NK-B" panose="02020700000000000000" pitchFamily="18" charset="-128"/>
                <a:ea typeface="UD Digi Kyokasho NK-B" panose="02020700000000000000" pitchFamily="18" charset="-128"/>
              </a:rPr>
              <a:t>願いを叶えて</a:t>
            </a:r>
            <a:endParaRPr kumimoji="1" lang="en-US" altLang="ja-JP" sz="2000" dirty="0">
              <a:solidFill>
                <a:schemeClr val="tx1"/>
              </a:solidFill>
              <a:latin typeface="UD Digi Kyokasho NK-B" panose="02020700000000000000" pitchFamily="18" charset="-128"/>
              <a:ea typeface="UD Digi Kyokasho NK-B" panose="02020700000000000000" pitchFamily="18" charset="-128"/>
            </a:endParaRPr>
          </a:p>
          <a:p>
            <a:r>
              <a:rPr kumimoji="1" lang="ja-JP" altLang="en-US" sz="2000" dirty="0">
                <a:solidFill>
                  <a:schemeClr val="tx1"/>
                </a:solidFill>
                <a:latin typeface="UD Digi Kyokasho NK-B" panose="02020700000000000000" pitchFamily="18" charset="-128"/>
                <a:ea typeface="UD Digi Kyokasho NK-B" panose="02020700000000000000" pitchFamily="18" charset="-128"/>
              </a:rPr>
              <a:t>もらいたい人は？</a:t>
            </a:r>
          </a:p>
        </p:txBody>
      </p:sp>
      <p:sp>
        <p:nvSpPr>
          <p:cNvPr id="32" name="テキスト ボックス 31">
            <a:extLst>
              <a:ext uri="{FF2B5EF4-FFF2-40B4-BE49-F238E27FC236}">
                <a16:creationId xmlns:a16="http://schemas.microsoft.com/office/drawing/2014/main" id="{64D06F1E-6109-0443-5518-5612086579CA}"/>
              </a:ext>
            </a:extLst>
          </p:cNvPr>
          <p:cNvSpPr txBox="1"/>
          <p:nvPr/>
        </p:nvSpPr>
        <p:spPr>
          <a:xfrm>
            <a:off x="1074629" y="727079"/>
            <a:ext cx="103591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実現すると他の人にどんなメリットがあるか？</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三角形 6">
            <a:extLst>
              <a:ext uri="{FF2B5EF4-FFF2-40B4-BE49-F238E27FC236}">
                <a16:creationId xmlns:a16="http://schemas.microsoft.com/office/drawing/2014/main" id="{847ABD78-FF47-EDE1-845F-69197BF22C77}"/>
              </a:ext>
            </a:extLst>
          </p:cNvPr>
          <p:cNvSpPr/>
          <p:nvPr/>
        </p:nvSpPr>
        <p:spPr>
          <a:xfrm rot="5400000">
            <a:off x="3746575" y="4269876"/>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34" name="三角形 12">
            <a:extLst>
              <a:ext uri="{FF2B5EF4-FFF2-40B4-BE49-F238E27FC236}">
                <a16:creationId xmlns:a16="http://schemas.microsoft.com/office/drawing/2014/main" id="{E7FCA637-8391-6226-6942-AAAF5D1829A1}"/>
              </a:ext>
            </a:extLst>
          </p:cNvPr>
          <p:cNvSpPr/>
          <p:nvPr/>
        </p:nvSpPr>
        <p:spPr>
          <a:xfrm rot="5400000">
            <a:off x="7689181" y="4269875"/>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1239823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C301F14E-C9F3-D705-3E28-98A5FBC8CDF1}"/>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B5AC5E8-F4E2-CF83-699E-AB0E11EE94AA}"/>
              </a:ext>
            </a:extLst>
          </p:cNvPr>
          <p:cNvSpPr/>
          <p:nvPr/>
        </p:nvSpPr>
        <p:spPr>
          <a:xfrm>
            <a:off x="4401788" y="2435400"/>
            <a:ext cx="3386445" cy="391833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lang="en-US" altLang="ja-JP"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願いを叶えてもらった後に何をするかなどを記入しましょう。</a:t>
            </a:r>
          </a:p>
        </p:txBody>
      </p:sp>
      <p:sp>
        <p:nvSpPr>
          <p:cNvPr id="10" name="正方形/長方形 9">
            <a:extLst>
              <a:ext uri="{FF2B5EF4-FFF2-40B4-BE49-F238E27FC236}">
                <a16:creationId xmlns:a16="http://schemas.microsoft.com/office/drawing/2014/main" id="{2EB74915-DC2E-DB23-B348-6FA335B958AC}"/>
              </a:ext>
            </a:extLst>
          </p:cNvPr>
          <p:cNvSpPr/>
          <p:nvPr/>
        </p:nvSpPr>
        <p:spPr>
          <a:xfrm>
            <a:off x="8342416" y="2435399"/>
            <a:ext cx="3386445" cy="39183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lang="en-US" altLang="ja-JP" sz="2400" dirty="0">
                <a:solidFill>
                  <a:prstClr val="black"/>
                </a:solidFill>
                <a:latin typeface="UD Digi Kyokasho NK-B" panose="02020700000000000000" pitchFamily="18" charset="-128"/>
                <a:ea typeface="UD Digi Kyokasho NK-B" panose="02020700000000000000" pitchFamily="18" charset="-128"/>
              </a:rPr>
            </a:br>
            <a:r>
              <a:rPr lang="ja-JP" altLang="en-US" sz="2400" dirty="0">
                <a:solidFill>
                  <a:prstClr val="black"/>
                </a:solidFill>
                <a:latin typeface="UD Digi Kyokasho NK-B" panose="02020700000000000000" pitchFamily="18" charset="-128"/>
                <a:ea typeface="UD Digi Kyokasho NK-B" panose="02020700000000000000" pitchFamily="18" charset="-128"/>
              </a:rPr>
              <a:t>最終的にそれが何につながるのかを記入しましょう。</a:t>
            </a:r>
          </a:p>
        </p:txBody>
      </p:sp>
      <p:grpSp>
        <p:nvGrpSpPr>
          <p:cNvPr id="11" name="グループ化 10">
            <a:extLst>
              <a:ext uri="{FF2B5EF4-FFF2-40B4-BE49-F238E27FC236}">
                <a16:creationId xmlns:a16="http://schemas.microsoft.com/office/drawing/2014/main" id="{B9CA760B-61DB-5052-AB08-3D4D83D6AAC9}"/>
              </a:ext>
            </a:extLst>
          </p:cNvPr>
          <p:cNvGrpSpPr/>
          <p:nvPr/>
        </p:nvGrpSpPr>
        <p:grpSpPr>
          <a:xfrm>
            <a:off x="599348" y="1713717"/>
            <a:ext cx="289652" cy="567915"/>
            <a:chOff x="849443" y="5965766"/>
            <a:chExt cx="330343" cy="647700"/>
          </a:xfrm>
        </p:grpSpPr>
        <p:pic>
          <p:nvPicPr>
            <p:cNvPr id="12" name="グラフィックス 11">
              <a:extLst>
                <a:ext uri="{FF2B5EF4-FFF2-40B4-BE49-F238E27FC236}">
                  <a16:creationId xmlns:a16="http://schemas.microsoft.com/office/drawing/2014/main" id="{52819E68-0A53-F963-E5ED-7FAC071511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13" name="楕円 12">
              <a:extLst>
                <a:ext uri="{FF2B5EF4-FFF2-40B4-BE49-F238E27FC236}">
                  <a16:creationId xmlns:a16="http://schemas.microsoft.com/office/drawing/2014/main" id="{8CA7A911-7582-9F3D-8420-40F123B0CD0E}"/>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4" name="グループ化 13">
            <a:extLst>
              <a:ext uri="{FF2B5EF4-FFF2-40B4-BE49-F238E27FC236}">
                <a16:creationId xmlns:a16="http://schemas.microsoft.com/office/drawing/2014/main" id="{885FBB38-3A61-0669-DADF-C14B2C560077}"/>
              </a:ext>
            </a:extLst>
          </p:cNvPr>
          <p:cNvGrpSpPr/>
          <p:nvPr/>
        </p:nvGrpSpPr>
        <p:grpSpPr>
          <a:xfrm>
            <a:off x="4579691" y="1704066"/>
            <a:ext cx="482345" cy="577566"/>
            <a:chOff x="2033028" y="5953066"/>
            <a:chExt cx="550108" cy="658710"/>
          </a:xfrm>
        </p:grpSpPr>
        <p:grpSp>
          <p:nvGrpSpPr>
            <p:cNvPr id="15" name="グループ化 14">
              <a:extLst>
                <a:ext uri="{FF2B5EF4-FFF2-40B4-BE49-F238E27FC236}">
                  <a16:creationId xmlns:a16="http://schemas.microsoft.com/office/drawing/2014/main" id="{460C9768-2E93-B722-6172-B4BB5BB7B435}"/>
                </a:ext>
              </a:extLst>
            </p:cNvPr>
            <p:cNvGrpSpPr/>
            <p:nvPr/>
          </p:nvGrpSpPr>
          <p:grpSpPr>
            <a:xfrm>
              <a:off x="2033028" y="5953066"/>
              <a:ext cx="435994" cy="658710"/>
              <a:chOff x="2025763" y="602133"/>
              <a:chExt cx="443259" cy="669686"/>
            </a:xfrm>
          </p:grpSpPr>
          <p:sp>
            <p:nvSpPr>
              <p:cNvPr id="17" name="フリーフォーム: 図形 16">
                <a:extLst>
                  <a:ext uri="{FF2B5EF4-FFF2-40B4-BE49-F238E27FC236}">
                    <a16:creationId xmlns:a16="http://schemas.microsoft.com/office/drawing/2014/main" id="{B9F53938-77F5-45F9-2D1B-9793D2B52B61}"/>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DB9D06E1-3FF4-DA6E-52DA-2AC2F46DD3DF}"/>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16" name="楕円 15">
              <a:extLst>
                <a:ext uri="{FF2B5EF4-FFF2-40B4-BE49-F238E27FC236}">
                  <a16:creationId xmlns:a16="http://schemas.microsoft.com/office/drawing/2014/main" id="{684D2279-7AA4-6E78-E1E7-E6E7A3586092}"/>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9" name="グループ化 18">
            <a:extLst>
              <a:ext uri="{FF2B5EF4-FFF2-40B4-BE49-F238E27FC236}">
                <a16:creationId xmlns:a16="http://schemas.microsoft.com/office/drawing/2014/main" id="{7CDEAF0F-B694-639C-BC9A-EFC32CA24136}"/>
              </a:ext>
            </a:extLst>
          </p:cNvPr>
          <p:cNvGrpSpPr/>
          <p:nvPr/>
        </p:nvGrpSpPr>
        <p:grpSpPr>
          <a:xfrm>
            <a:off x="8504706" y="1694269"/>
            <a:ext cx="533192" cy="587362"/>
            <a:chOff x="3329708" y="5953066"/>
            <a:chExt cx="608095" cy="669875"/>
          </a:xfrm>
        </p:grpSpPr>
        <p:sp>
          <p:nvSpPr>
            <p:cNvPr id="20" name="楕円 19">
              <a:extLst>
                <a:ext uri="{FF2B5EF4-FFF2-40B4-BE49-F238E27FC236}">
                  <a16:creationId xmlns:a16="http://schemas.microsoft.com/office/drawing/2014/main" id="{602CF3C3-98BE-BC85-DCD8-FA368240EDDE}"/>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1" name="グループ化 20">
              <a:extLst>
                <a:ext uri="{FF2B5EF4-FFF2-40B4-BE49-F238E27FC236}">
                  <a16:creationId xmlns:a16="http://schemas.microsoft.com/office/drawing/2014/main" id="{0BAC27A1-8DDB-08C0-2EEA-D034BE3F8FFA}"/>
                </a:ext>
              </a:extLst>
            </p:cNvPr>
            <p:cNvGrpSpPr/>
            <p:nvPr/>
          </p:nvGrpSpPr>
          <p:grpSpPr>
            <a:xfrm>
              <a:off x="3329708" y="5953066"/>
              <a:ext cx="492415" cy="669875"/>
              <a:chOff x="3329708" y="602133"/>
              <a:chExt cx="492415" cy="669875"/>
            </a:xfrm>
          </p:grpSpPr>
          <p:sp>
            <p:nvSpPr>
              <p:cNvPr id="22" name="フリーフォーム: 図形 21">
                <a:extLst>
                  <a:ext uri="{FF2B5EF4-FFF2-40B4-BE49-F238E27FC236}">
                    <a16:creationId xmlns:a16="http://schemas.microsoft.com/office/drawing/2014/main" id="{C95FB564-1C3F-BB2E-1E8F-BA9DE595C4DC}"/>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3414F1B1-2A8E-48F9-BA55-22BAAD14CA63}"/>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
        <p:nvSpPr>
          <p:cNvPr id="24" name="正方形/長方形 23">
            <a:extLst>
              <a:ext uri="{FF2B5EF4-FFF2-40B4-BE49-F238E27FC236}">
                <a16:creationId xmlns:a16="http://schemas.microsoft.com/office/drawing/2014/main" id="{A21CA575-1A26-31E5-CD80-84BB83BD0D0C}"/>
              </a:ext>
            </a:extLst>
          </p:cNvPr>
          <p:cNvSpPr/>
          <p:nvPr/>
        </p:nvSpPr>
        <p:spPr>
          <a:xfrm>
            <a:off x="894863" y="1805924"/>
            <a:ext cx="2938625"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●●●を買ってもらう</a:t>
            </a:r>
          </a:p>
        </p:txBody>
      </p:sp>
      <p:sp>
        <p:nvSpPr>
          <p:cNvPr id="25" name="正方形/長方形 24">
            <a:extLst>
              <a:ext uri="{FF2B5EF4-FFF2-40B4-BE49-F238E27FC236}">
                <a16:creationId xmlns:a16="http://schemas.microsoft.com/office/drawing/2014/main" id="{D49D9882-2063-7141-E09C-26EF609D48AF}"/>
              </a:ext>
            </a:extLst>
          </p:cNvPr>
          <p:cNvSpPr/>
          <p:nvPr/>
        </p:nvSpPr>
        <p:spPr>
          <a:xfrm>
            <a:off x="9140200" y="1657413"/>
            <a:ext cx="1790875" cy="707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000" dirty="0">
                <a:solidFill>
                  <a:schemeClr val="tx1"/>
                </a:solidFill>
                <a:latin typeface="UD Digi Kyokasho NK-B" panose="02020700000000000000" pitchFamily="18" charset="-128"/>
                <a:ea typeface="UD Digi Kyokasho NK-B" panose="02020700000000000000" pitchFamily="18" charset="-128"/>
              </a:rPr>
              <a:t>●●●が</a:t>
            </a:r>
            <a:endParaRPr lang="en-US" altLang="ja-JP" sz="2000" dirty="0">
              <a:solidFill>
                <a:schemeClr val="tx1"/>
              </a:solidFill>
              <a:latin typeface="UD Digi Kyokasho NK-B" panose="02020700000000000000" pitchFamily="18" charset="-128"/>
              <a:ea typeface="UD Digi Kyokasho NK-B" panose="02020700000000000000" pitchFamily="18" charset="-128"/>
            </a:endParaRPr>
          </a:p>
          <a:p>
            <a:r>
              <a:rPr lang="ja-JP" altLang="en-US" sz="2000" dirty="0">
                <a:solidFill>
                  <a:schemeClr val="tx1"/>
                </a:solidFill>
                <a:latin typeface="UD Digi Kyokasho NK-B" panose="02020700000000000000" pitchFamily="18" charset="-128"/>
                <a:ea typeface="UD Digi Kyokasho NK-B" panose="02020700000000000000" pitchFamily="18" charset="-128"/>
              </a:rPr>
              <a:t>●●●になる！</a:t>
            </a:r>
          </a:p>
        </p:txBody>
      </p:sp>
      <p:sp>
        <p:nvSpPr>
          <p:cNvPr id="26" name="正方形/長方形 25">
            <a:extLst>
              <a:ext uri="{FF2B5EF4-FFF2-40B4-BE49-F238E27FC236}">
                <a16:creationId xmlns:a16="http://schemas.microsoft.com/office/drawing/2014/main" id="{2165B6ED-CAD8-21D5-72A7-C51879EFC12D}"/>
              </a:ext>
            </a:extLst>
          </p:cNvPr>
          <p:cNvSpPr/>
          <p:nvPr/>
        </p:nvSpPr>
        <p:spPr>
          <a:xfrm>
            <a:off x="5121923" y="1811301"/>
            <a:ext cx="1633781"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●●●をする</a:t>
            </a:r>
          </a:p>
        </p:txBody>
      </p:sp>
      <p:sp>
        <p:nvSpPr>
          <p:cNvPr id="27" name="テキスト ボックス 26">
            <a:extLst>
              <a:ext uri="{FF2B5EF4-FFF2-40B4-BE49-F238E27FC236}">
                <a16:creationId xmlns:a16="http://schemas.microsoft.com/office/drawing/2014/main" id="{26253C6A-F033-59A9-F0EA-647D60CFF82C}"/>
              </a:ext>
            </a:extLst>
          </p:cNvPr>
          <p:cNvSpPr txBox="1"/>
          <p:nvPr/>
        </p:nvSpPr>
        <p:spPr>
          <a:xfrm>
            <a:off x="1074629" y="727079"/>
            <a:ext cx="103591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今後のステップ</a:t>
            </a:r>
          </a:p>
        </p:txBody>
      </p:sp>
      <p:sp>
        <p:nvSpPr>
          <p:cNvPr id="28" name="三角形 6">
            <a:extLst>
              <a:ext uri="{FF2B5EF4-FFF2-40B4-BE49-F238E27FC236}">
                <a16:creationId xmlns:a16="http://schemas.microsoft.com/office/drawing/2014/main" id="{68122134-6B8E-F7A0-33C5-4F125C6B1F54}"/>
              </a:ext>
            </a:extLst>
          </p:cNvPr>
          <p:cNvSpPr/>
          <p:nvPr/>
        </p:nvSpPr>
        <p:spPr>
          <a:xfrm rot="5400000">
            <a:off x="3746575" y="4269876"/>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9" name="三角形 12">
            <a:extLst>
              <a:ext uri="{FF2B5EF4-FFF2-40B4-BE49-F238E27FC236}">
                <a16:creationId xmlns:a16="http://schemas.microsoft.com/office/drawing/2014/main" id="{E388EF48-5136-30AB-250E-11C16F1DF69E}"/>
              </a:ext>
            </a:extLst>
          </p:cNvPr>
          <p:cNvSpPr/>
          <p:nvPr/>
        </p:nvSpPr>
        <p:spPr>
          <a:xfrm rot="5400000">
            <a:off x="7689181" y="4269875"/>
            <a:ext cx="754264" cy="249381"/>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2" name="正方形/長方形 1">
            <a:extLst>
              <a:ext uri="{FF2B5EF4-FFF2-40B4-BE49-F238E27FC236}">
                <a16:creationId xmlns:a16="http://schemas.microsoft.com/office/drawing/2014/main" id="{33F59F30-CEAE-8935-2314-E702FE036C1F}"/>
              </a:ext>
            </a:extLst>
          </p:cNvPr>
          <p:cNvSpPr/>
          <p:nvPr/>
        </p:nvSpPr>
        <p:spPr>
          <a:xfrm>
            <a:off x="461160" y="2435400"/>
            <a:ext cx="3386445" cy="30708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自由記入欄</a:t>
            </a:r>
            <a:b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b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具体的な要望について</a:t>
            </a: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記入しましょう。</a:t>
            </a:r>
          </a:p>
        </p:txBody>
      </p:sp>
    </p:spTree>
    <p:extLst>
      <p:ext uri="{BB962C8B-B14F-4D97-AF65-F5344CB8AC3E}">
        <p14:creationId xmlns:p14="http://schemas.microsoft.com/office/powerpoint/2010/main" val="1066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B3982-0659-7055-01F1-40052A7E092F}"/>
            </a:ext>
          </a:extLst>
        </p:cNvPr>
        <p:cNvGrpSpPr/>
        <p:nvPr/>
      </p:nvGrpSpPr>
      <p:grpSpPr>
        <a:xfrm>
          <a:off x="0" y="0"/>
          <a:ext cx="0" cy="0"/>
          <a:chOff x="0" y="0"/>
          <a:chExt cx="0" cy="0"/>
        </a:xfrm>
      </p:grpSpPr>
      <p:sp>
        <p:nvSpPr>
          <p:cNvPr id="8" name="下矢印 15">
            <a:extLst>
              <a:ext uri="{FF2B5EF4-FFF2-40B4-BE49-F238E27FC236}">
                <a16:creationId xmlns:a16="http://schemas.microsoft.com/office/drawing/2014/main" id="{6880A530-D5A0-F08C-0DAA-EB26F726FA94}"/>
              </a:ext>
            </a:extLst>
          </p:cNvPr>
          <p:cNvSpPr/>
          <p:nvPr/>
        </p:nvSpPr>
        <p:spPr>
          <a:xfrm>
            <a:off x="8180965" y="4756243"/>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9" name="下矢印 15">
            <a:extLst>
              <a:ext uri="{FF2B5EF4-FFF2-40B4-BE49-F238E27FC236}">
                <a16:creationId xmlns:a16="http://schemas.microsoft.com/office/drawing/2014/main" id="{C7B164EC-DC5A-E9D3-E32C-D88DBF3556EC}"/>
              </a:ext>
            </a:extLst>
          </p:cNvPr>
          <p:cNvSpPr/>
          <p:nvPr/>
        </p:nvSpPr>
        <p:spPr>
          <a:xfrm>
            <a:off x="8180965" y="3046907"/>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0" name="下矢印 15">
            <a:extLst>
              <a:ext uri="{FF2B5EF4-FFF2-40B4-BE49-F238E27FC236}">
                <a16:creationId xmlns:a16="http://schemas.microsoft.com/office/drawing/2014/main" id="{4B83AA70-8CC6-9FF3-705D-FA8370D7F08B}"/>
              </a:ext>
            </a:extLst>
          </p:cNvPr>
          <p:cNvSpPr/>
          <p:nvPr/>
        </p:nvSpPr>
        <p:spPr>
          <a:xfrm>
            <a:off x="2916293" y="3046907"/>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1" name="下矢印 15">
            <a:extLst>
              <a:ext uri="{FF2B5EF4-FFF2-40B4-BE49-F238E27FC236}">
                <a16:creationId xmlns:a16="http://schemas.microsoft.com/office/drawing/2014/main" id="{DF488868-FD2F-3580-FD83-26ADEA24AB11}"/>
              </a:ext>
            </a:extLst>
          </p:cNvPr>
          <p:cNvSpPr/>
          <p:nvPr/>
        </p:nvSpPr>
        <p:spPr>
          <a:xfrm>
            <a:off x="2916293" y="4756243"/>
            <a:ext cx="1230256" cy="432804"/>
          </a:xfrm>
          <a:prstGeom prst="downArrow">
            <a:avLst/>
          </a:prstGeom>
          <a:solidFill>
            <a:srgbClr val="0078D2"/>
          </a:solidFill>
          <a:ln>
            <a:solidFill>
              <a:srgbClr val="0078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6" name="正方形/長方形 5">
            <a:extLst>
              <a:ext uri="{FF2B5EF4-FFF2-40B4-BE49-F238E27FC236}">
                <a16:creationId xmlns:a16="http://schemas.microsoft.com/office/drawing/2014/main" id="{1E5846DC-2F34-9FAD-8BA8-B97514CC7E2C}"/>
              </a:ext>
            </a:extLst>
          </p:cNvPr>
          <p:cNvSpPr/>
          <p:nvPr/>
        </p:nvSpPr>
        <p:spPr>
          <a:xfrm>
            <a:off x="2539951" y="1795726"/>
            <a:ext cx="7247615"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UD Digi Kyokasho NK-B" panose="02020700000000000000" pitchFamily="18" charset="-128"/>
                <a:ea typeface="UD Digi Kyokasho NK-B" panose="02020700000000000000" pitchFamily="18" charset="-128"/>
              </a:rPr>
              <a:t>※</a:t>
            </a:r>
            <a:r>
              <a:rPr kumimoji="1" lang="ja-JP" altLang="en-US"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私の願い</a:t>
            </a:r>
          </a:p>
        </p:txBody>
      </p:sp>
      <p:sp>
        <p:nvSpPr>
          <p:cNvPr id="7" name="正方形/長方形 6">
            <a:extLst>
              <a:ext uri="{FF2B5EF4-FFF2-40B4-BE49-F238E27FC236}">
                <a16:creationId xmlns:a16="http://schemas.microsoft.com/office/drawing/2014/main" id="{7B99B801-A0DC-5ED6-CB77-0BA5EC66A078}"/>
              </a:ext>
            </a:extLst>
          </p:cNvPr>
          <p:cNvSpPr/>
          <p:nvPr/>
        </p:nvSpPr>
        <p:spPr>
          <a:xfrm>
            <a:off x="6231517" y="3498619"/>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私の本当の願い</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0" name="正方形/長方形 29">
            <a:extLst>
              <a:ext uri="{FF2B5EF4-FFF2-40B4-BE49-F238E27FC236}">
                <a16:creationId xmlns:a16="http://schemas.microsoft.com/office/drawing/2014/main" id="{C007EB74-EAC8-78A4-B130-948C6B96DA2F}"/>
              </a:ext>
            </a:extLst>
          </p:cNvPr>
          <p:cNvSpPr/>
          <p:nvPr/>
        </p:nvSpPr>
        <p:spPr>
          <a:xfrm>
            <a:off x="966847" y="3498619"/>
            <a:ext cx="5129151"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8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相手のメリット</a:t>
            </a:r>
            <a:endParaRPr kumimoji="1" lang="en-US" altLang="ja-JP" sz="2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1" name="正方形/長方形 30">
            <a:extLst>
              <a:ext uri="{FF2B5EF4-FFF2-40B4-BE49-F238E27FC236}">
                <a16:creationId xmlns:a16="http://schemas.microsoft.com/office/drawing/2014/main" id="{62667A14-634B-237F-4CA3-264E6EBDA1B2}"/>
              </a:ext>
            </a:extLst>
          </p:cNvPr>
          <p:cNvSpPr/>
          <p:nvPr/>
        </p:nvSpPr>
        <p:spPr>
          <a:xfrm>
            <a:off x="966848" y="629744"/>
            <a:ext cx="10393821" cy="93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32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この資料のタイトル</a:t>
            </a:r>
            <a:endPar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2" name="正方形/長方形 31">
            <a:extLst>
              <a:ext uri="{FF2B5EF4-FFF2-40B4-BE49-F238E27FC236}">
                <a16:creationId xmlns:a16="http://schemas.microsoft.com/office/drawing/2014/main" id="{48036F65-C167-CB03-FC5D-A2CEC0DF5F6F}"/>
              </a:ext>
            </a:extLst>
          </p:cNvPr>
          <p:cNvSpPr/>
          <p:nvPr/>
        </p:nvSpPr>
        <p:spPr>
          <a:xfrm>
            <a:off x="2539951" y="5189048"/>
            <a:ext cx="7247614" cy="12322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chemeClr val="tx1"/>
                </a:solidFill>
                <a:effectLst/>
                <a:uLnTx/>
                <a:uFillTx/>
                <a:latin typeface="UD Digi Kyokasho NK-B" panose="02020700000000000000" pitchFamily="18" charset="-128"/>
                <a:ea typeface="UD Digi Kyokasho NK-B" panose="02020700000000000000" pitchFamily="18" charset="-128"/>
                <a:cs typeface="+mn-cs"/>
              </a:rPr>
              <a:t>※</a:t>
            </a:r>
            <a:r>
              <a:rPr kumimoji="1" lang="ja-JP" altLang="en-US" sz="2800" b="0" i="0" u="none" strike="noStrike" kern="1200" cap="none" spc="0" normalizeH="0" baseline="0" noProof="0">
                <a:ln>
                  <a:noFill/>
                </a:ln>
                <a:solidFill>
                  <a:schemeClr val="tx1"/>
                </a:solidFill>
                <a:effectLst/>
                <a:uLnTx/>
                <a:uFillTx/>
                <a:latin typeface="UD Digi Kyokasho NK-B" panose="02020700000000000000" pitchFamily="18" charset="-128"/>
                <a:ea typeface="UD Digi Kyokasho NK-B" panose="02020700000000000000" pitchFamily="18" charset="-128"/>
                <a:cs typeface="+mn-cs"/>
              </a:rPr>
              <a:t>その願いが叶うとどうなるのか</a:t>
            </a:r>
            <a:endParaRPr kumimoji="1" lang="en-US" altLang="ja-JP" sz="4800" b="0" i="0" u="none" strike="noStrike" kern="1200" cap="none" spc="0" normalizeH="0" baseline="0" noProof="0" dirty="0">
              <a:ln>
                <a:noFill/>
              </a:ln>
              <a:solidFill>
                <a:schemeClr val="tx1"/>
              </a:solidFill>
              <a:effectLst/>
              <a:uLnTx/>
              <a:uFillTx/>
              <a:latin typeface="UD Digi Kyokasho NK-B" panose="02020700000000000000" pitchFamily="18" charset="-128"/>
              <a:ea typeface="UD Digi Kyokasho NK-B" panose="02020700000000000000" pitchFamily="18" charset="-128"/>
              <a:cs typeface="+mn-cs"/>
            </a:endParaRPr>
          </a:p>
        </p:txBody>
      </p:sp>
      <p:sp>
        <p:nvSpPr>
          <p:cNvPr id="33" name="正方形/長方形 32">
            <a:extLst>
              <a:ext uri="{FF2B5EF4-FFF2-40B4-BE49-F238E27FC236}">
                <a16:creationId xmlns:a16="http://schemas.microsoft.com/office/drawing/2014/main" id="{A35C5958-B046-7013-3817-16AEBE70B0A8}"/>
              </a:ext>
            </a:extLst>
          </p:cNvPr>
          <p:cNvSpPr/>
          <p:nvPr/>
        </p:nvSpPr>
        <p:spPr>
          <a:xfrm>
            <a:off x="251148" y="298816"/>
            <a:ext cx="4054634" cy="4303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ロジックツリーにチャレンジ</a:t>
            </a:r>
            <a:endParaRPr kumimoji="1" lang="en-US" altLang="ja-JP" sz="20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Tree>
    <p:extLst>
      <p:ext uri="{BB962C8B-B14F-4D97-AF65-F5344CB8AC3E}">
        <p14:creationId xmlns:p14="http://schemas.microsoft.com/office/powerpoint/2010/main" val="1023395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F14E-C9F3-D705-3E28-98A5FBC8CDF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0C96BA05-FC02-B281-DBAA-4C487B8D3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49" y="2596576"/>
            <a:ext cx="2922508" cy="350001"/>
          </a:xfrm>
          <a:prstGeom prst="rect">
            <a:avLst/>
          </a:prstGeom>
        </p:spPr>
      </p:pic>
      <p:sp>
        <p:nvSpPr>
          <p:cNvPr id="3" name="テキスト ボックス 2">
            <a:extLst>
              <a:ext uri="{FF2B5EF4-FFF2-40B4-BE49-F238E27FC236}">
                <a16:creationId xmlns:a16="http://schemas.microsoft.com/office/drawing/2014/main" id="{3D121BFA-760A-311E-BE29-1BE53279AE7D}"/>
              </a:ext>
            </a:extLst>
          </p:cNvPr>
          <p:cNvSpPr txBox="1"/>
          <p:nvPr/>
        </p:nvSpPr>
        <p:spPr>
          <a:xfrm>
            <a:off x="1308940" y="3198711"/>
            <a:ext cx="3262432"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資料請求・商品紹介などお気軽にお問合せください。</a:t>
            </a:r>
            <a:endParaRPr lang="ja-JP" altLang="en-US" sz="10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D44E2ADE-BE84-C189-5359-1F8519F3B430}"/>
              </a:ext>
            </a:extLst>
          </p:cNvPr>
          <p:cNvSpPr txBox="1"/>
          <p:nvPr/>
        </p:nvSpPr>
        <p:spPr>
          <a:xfrm>
            <a:off x="1308940" y="3393695"/>
            <a:ext cx="3810659" cy="246221"/>
          </a:xfrm>
          <a:prstGeom prst="rect">
            <a:avLst/>
          </a:prstGeom>
          <a:noFill/>
        </p:spPr>
        <p:txBody>
          <a:bodyPr wrap="none">
            <a:spAutoFit/>
          </a:bodyPr>
          <a:lstStyle/>
          <a:p>
            <a:pPr algn="l"/>
            <a:r>
              <a:rPr lang="ja-JP" altLang="en-US" sz="1000" b="1" i="0" u="none" strike="noStrike" baseline="0" dirty="0">
                <a:latin typeface="游ゴシック" panose="020B0400000000000000" pitchFamily="50" charset="-128"/>
                <a:ea typeface="游ゴシック" panose="020B0400000000000000" pitchFamily="50" charset="-128"/>
              </a:rPr>
              <a:t>◼お問合せ　</a:t>
            </a:r>
            <a:r>
              <a:rPr lang="en-US" altLang="ja-JP" sz="1000" b="1" i="0" u="none" strike="noStrike" baseline="0" dirty="0">
                <a:latin typeface="游ゴシック" panose="020B0400000000000000" pitchFamily="50" charset="-128"/>
                <a:ea typeface="游ゴシック" panose="020B0400000000000000" pitchFamily="50" charset="-128"/>
              </a:rPr>
              <a:t>https://dynabook.com/business/contact.html</a:t>
            </a:r>
            <a:endParaRPr lang="ja-JP" altLang="en-US" sz="1000" b="1"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79F6678E-B40D-2290-A76D-99B569524858}"/>
              </a:ext>
            </a:extLst>
          </p:cNvPr>
          <p:cNvPicPr>
            <a:picLocks noChangeAspect="1"/>
          </p:cNvPicPr>
          <p:nvPr/>
        </p:nvPicPr>
        <p:blipFill>
          <a:blip r:embed="rId3"/>
          <a:stretch>
            <a:fillRect/>
          </a:stretch>
        </p:blipFill>
        <p:spPr>
          <a:xfrm>
            <a:off x="5495144" y="2100959"/>
            <a:ext cx="5597680" cy="2494786"/>
          </a:xfrm>
          <a:prstGeom prst="rect">
            <a:avLst/>
          </a:prstGeom>
        </p:spPr>
      </p:pic>
      <p:sp>
        <p:nvSpPr>
          <p:cNvPr id="9" name="テキスト ボックス 8">
            <a:extLst>
              <a:ext uri="{FF2B5EF4-FFF2-40B4-BE49-F238E27FC236}">
                <a16:creationId xmlns:a16="http://schemas.microsoft.com/office/drawing/2014/main" id="{BB2B7B1E-6582-C831-EEF8-CBE02825BEC7}"/>
              </a:ext>
            </a:extLst>
          </p:cNvPr>
          <p:cNvSpPr txBox="1"/>
          <p:nvPr/>
        </p:nvSpPr>
        <p:spPr>
          <a:xfrm>
            <a:off x="1308941" y="382174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Microsoft PowerPoint</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a:t>
            </a:r>
            <a:r>
              <a:rPr lang="en-US" altLang="ja-JP" sz="600" i="0" u="none" strike="noStrike" baseline="0" dirty="0">
                <a:latin typeface="游ゴシック" panose="020B0400000000000000" pitchFamily="50" charset="-128"/>
                <a:ea typeface="游ゴシック" panose="020B0400000000000000" pitchFamily="50" charset="-128"/>
              </a:rPr>
              <a:t>Windows</a:t>
            </a:r>
            <a:r>
              <a:rPr lang="ja-JP" altLang="en-US" sz="600" i="0" u="none" strike="noStrike" baseline="0" dirty="0">
                <a:latin typeface="游ゴシック" panose="020B0400000000000000" pitchFamily="50" charset="-128"/>
                <a:ea typeface="游ゴシック" panose="020B0400000000000000" pitchFamily="50" charset="-128"/>
              </a:rPr>
              <a:t>ロゴは、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米国</a:t>
            </a:r>
            <a:r>
              <a:rPr lang="en-US" altLang="ja-JP" sz="600" i="0" u="none" strike="noStrike" baseline="0" dirty="0">
                <a:latin typeface="游ゴシック" panose="020B0400000000000000" pitchFamily="50" charset="-128"/>
                <a:ea typeface="游ゴシック" panose="020B0400000000000000" pitchFamily="50" charset="-128"/>
              </a:rPr>
              <a:t>Microsoft Corporation </a:t>
            </a:r>
            <a:r>
              <a:rPr lang="ja-JP" altLang="en-US" sz="600" i="0" u="none" strike="noStrike" baseline="0" dirty="0">
                <a:latin typeface="游ゴシック" panose="020B0400000000000000" pitchFamily="50" charset="-128"/>
                <a:ea typeface="游ゴシック" panose="020B0400000000000000" pitchFamily="50" charset="-128"/>
              </a:rPr>
              <a:t>の米国およびその他の国における登録商標または商標です。</a:t>
            </a:r>
            <a:endParaRPr lang="ja-JP" altLang="en-US" sz="1400"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2292A5F9-33E0-FB84-B4D9-492163341D74}"/>
              </a:ext>
            </a:extLst>
          </p:cNvPr>
          <p:cNvSpPr txBox="1"/>
          <p:nvPr/>
        </p:nvSpPr>
        <p:spPr>
          <a:xfrm>
            <a:off x="1308941" y="4051633"/>
            <a:ext cx="3622266" cy="276999"/>
          </a:xfrm>
          <a:prstGeom prst="rect">
            <a:avLst/>
          </a:prstGeom>
          <a:noFill/>
        </p:spPr>
        <p:txBody>
          <a:bodyPr wrap="square">
            <a:spAutoFit/>
          </a:bodyPr>
          <a:lstStyle/>
          <a:p>
            <a:pPr algn="l"/>
            <a:r>
              <a:rPr lang="ja-JP" altLang="en-US" sz="600" i="0" u="none" strike="noStrike" baseline="0" dirty="0">
                <a:latin typeface="游ゴシック" panose="020B0400000000000000" pitchFamily="50" charset="-128"/>
                <a:ea typeface="游ゴシック" panose="020B0400000000000000" pitchFamily="50" charset="-128"/>
              </a:rPr>
              <a:t>●その他の本資料に記載されている社名・商品名・サービス名などは、</a:t>
            </a:r>
            <a:endParaRPr lang="en-US" altLang="ja-JP" sz="600" i="0" u="none" strike="noStrike" baseline="0" dirty="0">
              <a:latin typeface="游ゴシック" panose="020B0400000000000000" pitchFamily="50" charset="-128"/>
              <a:ea typeface="游ゴシック" panose="020B0400000000000000" pitchFamily="50" charset="-128"/>
            </a:endParaRPr>
          </a:p>
          <a:p>
            <a:pPr algn="l"/>
            <a:r>
              <a:rPr lang="ja-JP" altLang="en-US" sz="600" dirty="0">
                <a:latin typeface="游ゴシック" panose="020B0400000000000000" pitchFamily="50" charset="-128"/>
                <a:ea typeface="游ゴシック" panose="020B0400000000000000" pitchFamily="50" charset="-128"/>
              </a:rPr>
              <a:t>　</a:t>
            </a:r>
            <a:r>
              <a:rPr lang="ja-JP" altLang="en-US" sz="600" i="0" u="none" strike="noStrike" baseline="0" dirty="0">
                <a:latin typeface="游ゴシック" panose="020B0400000000000000" pitchFamily="50" charset="-128"/>
                <a:ea typeface="游ゴシック" panose="020B0400000000000000" pitchFamily="50" charset="-128"/>
              </a:rPr>
              <a:t>それぞれ各社が商標として使用している場合があります。</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620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374F24-EE32-2791-2B62-8BBA6A573C88}"/>
              </a:ext>
            </a:extLst>
          </p:cNvPr>
          <p:cNvSpPr txBox="1"/>
          <p:nvPr/>
        </p:nvSpPr>
        <p:spPr>
          <a:xfrm>
            <a:off x="1387031" y="851313"/>
            <a:ext cx="9417964" cy="707886"/>
          </a:xfrm>
          <a:prstGeom prst="rect">
            <a:avLst/>
          </a:prstGeom>
          <a:noFill/>
        </p:spPr>
        <p:txBody>
          <a:bodyPr wrap="none" rtlCol="0">
            <a:spAutoFit/>
          </a:bodyPr>
          <a:lstStyle>
            <a:defPPr>
              <a:defRPr lang="ja-JP"/>
            </a:defPPr>
            <a:lvl1pPr algn="ctr">
              <a:defRPr sz="4000" b="1">
                <a:latin typeface="UD デジタル 教科書体 NP-B" panose="02020700000000000000" pitchFamily="18" charset="-128"/>
                <a:ea typeface="UD デジタル 教科書体 NP-B" panose="02020700000000000000" pitchFamily="18" charset="-128"/>
              </a:defRPr>
            </a:lvl1pPr>
          </a:lstStyle>
          <a:p>
            <a:r>
              <a:rPr lang="ja-JP" altLang="en-US" dirty="0"/>
              <a:t>どうしたら思いや考えが伝わりやすい？</a:t>
            </a:r>
          </a:p>
        </p:txBody>
      </p:sp>
      <p:sp>
        <p:nvSpPr>
          <p:cNvPr id="2" name="テキスト ボックス 1">
            <a:extLst>
              <a:ext uri="{FF2B5EF4-FFF2-40B4-BE49-F238E27FC236}">
                <a16:creationId xmlns:a16="http://schemas.microsoft.com/office/drawing/2014/main" id="{1EA3B851-C4F9-B098-04C7-9340A1FF178D}"/>
              </a:ext>
            </a:extLst>
          </p:cNvPr>
          <p:cNvSpPr txBox="1"/>
          <p:nvPr/>
        </p:nvSpPr>
        <p:spPr>
          <a:xfrm>
            <a:off x="6096000" y="2331510"/>
            <a:ext cx="5571252" cy="3166824"/>
          </a:xfrm>
          <a:prstGeom prst="roundRect">
            <a:avLst/>
          </a:prstGeom>
          <a:solidFill>
            <a:schemeClr val="bg1"/>
          </a:solidFill>
          <a:ln w="28575">
            <a:solidFill>
              <a:schemeClr val="tx1"/>
            </a:solidFill>
          </a:ln>
        </p:spPr>
        <p:txBody>
          <a:bodyPr wrap="square">
            <a:spAutoFit/>
          </a:bodyPr>
          <a:lstStyle/>
          <a:p>
            <a:r>
              <a:rPr lang="ja-JP" altLang="en-US" sz="2000" b="1" dirty="0">
                <a:latin typeface="UD デジタル 教科書体 NP-B" panose="02020700000000000000" pitchFamily="18" charset="-128"/>
                <a:ea typeface="UD デジタル 教科書体 NP-B" panose="02020700000000000000" pitchFamily="18" charset="-128"/>
              </a:rPr>
              <a:t>自分ではわかっていても、</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人に伝えるためには工夫が必要です。</a:t>
            </a:r>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伝わらなかったら相手は説得できません。</a:t>
            </a:r>
            <a:endParaRPr lang="en-US" altLang="ja-JP" sz="2000" b="1" dirty="0">
              <a:latin typeface="UD デジタル 教科書体 NP-B" panose="02020700000000000000" pitchFamily="18" charset="-128"/>
              <a:ea typeface="UD デジタル 教科書体 NP-B" panose="02020700000000000000" pitchFamily="18" charset="-128"/>
            </a:endParaRPr>
          </a:p>
          <a:p>
            <a:endParaRPr lang="en-US" altLang="ja-JP" sz="2000" b="1" dirty="0">
              <a:latin typeface="UD デジタル 教科書体 NP-B" panose="02020700000000000000" pitchFamily="18" charset="-128"/>
              <a:ea typeface="UD デジタル 教科書体 NP-B" panose="02020700000000000000" pitchFamily="18" charset="-128"/>
            </a:endParaRPr>
          </a:p>
          <a:p>
            <a:r>
              <a:rPr lang="ja-JP" altLang="en-US" sz="2000" b="1" dirty="0">
                <a:latin typeface="UD デジタル 教科書体 NP-B" panose="02020700000000000000" pitchFamily="18" charset="-128"/>
                <a:ea typeface="UD デジタル 教科書体 NP-B" panose="02020700000000000000" pitchFamily="18" charset="-128"/>
              </a:rPr>
              <a:t>ここから先は、どのようなストーリーで</a:t>
            </a:r>
            <a:br>
              <a:rPr lang="en-US" altLang="ja-JP" sz="2000" b="1" dirty="0">
                <a:latin typeface="UD デジタル 教科書体 NP-B" panose="02020700000000000000" pitchFamily="18" charset="-128"/>
                <a:ea typeface="UD デジタル 教科書体 NP-B" panose="02020700000000000000" pitchFamily="18" charset="-128"/>
              </a:rPr>
            </a:br>
            <a:r>
              <a:rPr lang="ja-JP" altLang="en-US" sz="2000" b="1" dirty="0">
                <a:latin typeface="UD デジタル 教科書体 NP-B" panose="02020700000000000000" pitchFamily="18" charset="-128"/>
                <a:ea typeface="UD デジタル 教科書体 NP-B" panose="02020700000000000000" pitchFamily="18" charset="-128"/>
              </a:rPr>
              <a:t>プレゼンテーションを組み立てると相手に</a:t>
            </a:r>
            <a:br>
              <a:rPr lang="en-US" altLang="ja-JP" sz="2000" b="1" dirty="0">
                <a:latin typeface="UD デジタル 教科書体 NP-B" panose="02020700000000000000" pitchFamily="18" charset="-128"/>
                <a:ea typeface="UD デジタル 教科書体 NP-B" panose="02020700000000000000" pitchFamily="18" charset="-128"/>
              </a:rPr>
            </a:br>
            <a:r>
              <a:rPr lang="ja-JP" altLang="en-US" sz="2000" b="1" dirty="0">
                <a:latin typeface="UD デジタル 教科書体 NP-B" panose="02020700000000000000" pitchFamily="18" charset="-128"/>
                <a:ea typeface="UD デジタル 教科書体 NP-B" panose="02020700000000000000" pitchFamily="18" charset="-128"/>
              </a:rPr>
              <a:t>伝わりやすくなるか、またどんなポイントを押さえればわかりやすい資料がつくれるかを解説します。</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grpSp>
        <p:nvGrpSpPr>
          <p:cNvPr id="6" name="グループ化 5">
            <a:extLst>
              <a:ext uri="{FF2B5EF4-FFF2-40B4-BE49-F238E27FC236}">
                <a16:creationId xmlns:a16="http://schemas.microsoft.com/office/drawing/2014/main" id="{9F204A0E-342B-BFE2-F8B0-785ADF8EC836}"/>
              </a:ext>
            </a:extLst>
          </p:cNvPr>
          <p:cNvGrpSpPr/>
          <p:nvPr/>
        </p:nvGrpSpPr>
        <p:grpSpPr>
          <a:xfrm>
            <a:off x="624254" y="1915909"/>
            <a:ext cx="5263914" cy="3582425"/>
            <a:chOff x="1028760" y="1518965"/>
            <a:chExt cx="4858848" cy="3306752"/>
          </a:xfrm>
        </p:grpSpPr>
        <p:sp>
          <p:nvSpPr>
            <p:cNvPr id="7" name="フリーフォーム: 図形 6">
              <a:extLst>
                <a:ext uri="{FF2B5EF4-FFF2-40B4-BE49-F238E27FC236}">
                  <a16:creationId xmlns:a16="http://schemas.microsoft.com/office/drawing/2014/main" id="{45EAE318-8C76-0823-6C7E-09BA14305151}"/>
                </a:ext>
              </a:extLst>
            </p:cNvPr>
            <p:cNvSpPr/>
            <p:nvPr/>
          </p:nvSpPr>
          <p:spPr>
            <a:xfrm>
              <a:off x="1091548" y="1905064"/>
              <a:ext cx="1179586" cy="1520391"/>
            </a:xfrm>
            <a:custGeom>
              <a:avLst/>
              <a:gdLst>
                <a:gd name="connsiteX0" fmla="*/ 514783 w 1179586"/>
                <a:gd name="connsiteY0" fmla="*/ 63039 h 1520391"/>
                <a:gd name="connsiteX1" fmla="*/ 346737 w 1179586"/>
                <a:gd name="connsiteY1" fmla="*/ 541879 h 1520391"/>
                <a:gd name="connsiteX2" fmla="*/ 262794 w 1179586"/>
                <a:gd name="connsiteY2" fmla="*/ 752276 h 1520391"/>
                <a:gd name="connsiteX3" fmla="*/ 262794 w 1179586"/>
                <a:gd name="connsiteY3" fmla="*/ 1020560 h 1520391"/>
                <a:gd name="connsiteX4" fmla="*/ 99984 w 1179586"/>
                <a:gd name="connsiteY4" fmla="*/ 1194221 h 1520391"/>
                <a:gd name="connsiteX5" fmla="*/ 126167 w 1179586"/>
                <a:gd name="connsiteY5" fmla="*/ 1520392 h 1520391"/>
                <a:gd name="connsiteX6" fmla="*/ 1128889 w 1179586"/>
                <a:gd name="connsiteY6" fmla="*/ 1288844 h 1520391"/>
                <a:gd name="connsiteX7" fmla="*/ 1118416 w 1179586"/>
                <a:gd name="connsiteY7" fmla="*/ 1073199 h 1520391"/>
                <a:gd name="connsiteX8" fmla="*/ 1034473 w 1179586"/>
                <a:gd name="connsiteY8" fmla="*/ 862802 h 1520391"/>
                <a:gd name="connsiteX9" fmla="*/ 1076524 w 1179586"/>
                <a:gd name="connsiteY9" fmla="*/ 473496 h 1520391"/>
                <a:gd name="connsiteX10" fmla="*/ 1013526 w 1179586"/>
                <a:gd name="connsiteY10" fmla="*/ 142077 h 1520391"/>
                <a:gd name="connsiteX11" fmla="*/ 514783 w 1179586"/>
                <a:gd name="connsiteY11" fmla="*/ 63198 h 15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9586" h="1520391">
                  <a:moveTo>
                    <a:pt x="514783" y="63039"/>
                  </a:moveTo>
                  <a:cubicBezTo>
                    <a:pt x="514783" y="63039"/>
                    <a:pt x="247084" y="194557"/>
                    <a:pt x="346737" y="541879"/>
                  </a:cubicBezTo>
                  <a:cubicBezTo>
                    <a:pt x="346737" y="541879"/>
                    <a:pt x="404498" y="657653"/>
                    <a:pt x="262794" y="752276"/>
                  </a:cubicBezTo>
                  <a:cubicBezTo>
                    <a:pt x="262794" y="752276"/>
                    <a:pt x="110616" y="810163"/>
                    <a:pt x="262794" y="1020560"/>
                  </a:cubicBezTo>
                  <a:cubicBezTo>
                    <a:pt x="262794" y="1020560"/>
                    <a:pt x="315318" y="1131086"/>
                    <a:pt x="99984" y="1194221"/>
                  </a:cubicBezTo>
                  <a:cubicBezTo>
                    <a:pt x="99984" y="1194221"/>
                    <a:pt x="-141533" y="1236364"/>
                    <a:pt x="126167" y="1520392"/>
                  </a:cubicBezTo>
                  <a:cubicBezTo>
                    <a:pt x="126167" y="1520392"/>
                    <a:pt x="1097311" y="1483497"/>
                    <a:pt x="1128889" y="1288844"/>
                  </a:cubicBezTo>
                  <a:cubicBezTo>
                    <a:pt x="1128889" y="1288844"/>
                    <a:pt x="1249648" y="1230957"/>
                    <a:pt x="1118416" y="1073199"/>
                  </a:cubicBezTo>
                  <a:cubicBezTo>
                    <a:pt x="1118416" y="1073199"/>
                    <a:pt x="966239" y="978576"/>
                    <a:pt x="1034473" y="862802"/>
                  </a:cubicBezTo>
                  <a:lnTo>
                    <a:pt x="1076524" y="473496"/>
                  </a:lnTo>
                  <a:cubicBezTo>
                    <a:pt x="1076524" y="473496"/>
                    <a:pt x="1338987" y="268347"/>
                    <a:pt x="1013526" y="142077"/>
                  </a:cubicBezTo>
                  <a:cubicBezTo>
                    <a:pt x="1013526" y="142077"/>
                    <a:pt x="850717" y="-115711"/>
                    <a:pt x="514783" y="63198"/>
                  </a:cubicBezTo>
                  <a:close/>
                </a:path>
              </a:pathLst>
            </a:custGeom>
            <a:solidFill>
              <a:schemeClr val="tx1">
                <a:lumMod val="85000"/>
                <a:lumOff val="15000"/>
              </a:schemeClr>
            </a:solidFill>
            <a:ln w="15844"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1E84346B-AA4E-B2BA-1872-D8987BC87D83}"/>
                </a:ext>
              </a:extLst>
            </p:cNvPr>
            <p:cNvSpPr/>
            <p:nvPr/>
          </p:nvSpPr>
          <p:spPr>
            <a:xfrm>
              <a:off x="1078814" y="2111389"/>
              <a:ext cx="2277927" cy="2714328"/>
            </a:xfrm>
            <a:custGeom>
              <a:avLst/>
              <a:gdLst>
                <a:gd name="connsiteX0" fmla="*/ 2173227 w 2277927"/>
                <a:gd name="connsiteY0" fmla="*/ 1200360 h 2714328"/>
                <a:gd name="connsiteX1" fmla="*/ 2256219 w 2277927"/>
                <a:gd name="connsiteY1" fmla="*/ 1070274 h 2714328"/>
                <a:gd name="connsiteX2" fmla="*/ 2219880 w 2277927"/>
                <a:gd name="connsiteY2" fmla="*/ 1002686 h 2714328"/>
                <a:gd name="connsiteX3" fmla="*/ 2152439 w 2277927"/>
                <a:gd name="connsiteY3" fmla="*/ 940346 h 2714328"/>
                <a:gd name="connsiteX4" fmla="*/ 1944881 w 2277927"/>
                <a:gd name="connsiteY4" fmla="*/ 1086018 h 2714328"/>
                <a:gd name="connsiteX5" fmla="*/ 1830787 w 2277927"/>
                <a:gd name="connsiteY5" fmla="*/ 1190023 h 2714328"/>
                <a:gd name="connsiteX6" fmla="*/ 1799685 w 2277927"/>
                <a:gd name="connsiteY6" fmla="*/ 1143268 h 2714328"/>
                <a:gd name="connsiteX7" fmla="*/ 1810000 w 2277927"/>
                <a:gd name="connsiteY7" fmla="*/ 1054848 h 2714328"/>
                <a:gd name="connsiteX8" fmla="*/ 1737323 w 2277927"/>
                <a:gd name="connsiteY8" fmla="*/ 1091266 h 2714328"/>
                <a:gd name="connsiteX9" fmla="*/ 1695748 w 2277927"/>
                <a:gd name="connsiteY9" fmla="*/ 1221352 h 2714328"/>
                <a:gd name="connsiteX10" fmla="*/ 1700984 w 2277927"/>
                <a:gd name="connsiteY10" fmla="*/ 1444949 h 2714328"/>
                <a:gd name="connsiteX11" fmla="*/ 1597205 w 2277927"/>
                <a:gd name="connsiteY11" fmla="*/ 1616542 h 2714328"/>
                <a:gd name="connsiteX12" fmla="*/ 1368859 w 2277927"/>
                <a:gd name="connsiteY12" fmla="*/ 1106851 h 2714328"/>
                <a:gd name="connsiteX13" fmla="*/ 1275394 w 2277927"/>
                <a:gd name="connsiteY13" fmla="*/ 1018430 h 2714328"/>
                <a:gd name="connsiteX14" fmla="*/ 1175582 w 2277927"/>
                <a:gd name="connsiteY14" fmla="*/ 1011750 h 2714328"/>
                <a:gd name="connsiteX15" fmla="*/ 939302 w 2277927"/>
                <a:gd name="connsiteY15" fmla="*/ 943367 h 2714328"/>
                <a:gd name="connsiteX16" fmla="*/ 928829 w 2277927"/>
                <a:gd name="connsiteY16" fmla="*/ 903928 h 2714328"/>
                <a:gd name="connsiteX17" fmla="*/ 936763 w 2277927"/>
                <a:gd name="connsiteY17" fmla="*/ 785609 h 2714328"/>
                <a:gd name="connsiteX18" fmla="*/ 997856 w 2277927"/>
                <a:gd name="connsiteY18" fmla="*/ 773841 h 2714328"/>
                <a:gd name="connsiteX19" fmla="*/ 1138292 w 2277927"/>
                <a:gd name="connsiteY19" fmla="*/ 420158 h 2714328"/>
                <a:gd name="connsiteX20" fmla="*/ 1125755 w 2277927"/>
                <a:gd name="connsiteY20" fmla="*/ 313449 h 2714328"/>
                <a:gd name="connsiteX21" fmla="*/ 935494 w 2277927"/>
                <a:gd name="connsiteY21" fmla="*/ 0 h 2714328"/>
                <a:gd name="connsiteX22" fmla="*/ 601782 w 2277927"/>
                <a:gd name="connsiteY22" fmla="*/ 313131 h 2714328"/>
                <a:gd name="connsiteX23" fmla="*/ 582422 w 2277927"/>
                <a:gd name="connsiteY23" fmla="*/ 346686 h 2714328"/>
                <a:gd name="connsiteX24" fmla="*/ 462933 w 2277927"/>
                <a:gd name="connsiteY24" fmla="*/ 336508 h 2714328"/>
                <a:gd name="connsiteX25" fmla="*/ 478167 w 2277927"/>
                <a:gd name="connsiteY25" fmla="*/ 453713 h 2714328"/>
                <a:gd name="connsiteX26" fmla="*/ 559254 w 2277927"/>
                <a:gd name="connsiteY26" fmla="*/ 531797 h 2714328"/>
                <a:gd name="connsiteX27" fmla="*/ 450239 w 2277927"/>
                <a:gd name="connsiteY27" fmla="*/ 920626 h 2714328"/>
                <a:gd name="connsiteX28" fmla="*/ 430403 w 2277927"/>
                <a:gd name="connsiteY28" fmla="*/ 916332 h 2714328"/>
                <a:gd name="connsiteX29" fmla="*/ 395493 w 2277927"/>
                <a:gd name="connsiteY29" fmla="*/ 923012 h 2714328"/>
                <a:gd name="connsiteX30" fmla="*/ 133347 w 2277927"/>
                <a:gd name="connsiteY30" fmla="*/ 1099058 h 2714328"/>
                <a:gd name="connsiteX31" fmla="*/ 23062 w 2277927"/>
                <a:gd name="connsiteY31" fmla="*/ 1214832 h 2714328"/>
                <a:gd name="connsiteX32" fmla="*/ 23062 w 2277927"/>
                <a:gd name="connsiteY32" fmla="*/ 1688265 h 2714328"/>
                <a:gd name="connsiteX33" fmla="*/ 133347 w 2277927"/>
                <a:gd name="connsiteY33" fmla="*/ 2235488 h 2714328"/>
                <a:gd name="connsiteX34" fmla="*/ 233159 w 2277927"/>
                <a:gd name="connsiteY34" fmla="*/ 2288127 h 2714328"/>
                <a:gd name="connsiteX35" fmla="*/ 180635 w 2277927"/>
                <a:gd name="connsiteY35" fmla="*/ 2714328 h 2714328"/>
                <a:gd name="connsiteX36" fmla="*/ 1356640 w 2277927"/>
                <a:gd name="connsiteY36" fmla="*/ 2714328 h 2714328"/>
                <a:gd name="connsiteX37" fmla="*/ 1327125 w 2277927"/>
                <a:gd name="connsiteY37" fmla="*/ 2235965 h 2714328"/>
                <a:gd name="connsiteX38" fmla="*/ 1544998 w 2277927"/>
                <a:gd name="connsiteY38" fmla="*/ 2178714 h 2714328"/>
                <a:gd name="connsiteX39" fmla="*/ 1819997 w 2277927"/>
                <a:gd name="connsiteY39" fmla="*/ 1809446 h 2714328"/>
                <a:gd name="connsiteX40" fmla="*/ 1830311 w 2277927"/>
                <a:gd name="connsiteY40" fmla="*/ 1721025 h 2714328"/>
                <a:gd name="connsiteX41" fmla="*/ 1830311 w 2277927"/>
                <a:gd name="connsiteY41" fmla="*/ 1674270 h 2714328"/>
                <a:gd name="connsiteX42" fmla="*/ 1882201 w 2277927"/>
                <a:gd name="connsiteY42" fmla="*/ 1632605 h 2714328"/>
                <a:gd name="connsiteX43" fmla="*/ 1845862 w 2277927"/>
                <a:gd name="connsiteY43" fmla="*/ 1590938 h 2714328"/>
                <a:gd name="connsiteX44" fmla="*/ 1902989 w 2277927"/>
                <a:gd name="connsiteY44" fmla="*/ 1512855 h 2714328"/>
                <a:gd name="connsiteX45" fmla="*/ 1949642 w 2277927"/>
                <a:gd name="connsiteY45" fmla="*/ 1492022 h 2714328"/>
                <a:gd name="connsiteX46" fmla="*/ 2276530 w 2277927"/>
                <a:gd name="connsiteY46" fmla="*/ 1180004 h 2714328"/>
                <a:gd name="connsiteX47" fmla="*/ 2172751 w 2277927"/>
                <a:gd name="connsiteY47" fmla="*/ 1200837 h 271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77927" h="2714328">
                  <a:moveTo>
                    <a:pt x="2173227" y="1200360"/>
                  </a:moveTo>
                  <a:lnTo>
                    <a:pt x="2256219" y="1070274"/>
                  </a:lnTo>
                  <a:cubicBezTo>
                    <a:pt x="2287321" y="971516"/>
                    <a:pt x="2219880" y="1002686"/>
                    <a:pt x="2219880" y="1002686"/>
                  </a:cubicBezTo>
                  <a:cubicBezTo>
                    <a:pt x="2240668" y="909017"/>
                    <a:pt x="2152439" y="940346"/>
                    <a:pt x="2152439" y="940346"/>
                  </a:cubicBezTo>
                  <a:cubicBezTo>
                    <a:pt x="2126415" y="799922"/>
                    <a:pt x="1944881" y="1086018"/>
                    <a:pt x="1944881" y="1086018"/>
                  </a:cubicBezTo>
                  <a:lnTo>
                    <a:pt x="1830787" y="1190023"/>
                  </a:lnTo>
                  <a:cubicBezTo>
                    <a:pt x="1768583" y="1252363"/>
                    <a:pt x="1799685" y="1143268"/>
                    <a:pt x="1799685" y="1143268"/>
                  </a:cubicBezTo>
                  <a:cubicBezTo>
                    <a:pt x="1810000" y="1112099"/>
                    <a:pt x="1810000" y="1054848"/>
                    <a:pt x="1810000" y="1054848"/>
                  </a:cubicBezTo>
                  <a:cubicBezTo>
                    <a:pt x="1758110" y="966427"/>
                    <a:pt x="1737323" y="1091266"/>
                    <a:pt x="1737323" y="1091266"/>
                  </a:cubicBezTo>
                  <a:lnTo>
                    <a:pt x="1695748" y="1221352"/>
                  </a:lnTo>
                  <a:cubicBezTo>
                    <a:pt x="1690511" y="1278603"/>
                    <a:pt x="1700984" y="1444949"/>
                    <a:pt x="1700984" y="1444949"/>
                  </a:cubicBezTo>
                  <a:lnTo>
                    <a:pt x="1597205" y="1616542"/>
                  </a:lnTo>
                  <a:lnTo>
                    <a:pt x="1368859" y="1106851"/>
                  </a:lnTo>
                  <a:cubicBezTo>
                    <a:pt x="1348071" y="1054848"/>
                    <a:pt x="1275394" y="1018430"/>
                    <a:pt x="1275394" y="1018430"/>
                  </a:cubicBezTo>
                  <a:lnTo>
                    <a:pt x="1175582" y="1011750"/>
                  </a:lnTo>
                  <a:lnTo>
                    <a:pt x="939302" y="943367"/>
                  </a:lnTo>
                  <a:lnTo>
                    <a:pt x="928829" y="903928"/>
                  </a:lnTo>
                  <a:cubicBezTo>
                    <a:pt x="923434" y="864965"/>
                    <a:pt x="939302" y="829184"/>
                    <a:pt x="936763" y="785609"/>
                  </a:cubicBezTo>
                  <a:cubicBezTo>
                    <a:pt x="973895" y="786246"/>
                    <a:pt x="997856" y="773841"/>
                    <a:pt x="997856" y="773841"/>
                  </a:cubicBezTo>
                  <a:cubicBezTo>
                    <a:pt x="1187325" y="632304"/>
                    <a:pt x="1138292" y="420158"/>
                    <a:pt x="1138292" y="420158"/>
                  </a:cubicBezTo>
                  <a:cubicBezTo>
                    <a:pt x="1128294" y="355274"/>
                    <a:pt x="1125755" y="313449"/>
                    <a:pt x="1125755" y="313449"/>
                  </a:cubicBezTo>
                  <a:cubicBezTo>
                    <a:pt x="1146702" y="35941"/>
                    <a:pt x="935494" y="0"/>
                    <a:pt x="935494" y="0"/>
                  </a:cubicBezTo>
                  <a:cubicBezTo>
                    <a:pt x="885826" y="234252"/>
                    <a:pt x="673824" y="236160"/>
                    <a:pt x="601782" y="313131"/>
                  </a:cubicBezTo>
                  <a:cubicBezTo>
                    <a:pt x="601782" y="313131"/>
                    <a:pt x="590039" y="323786"/>
                    <a:pt x="582422" y="346686"/>
                  </a:cubicBezTo>
                  <a:cubicBezTo>
                    <a:pt x="582422" y="346686"/>
                    <a:pt x="513871" y="255085"/>
                    <a:pt x="462933" y="336508"/>
                  </a:cubicBezTo>
                  <a:cubicBezTo>
                    <a:pt x="462933" y="336508"/>
                    <a:pt x="440083" y="377220"/>
                    <a:pt x="478167" y="453713"/>
                  </a:cubicBezTo>
                  <a:cubicBezTo>
                    <a:pt x="478167" y="453713"/>
                    <a:pt x="504350" y="520665"/>
                    <a:pt x="559254" y="531797"/>
                  </a:cubicBezTo>
                  <a:cubicBezTo>
                    <a:pt x="567823" y="589843"/>
                    <a:pt x="583850" y="783065"/>
                    <a:pt x="450239" y="920626"/>
                  </a:cubicBezTo>
                  <a:lnTo>
                    <a:pt x="430403" y="916332"/>
                  </a:lnTo>
                  <a:cubicBezTo>
                    <a:pt x="418343" y="913629"/>
                    <a:pt x="405649" y="916173"/>
                    <a:pt x="395493" y="923012"/>
                  </a:cubicBezTo>
                  <a:lnTo>
                    <a:pt x="133347" y="1099058"/>
                  </a:lnTo>
                  <a:cubicBezTo>
                    <a:pt x="34805" y="1161398"/>
                    <a:pt x="23062" y="1214832"/>
                    <a:pt x="23062" y="1214832"/>
                  </a:cubicBezTo>
                  <a:cubicBezTo>
                    <a:pt x="-28828" y="1386426"/>
                    <a:pt x="23062" y="1688265"/>
                    <a:pt x="23062" y="1688265"/>
                  </a:cubicBezTo>
                  <a:cubicBezTo>
                    <a:pt x="49086" y="2312300"/>
                    <a:pt x="133347" y="2235488"/>
                    <a:pt x="133347" y="2235488"/>
                  </a:cubicBezTo>
                  <a:cubicBezTo>
                    <a:pt x="206024" y="2349831"/>
                    <a:pt x="233159" y="2288127"/>
                    <a:pt x="233159" y="2288127"/>
                  </a:cubicBezTo>
                  <a:lnTo>
                    <a:pt x="180635" y="2714328"/>
                  </a:lnTo>
                  <a:lnTo>
                    <a:pt x="1356640" y="2714328"/>
                  </a:lnTo>
                  <a:lnTo>
                    <a:pt x="1327125" y="2235965"/>
                  </a:lnTo>
                  <a:cubicBezTo>
                    <a:pt x="1405039" y="2293216"/>
                    <a:pt x="1544998" y="2178714"/>
                    <a:pt x="1544998" y="2178714"/>
                  </a:cubicBezTo>
                  <a:lnTo>
                    <a:pt x="1819997" y="1809446"/>
                  </a:lnTo>
                  <a:cubicBezTo>
                    <a:pt x="1887438" y="1747106"/>
                    <a:pt x="1830311" y="1721025"/>
                    <a:pt x="1830311" y="1721025"/>
                  </a:cubicBezTo>
                  <a:cubicBezTo>
                    <a:pt x="1856336" y="1700192"/>
                    <a:pt x="1830311" y="1674270"/>
                    <a:pt x="1830311" y="1674270"/>
                  </a:cubicBezTo>
                  <a:lnTo>
                    <a:pt x="1882201" y="1632605"/>
                  </a:lnTo>
                  <a:cubicBezTo>
                    <a:pt x="1910764" y="1617019"/>
                    <a:pt x="1845862" y="1590938"/>
                    <a:pt x="1845862" y="1590938"/>
                  </a:cubicBezTo>
                  <a:lnTo>
                    <a:pt x="1902989" y="1512855"/>
                  </a:lnTo>
                  <a:lnTo>
                    <a:pt x="1949642" y="1492022"/>
                  </a:lnTo>
                  <a:cubicBezTo>
                    <a:pt x="2235114" y="1289258"/>
                    <a:pt x="2276530" y="1180004"/>
                    <a:pt x="2276530" y="1180004"/>
                  </a:cubicBezTo>
                  <a:cubicBezTo>
                    <a:pt x="2292081" y="1091584"/>
                    <a:pt x="2172751" y="1200837"/>
                    <a:pt x="2172751" y="1200837"/>
                  </a:cubicBezTo>
                  <a:close/>
                </a:path>
              </a:pathLst>
            </a:custGeom>
            <a:solidFill>
              <a:srgbClr val="FFFFFF"/>
            </a:solidFill>
            <a:ln w="15844"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5FAE8C67-328F-5C03-9FC9-F6294FC607E4}"/>
                </a:ext>
              </a:extLst>
            </p:cNvPr>
            <p:cNvSpPr/>
            <p:nvPr/>
          </p:nvSpPr>
          <p:spPr>
            <a:xfrm>
              <a:off x="2070799" y="3061891"/>
              <a:ext cx="861073" cy="1763190"/>
            </a:xfrm>
            <a:custGeom>
              <a:avLst/>
              <a:gdLst>
                <a:gd name="connsiteX0" fmla="*/ 838802 w 861073"/>
                <a:gd name="connsiteY0" fmla="*/ 770046 h 1763190"/>
                <a:gd name="connsiteX1" fmla="*/ 605220 w 861073"/>
                <a:gd name="connsiteY1" fmla="*/ 666040 h 1763190"/>
                <a:gd name="connsiteX2" fmla="*/ 577768 w 861073"/>
                <a:gd name="connsiteY2" fmla="*/ 604814 h 1763190"/>
                <a:gd name="connsiteX3" fmla="*/ 556187 w 861073"/>
                <a:gd name="connsiteY3" fmla="*/ 556628 h 1763190"/>
                <a:gd name="connsiteX4" fmla="*/ 376874 w 861073"/>
                <a:gd name="connsiteY4" fmla="*/ 156349 h 1763190"/>
                <a:gd name="connsiteX5" fmla="*/ 283409 w 861073"/>
                <a:gd name="connsiteY5" fmla="*/ 67928 h 1763190"/>
                <a:gd name="connsiteX6" fmla="*/ 184866 w 861073"/>
                <a:gd name="connsiteY6" fmla="*/ 31510 h 1763190"/>
                <a:gd name="connsiteX7" fmla="*/ 59665 w 861073"/>
                <a:gd name="connsiteY7" fmla="*/ 499 h 1763190"/>
                <a:gd name="connsiteX8" fmla="*/ 38084 w 861073"/>
                <a:gd name="connsiteY8" fmla="*/ 16402 h 1763190"/>
                <a:gd name="connsiteX9" fmla="*/ 0 w 861073"/>
                <a:gd name="connsiteY9" fmla="*/ 655704 h 1763190"/>
                <a:gd name="connsiteX10" fmla="*/ 23644 w 861073"/>
                <a:gd name="connsiteY10" fmla="*/ 1763190 h 1763190"/>
                <a:gd name="connsiteX11" fmla="*/ 364814 w 861073"/>
                <a:gd name="connsiteY11" fmla="*/ 1763190 h 1763190"/>
                <a:gd name="connsiteX12" fmla="*/ 335299 w 861073"/>
                <a:gd name="connsiteY12" fmla="*/ 1284827 h 1763190"/>
                <a:gd name="connsiteX13" fmla="*/ 553172 w 861073"/>
                <a:gd name="connsiteY13" fmla="*/ 1227576 h 1763190"/>
                <a:gd name="connsiteX14" fmla="*/ 828170 w 861073"/>
                <a:gd name="connsiteY14" fmla="*/ 858308 h 1763190"/>
                <a:gd name="connsiteX15" fmla="*/ 838485 w 861073"/>
                <a:gd name="connsiteY15" fmla="*/ 769887 h 176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1073" h="1763190">
                  <a:moveTo>
                    <a:pt x="838802" y="770046"/>
                  </a:moveTo>
                  <a:lnTo>
                    <a:pt x="605220" y="666040"/>
                  </a:lnTo>
                  <a:lnTo>
                    <a:pt x="577768" y="604814"/>
                  </a:lnTo>
                  <a:lnTo>
                    <a:pt x="556187" y="556628"/>
                  </a:lnTo>
                  <a:lnTo>
                    <a:pt x="376874" y="156349"/>
                  </a:lnTo>
                  <a:cubicBezTo>
                    <a:pt x="356086" y="104346"/>
                    <a:pt x="283409" y="67928"/>
                    <a:pt x="283409" y="67928"/>
                  </a:cubicBezTo>
                  <a:lnTo>
                    <a:pt x="184866" y="31510"/>
                  </a:lnTo>
                  <a:lnTo>
                    <a:pt x="59665" y="499"/>
                  </a:lnTo>
                  <a:cubicBezTo>
                    <a:pt x="49033" y="-2046"/>
                    <a:pt x="38719" y="5429"/>
                    <a:pt x="38084" y="16402"/>
                  </a:cubicBezTo>
                  <a:lnTo>
                    <a:pt x="0" y="655704"/>
                  </a:lnTo>
                  <a:lnTo>
                    <a:pt x="23644" y="1763190"/>
                  </a:lnTo>
                  <a:lnTo>
                    <a:pt x="364814" y="1763190"/>
                  </a:lnTo>
                  <a:lnTo>
                    <a:pt x="335299" y="1284827"/>
                  </a:lnTo>
                  <a:cubicBezTo>
                    <a:pt x="413212" y="1342078"/>
                    <a:pt x="553172" y="1227576"/>
                    <a:pt x="553172" y="1227576"/>
                  </a:cubicBezTo>
                  <a:lnTo>
                    <a:pt x="828170" y="858308"/>
                  </a:lnTo>
                  <a:cubicBezTo>
                    <a:pt x="895611" y="795968"/>
                    <a:pt x="838485" y="769887"/>
                    <a:pt x="838485" y="769887"/>
                  </a:cubicBezTo>
                  <a:close/>
                </a:path>
              </a:pathLst>
            </a:custGeom>
            <a:solidFill>
              <a:srgbClr val="32A0DA"/>
            </a:solidFill>
            <a:ln w="15844"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DEBB287C-FFF0-CCF6-C4A2-CEA37006123C}"/>
                </a:ext>
              </a:extLst>
            </p:cNvPr>
            <p:cNvSpPr/>
            <p:nvPr/>
          </p:nvSpPr>
          <p:spPr>
            <a:xfrm>
              <a:off x="1028760" y="3054946"/>
              <a:ext cx="995335" cy="1770135"/>
            </a:xfrm>
            <a:custGeom>
              <a:avLst/>
              <a:gdLst>
                <a:gd name="connsiteX0" fmla="*/ 903032 w 995335"/>
                <a:gd name="connsiteY0" fmla="*/ 1770135 h 1770135"/>
                <a:gd name="connsiteX1" fmla="*/ 231006 w 995335"/>
                <a:gd name="connsiteY1" fmla="*/ 1770135 h 1770135"/>
                <a:gd name="connsiteX2" fmla="*/ 287656 w 995335"/>
                <a:gd name="connsiteY2" fmla="*/ 1437444 h 1770135"/>
                <a:gd name="connsiteX3" fmla="*/ 105963 w 995335"/>
                <a:gd name="connsiteY3" fmla="*/ 1380193 h 1770135"/>
                <a:gd name="connsiteX4" fmla="*/ 2184 w 995335"/>
                <a:gd name="connsiteY4" fmla="*/ 735326 h 1770135"/>
                <a:gd name="connsiteX5" fmla="*/ 38523 w 995335"/>
                <a:gd name="connsiteY5" fmla="*/ 241218 h 1770135"/>
                <a:gd name="connsiteX6" fmla="*/ 152616 w 995335"/>
                <a:gd name="connsiteY6" fmla="*/ 131965 h 1770135"/>
                <a:gd name="connsiteX7" fmla="*/ 362555 w 995335"/>
                <a:gd name="connsiteY7" fmla="*/ 4104 h 1770135"/>
                <a:gd name="connsiteX8" fmla="*/ 398576 w 995335"/>
                <a:gd name="connsiteY8" fmla="*/ 9829 h 1770135"/>
                <a:gd name="connsiteX9" fmla="*/ 805124 w 995335"/>
                <a:gd name="connsiteY9" fmla="*/ 487079 h 1770135"/>
                <a:gd name="connsiteX10" fmla="*/ 892559 w 995335"/>
                <a:gd name="connsiteY10" fmla="*/ 777787 h 1770135"/>
                <a:gd name="connsiteX11" fmla="*/ 955239 w 995335"/>
                <a:gd name="connsiteY11" fmla="*/ 838695 h 1770135"/>
                <a:gd name="connsiteX12" fmla="*/ 994275 w 995335"/>
                <a:gd name="connsiteY12" fmla="*/ 1030167 h 1770135"/>
                <a:gd name="connsiteX13" fmla="*/ 965871 w 995335"/>
                <a:gd name="connsiteY13" fmla="*/ 1088213 h 1770135"/>
                <a:gd name="connsiteX14" fmla="*/ 896526 w 995335"/>
                <a:gd name="connsiteY14" fmla="*/ 1122564 h 1770135"/>
                <a:gd name="connsiteX15" fmla="*/ 902556 w 995335"/>
                <a:gd name="connsiteY15" fmla="*/ 1769817 h 177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5335" h="1770135">
                  <a:moveTo>
                    <a:pt x="903032" y="1770135"/>
                  </a:moveTo>
                  <a:lnTo>
                    <a:pt x="231006" y="1770135"/>
                  </a:lnTo>
                  <a:lnTo>
                    <a:pt x="287656" y="1437444"/>
                  </a:lnTo>
                  <a:cubicBezTo>
                    <a:pt x="287656" y="1437444"/>
                    <a:pt x="178640" y="1494695"/>
                    <a:pt x="105963" y="1380193"/>
                  </a:cubicBezTo>
                  <a:cubicBezTo>
                    <a:pt x="105963" y="1380193"/>
                    <a:pt x="28050" y="1359360"/>
                    <a:pt x="2184" y="735326"/>
                  </a:cubicBezTo>
                  <a:cubicBezTo>
                    <a:pt x="2184" y="735326"/>
                    <a:pt x="-13367" y="412812"/>
                    <a:pt x="38523" y="241218"/>
                  </a:cubicBezTo>
                  <a:cubicBezTo>
                    <a:pt x="38523" y="241218"/>
                    <a:pt x="54074" y="194463"/>
                    <a:pt x="152616" y="131965"/>
                  </a:cubicBezTo>
                  <a:lnTo>
                    <a:pt x="362555" y="4104"/>
                  </a:lnTo>
                  <a:cubicBezTo>
                    <a:pt x="374298" y="-3052"/>
                    <a:pt x="389531" y="-667"/>
                    <a:pt x="398576" y="9829"/>
                  </a:cubicBezTo>
                  <a:lnTo>
                    <a:pt x="805124" y="487079"/>
                  </a:lnTo>
                  <a:cubicBezTo>
                    <a:pt x="865106" y="571842"/>
                    <a:pt x="895891" y="673940"/>
                    <a:pt x="892559" y="777787"/>
                  </a:cubicBezTo>
                  <a:lnTo>
                    <a:pt x="955239" y="838695"/>
                  </a:lnTo>
                  <a:lnTo>
                    <a:pt x="994275" y="1030167"/>
                  </a:lnTo>
                  <a:cubicBezTo>
                    <a:pt x="999035" y="1053704"/>
                    <a:pt x="987452" y="1077558"/>
                    <a:pt x="965871" y="1088213"/>
                  </a:cubicBezTo>
                  <a:lnTo>
                    <a:pt x="896526" y="1122564"/>
                  </a:lnTo>
                  <a:lnTo>
                    <a:pt x="902556" y="1769817"/>
                  </a:lnTo>
                  <a:close/>
                </a:path>
              </a:pathLst>
            </a:custGeom>
            <a:solidFill>
              <a:srgbClr val="32A0DA"/>
            </a:solidFill>
            <a:ln w="15844"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70DE0E14-6518-EAEA-E509-330EC46B6095}"/>
                </a:ext>
              </a:extLst>
            </p:cNvPr>
            <p:cNvSpPr/>
            <p:nvPr/>
          </p:nvSpPr>
          <p:spPr>
            <a:xfrm>
              <a:off x="1764445" y="2463864"/>
              <a:ext cx="470375" cy="446333"/>
            </a:xfrm>
            <a:custGeom>
              <a:avLst/>
              <a:gdLst>
                <a:gd name="connsiteX0" fmla="*/ 237168 w 470375"/>
                <a:gd name="connsiteY0" fmla="*/ 446334 h 446333"/>
                <a:gd name="connsiteX1" fmla="*/ 312225 w 470375"/>
                <a:gd name="connsiteY1" fmla="*/ 428522 h 446333"/>
                <a:gd name="connsiteX2" fmla="*/ 312701 w 470375"/>
                <a:gd name="connsiteY2" fmla="*/ 428204 h 446333"/>
                <a:gd name="connsiteX3" fmla="*/ 460119 w 470375"/>
                <a:gd name="connsiteY3" fmla="*/ 170575 h 446333"/>
                <a:gd name="connsiteX4" fmla="*/ 468688 w 470375"/>
                <a:gd name="connsiteY4" fmla="*/ 14089 h 446333"/>
                <a:gd name="connsiteX5" fmla="*/ 451550 w 470375"/>
                <a:gd name="connsiteY5" fmla="*/ 95 h 446333"/>
                <a:gd name="connsiteX6" fmla="*/ 437586 w 470375"/>
                <a:gd name="connsiteY6" fmla="*/ 17270 h 446333"/>
                <a:gd name="connsiteX7" fmla="*/ 294770 w 470375"/>
                <a:gd name="connsiteY7" fmla="*/ 402282 h 446333"/>
                <a:gd name="connsiteX8" fmla="*/ 227488 w 470375"/>
                <a:gd name="connsiteY8" fmla="*/ 414369 h 446333"/>
                <a:gd name="connsiteX9" fmla="*/ 25484 w 470375"/>
                <a:gd name="connsiteY9" fmla="*/ 320541 h 446333"/>
                <a:gd name="connsiteX10" fmla="*/ 3427 w 470375"/>
                <a:gd name="connsiteY10" fmla="*/ 322926 h 446333"/>
                <a:gd name="connsiteX11" fmla="*/ 5807 w 470375"/>
                <a:gd name="connsiteY11" fmla="*/ 345031 h 446333"/>
                <a:gd name="connsiteX12" fmla="*/ 237009 w 470375"/>
                <a:gd name="connsiteY12" fmla="*/ 446175 h 44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375" h="446333">
                  <a:moveTo>
                    <a:pt x="237168" y="446334"/>
                  </a:moveTo>
                  <a:cubicBezTo>
                    <a:pt x="284456" y="446334"/>
                    <a:pt x="310162" y="429954"/>
                    <a:pt x="312225" y="428522"/>
                  </a:cubicBezTo>
                  <a:cubicBezTo>
                    <a:pt x="312225" y="428522"/>
                    <a:pt x="312543" y="428363"/>
                    <a:pt x="312701" y="428204"/>
                  </a:cubicBezTo>
                  <a:cubicBezTo>
                    <a:pt x="388394" y="373657"/>
                    <a:pt x="439331" y="284600"/>
                    <a:pt x="460119" y="170575"/>
                  </a:cubicBezTo>
                  <a:cubicBezTo>
                    <a:pt x="475670" y="85335"/>
                    <a:pt x="469005" y="16952"/>
                    <a:pt x="468688" y="14089"/>
                  </a:cubicBezTo>
                  <a:cubicBezTo>
                    <a:pt x="467894" y="5502"/>
                    <a:pt x="460119" y="-859"/>
                    <a:pt x="451550" y="95"/>
                  </a:cubicBezTo>
                  <a:cubicBezTo>
                    <a:pt x="442981" y="890"/>
                    <a:pt x="436633" y="8682"/>
                    <a:pt x="437586" y="17270"/>
                  </a:cubicBezTo>
                  <a:cubicBezTo>
                    <a:pt x="437903" y="20451"/>
                    <a:pt x="461705" y="281896"/>
                    <a:pt x="294770" y="402282"/>
                  </a:cubicBezTo>
                  <a:cubicBezTo>
                    <a:pt x="293025" y="403396"/>
                    <a:pt x="269857" y="416754"/>
                    <a:pt x="227488" y="414369"/>
                  </a:cubicBezTo>
                  <a:cubicBezTo>
                    <a:pt x="185913" y="412142"/>
                    <a:pt x="117203" y="394013"/>
                    <a:pt x="25484" y="320541"/>
                  </a:cubicBezTo>
                  <a:cubicBezTo>
                    <a:pt x="18660" y="315134"/>
                    <a:pt x="8822" y="316247"/>
                    <a:pt x="3427" y="322926"/>
                  </a:cubicBezTo>
                  <a:cubicBezTo>
                    <a:pt x="-1969" y="329765"/>
                    <a:pt x="-858" y="339624"/>
                    <a:pt x="5807" y="345031"/>
                  </a:cubicBezTo>
                  <a:cubicBezTo>
                    <a:pt x="107206" y="426296"/>
                    <a:pt x="185120" y="446175"/>
                    <a:pt x="237009" y="446175"/>
                  </a:cubicBezTo>
                  <a:close/>
                </a:path>
              </a:pathLst>
            </a:custGeom>
            <a:solidFill>
              <a:srgbClr val="000000"/>
            </a:solidFill>
            <a:ln w="15844"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B6F401F1-6144-432D-17CB-A6330CD8A9BF}"/>
                </a:ext>
              </a:extLst>
            </p:cNvPr>
            <p:cNvSpPr/>
            <p:nvPr/>
          </p:nvSpPr>
          <p:spPr>
            <a:xfrm>
              <a:off x="2086265" y="2297419"/>
              <a:ext cx="83608" cy="48277"/>
            </a:xfrm>
            <a:custGeom>
              <a:avLst/>
              <a:gdLst>
                <a:gd name="connsiteX0" fmla="*/ 19762 w 83608"/>
                <a:gd name="connsiteY0" fmla="*/ 512 h 48277"/>
                <a:gd name="connsiteX1" fmla="*/ 6432 w 83608"/>
                <a:gd name="connsiteY1" fmla="*/ 3057 h 48277"/>
                <a:gd name="connsiteX2" fmla="*/ 3100 w 83608"/>
                <a:gd name="connsiteY2" fmla="*/ 25003 h 48277"/>
                <a:gd name="connsiteX3" fmla="*/ 70382 w 83608"/>
                <a:gd name="connsiteY3" fmla="*/ 47108 h 48277"/>
                <a:gd name="connsiteX4" fmla="*/ 83394 w 83608"/>
                <a:gd name="connsiteY4" fmla="*/ 29138 h 48277"/>
                <a:gd name="connsiteX5" fmla="*/ 65463 w 83608"/>
                <a:gd name="connsiteY5" fmla="*/ 16097 h 48277"/>
                <a:gd name="connsiteX6" fmla="*/ 28489 w 83608"/>
                <a:gd name="connsiteY6" fmla="*/ 6556 h 48277"/>
                <a:gd name="connsiteX7" fmla="*/ 19921 w 83608"/>
                <a:gd name="connsiteY7" fmla="*/ 671 h 4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08" h="48277">
                  <a:moveTo>
                    <a:pt x="19762" y="512"/>
                  </a:moveTo>
                  <a:cubicBezTo>
                    <a:pt x="15319" y="-601"/>
                    <a:pt x="10400" y="35"/>
                    <a:pt x="6432" y="3057"/>
                  </a:cubicBezTo>
                  <a:cubicBezTo>
                    <a:pt x="-550" y="8146"/>
                    <a:pt x="-2137" y="18006"/>
                    <a:pt x="3100" y="25003"/>
                  </a:cubicBezTo>
                  <a:cubicBezTo>
                    <a:pt x="4052" y="26275"/>
                    <a:pt x="24998" y="54265"/>
                    <a:pt x="70382" y="47108"/>
                  </a:cubicBezTo>
                  <a:cubicBezTo>
                    <a:pt x="78951" y="45677"/>
                    <a:pt x="84822" y="37725"/>
                    <a:pt x="83394" y="29138"/>
                  </a:cubicBezTo>
                  <a:cubicBezTo>
                    <a:pt x="81966" y="20550"/>
                    <a:pt x="74032" y="14666"/>
                    <a:pt x="65463" y="16097"/>
                  </a:cubicBezTo>
                  <a:cubicBezTo>
                    <a:pt x="39280" y="20232"/>
                    <a:pt x="28648" y="6715"/>
                    <a:pt x="28489" y="6556"/>
                  </a:cubicBezTo>
                  <a:cubicBezTo>
                    <a:pt x="26268" y="3534"/>
                    <a:pt x="23253" y="1467"/>
                    <a:pt x="19921" y="671"/>
                  </a:cubicBezTo>
                  <a:close/>
                </a:path>
              </a:pathLst>
            </a:custGeom>
            <a:solidFill>
              <a:srgbClr val="000000"/>
            </a:solidFill>
            <a:ln w="15844"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9865425E-4CE4-7DD2-AECF-1F64B8ADC369}"/>
                </a:ext>
              </a:extLst>
            </p:cNvPr>
            <p:cNvSpPr/>
            <p:nvPr/>
          </p:nvSpPr>
          <p:spPr>
            <a:xfrm>
              <a:off x="1826036" y="2346613"/>
              <a:ext cx="83046" cy="49829"/>
            </a:xfrm>
            <a:custGeom>
              <a:avLst/>
              <a:gdLst>
                <a:gd name="connsiteX0" fmla="*/ 10387 w 83046"/>
                <a:gd name="connsiteY0" fmla="*/ 18111 h 49829"/>
                <a:gd name="connsiteX1" fmla="*/ 866 w 83046"/>
                <a:gd name="connsiteY1" fmla="*/ 27812 h 49829"/>
                <a:gd name="connsiteX2" fmla="*/ 10705 w 83046"/>
                <a:gd name="connsiteY2" fmla="*/ 47691 h 49829"/>
                <a:gd name="connsiteX3" fmla="*/ 78304 w 83046"/>
                <a:gd name="connsiteY3" fmla="*/ 27017 h 49829"/>
                <a:gd name="connsiteX4" fmla="*/ 78621 w 83046"/>
                <a:gd name="connsiteY4" fmla="*/ 4753 h 49829"/>
                <a:gd name="connsiteX5" fmla="*/ 56406 w 83046"/>
                <a:gd name="connsiteY5" fmla="*/ 4435 h 49829"/>
                <a:gd name="connsiteX6" fmla="*/ 20702 w 83046"/>
                <a:gd name="connsiteY6" fmla="*/ 17952 h 49829"/>
                <a:gd name="connsiteX7" fmla="*/ 10229 w 83046"/>
                <a:gd name="connsiteY7" fmla="*/ 17952 h 4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46" h="49829">
                  <a:moveTo>
                    <a:pt x="10387" y="18111"/>
                  </a:moveTo>
                  <a:cubicBezTo>
                    <a:pt x="6103" y="19702"/>
                    <a:pt x="2453" y="23200"/>
                    <a:pt x="866" y="27812"/>
                  </a:cubicBezTo>
                  <a:cubicBezTo>
                    <a:pt x="-1990" y="36082"/>
                    <a:pt x="2453" y="44987"/>
                    <a:pt x="10705" y="47691"/>
                  </a:cubicBezTo>
                  <a:cubicBezTo>
                    <a:pt x="12133" y="48168"/>
                    <a:pt x="45457" y="58982"/>
                    <a:pt x="78304" y="27017"/>
                  </a:cubicBezTo>
                  <a:cubicBezTo>
                    <a:pt x="84493" y="20974"/>
                    <a:pt x="84651" y="10955"/>
                    <a:pt x="78621" y="4753"/>
                  </a:cubicBezTo>
                  <a:cubicBezTo>
                    <a:pt x="72592" y="-1449"/>
                    <a:pt x="62594" y="-1608"/>
                    <a:pt x="56406" y="4435"/>
                  </a:cubicBezTo>
                  <a:cubicBezTo>
                    <a:pt x="37364" y="22882"/>
                    <a:pt x="20861" y="17952"/>
                    <a:pt x="20702" y="17952"/>
                  </a:cubicBezTo>
                  <a:cubicBezTo>
                    <a:pt x="17211" y="16680"/>
                    <a:pt x="13561" y="16839"/>
                    <a:pt x="10229" y="17952"/>
                  </a:cubicBezTo>
                  <a:close/>
                </a:path>
              </a:pathLst>
            </a:custGeom>
            <a:solidFill>
              <a:srgbClr val="000000"/>
            </a:solidFill>
            <a:ln w="15844"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A4B34139-13E3-AC00-D082-2C843868734F}"/>
                </a:ext>
              </a:extLst>
            </p:cNvPr>
            <p:cNvSpPr/>
            <p:nvPr/>
          </p:nvSpPr>
          <p:spPr>
            <a:xfrm>
              <a:off x="1868953" y="2425792"/>
              <a:ext cx="44748" cy="44846"/>
            </a:xfrm>
            <a:custGeom>
              <a:avLst/>
              <a:gdLst>
                <a:gd name="connsiteX0" fmla="*/ 0 w 44748"/>
                <a:gd name="connsiteY0" fmla="*/ 22423 h 44846"/>
                <a:gd name="connsiteX1" fmla="*/ 22374 w 44748"/>
                <a:gd name="connsiteY1" fmla="*/ 44847 h 44846"/>
                <a:gd name="connsiteX2" fmla="*/ 44749 w 44748"/>
                <a:gd name="connsiteY2" fmla="*/ 22423 h 44846"/>
                <a:gd name="connsiteX3" fmla="*/ 22374 w 44748"/>
                <a:gd name="connsiteY3" fmla="*/ 0 h 44846"/>
                <a:gd name="connsiteX4" fmla="*/ 0 w 44748"/>
                <a:gd name="connsiteY4" fmla="*/ 22423 h 4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8" h="44846">
                  <a:moveTo>
                    <a:pt x="0" y="22423"/>
                  </a:moveTo>
                  <a:cubicBezTo>
                    <a:pt x="0" y="34828"/>
                    <a:pt x="9997" y="44847"/>
                    <a:pt x="22374" y="44847"/>
                  </a:cubicBezTo>
                  <a:cubicBezTo>
                    <a:pt x="34752" y="44847"/>
                    <a:pt x="44749" y="34828"/>
                    <a:pt x="44749" y="22423"/>
                  </a:cubicBezTo>
                  <a:cubicBezTo>
                    <a:pt x="44749" y="10019"/>
                    <a:pt x="34752" y="0"/>
                    <a:pt x="22374" y="0"/>
                  </a:cubicBezTo>
                  <a:cubicBezTo>
                    <a:pt x="9997" y="0"/>
                    <a:pt x="0" y="10019"/>
                    <a:pt x="0" y="22423"/>
                  </a:cubicBezTo>
                  <a:close/>
                </a:path>
              </a:pathLst>
            </a:custGeom>
            <a:solidFill>
              <a:srgbClr val="000000"/>
            </a:solidFill>
            <a:ln w="15844"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61113D19-B8D8-2DFF-C95D-40B2BBC5B611}"/>
                </a:ext>
              </a:extLst>
            </p:cNvPr>
            <p:cNvSpPr/>
            <p:nvPr/>
          </p:nvSpPr>
          <p:spPr>
            <a:xfrm>
              <a:off x="2096665" y="2390964"/>
              <a:ext cx="44748" cy="44846"/>
            </a:xfrm>
            <a:custGeom>
              <a:avLst/>
              <a:gdLst>
                <a:gd name="connsiteX0" fmla="*/ 0 w 44748"/>
                <a:gd name="connsiteY0" fmla="*/ 22423 h 44846"/>
                <a:gd name="connsiteX1" fmla="*/ 22374 w 44748"/>
                <a:gd name="connsiteY1" fmla="*/ 44847 h 44846"/>
                <a:gd name="connsiteX2" fmla="*/ 44749 w 44748"/>
                <a:gd name="connsiteY2" fmla="*/ 22423 h 44846"/>
                <a:gd name="connsiteX3" fmla="*/ 22374 w 44748"/>
                <a:gd name="connsiteY3" fmla="*/ 0 h 44846"/>
                <a:gd name="connsiteX4" fmla="*/ 0 w 44748"/>
                <a:gd name="connsiteY4" fmla="*/ 22423 h 4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8" h="44846">
                  <a:moveTo>
                    <a:pt x="0" y="22423"/>
                  </a:moveTo>
                  <a:cubicBezTo>
                    <a:pt x="0" y="34828"/>
                    <a:pt x="9997" y="44847"/>
                    <a:pt x="22374" y="44847"/>
                  </a:cubicBezTo>
                  <a:cubicBezTo>
                    <a:pt x="34752" y="44847"/>
                    <a:pt x="44749" y="34828"/>
                    <a:pt x="44749" y="22423"/>
                  </a:cubicBezTo>
                  <a:cubicBezTo>
                    <a:pt x="44749" y="10019"/>
                    <a:pt x="34752" y="0"/>
                    <a:pt x="22374" y="0"/>
                  </a:cubicBezTo>
                  <a:cubicBezTo>
                    <a:pt x="9997" y="0"/>
                    <a:pt x="0" y="10019"/>
                    <a:pt x="0" y="22423"/>
                  </a:cubicBezTo>
                  <a:close/>
                </a:path>
              </a:pathLst>
            </a:custGeom>
            <a:solidFill>
              <a:srgbClr val="000000"/>
            </a:solidFill>
            <a:ln w="15844"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41EB6071-C6A1-7E35-5BE6-AB2A03744E18}"/>
                </a:ext>
              </a:extLst>
            </p:cNvPr>
            <p:cNvSpPr/>
            <p:nvPr/>
          </p:nvSpPr>
          <p:spPr>
            <a:xfrm>
              <a:off x="1643959" y="2083400"/>
              <a:ext cx="234038" cy="249677"/>
            </a:xfrm>
            <a:custGeom>
              <a:avLst/>
              <a:gdLst>
                <a:gd name="connsiteX0" fmla="*/ 615 w 234038"/>
                <a:gd name="connsiteY0" fmla="*/ 236637 h 249677"/>
                <a:gd name="connsiteX1" fmla="*/ 12992 w 234038"/>
                <a:gd name="connsiteY1" fmla="*/ 214850 h 249677"/>
                <a:gd name="connsiteX2" fmla="*/ 198811 w 234038"/>
                <a:gd name="connsiteY2" fmla="*/ 17652 h 249677"/>
                <a:gd name="connsiteX3" fmla="*/ 216425 w 234038"/>
                <a:gd name="connsiteY3" fmla="*/ 0 h 249677"/>
                <a:gd name="connsiteX4" fmla="*/ 234039 w 234038"/>
                <a:gd name="connsiteY4" fmla="*/ 17652 h 249677"/>
                <a:gd name="connsiteX5" fmla="*/ 207063 w 234038"/>
                <a:gd name="connsiteY5" fmla="*/ 112593 h 249677"/>
                <a:gd name="connsiteX6" fmla="*/ 22196 w 234038"/>
                <a:gd name="connsiteY6" fmla="*/ 249041 h 249677"/>
                <a:gd name="connsiteX7" fmla="*/ 17436 w 234038"/>
                <a:gd name="connsiteY7" fmla="*/ 249677 h 249677"/>
                <a:gd name="connsiteX8" fmla="*/ 456 w 234038"/>
                <a:gd name="connsiteY8" fmla="*/ 236637 h 249677"/>
                <a:gd name="connsiteX9" fmla="*/ 198811 w 234038"/>
                <a:gd name="connsiteY9" fmla="*/ 17811 h 249677"/>
                <a:gd name="connsiteX10" fmla="*/ 198811 w 234038"/>
                <a:gd name="connsiteY10" fmla="*/ 17811 h 249677"/>
                <a:gd name="connsiteX11" fmla="*/ 198811 w 234038"/>
                <a:gd name="connsiteY11" fmla="*/ 17811 h 24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038" h="249677">
                  <a:moveTo>
                    <a:pt x="615" y="236637"/>
                  </a:moveTo>
                  <a:cubicBezTo>
                    <a:pt x="-1924" y="227254"/>
                    <a:pt x="3630" y="217394"/>
                    <a:pt x="12992" y="214850"/>
                  </a:cubicBezTo>
                  <a:cubicBezTo>
                    <a:pt x="195637" y="164437"/>
                    <a:pt x="198811" y="23695"/>
                    <a:pt x="198811" y="17652"/>
                  </a:cubicBezTo>
                  <a:cubicBezTo>
                    <a:pt x="198811" y="7952"/>
                    <a:pt x="206745" y="0"/>
                    <a:pt x="216425" y="0"/>
                  </a:cubicBezTo>
                  <a:cubicBezTo>
                    <a:pt x="226105" y="0"/>
                    <a:pt x="234039" y="7952"/>
                    <a:pt x="234039" y="17652"/>
                  </a:cubicBezTo>
                  <a:cubicBezTo>
                    <a:pt x="234039" y="19402"/>
                    <a:pt x="233722" y="62499"/>
                    <a:pt x="207063" y="112593"/>
                  </a:cubicBezTo>
                  <a:cubicBezTo>
                    <a:pt x="182784" y="158235"/>
                    <a:pt x="130894" y="218985"/>
                    <a:pt x="22196" y="249041"/>
                  </a:cubicBezTo>
                  <a:cubicBezTo>
                    <a:pt x="20609" y="249518"/>
                    <a:pt x="19022" y="249677"/>
                    <a:pt x="17436" y="249677"/>
                  </a:cubicBezTo>
                  <a:cubicBezTo>
                    <a:pt x="9660" y="249677"/>
                    <a:pt x="2519" y="244588"/>
                    <a:pt x="456" y="236637"/>
                  </a:cubicBezTo>
                  <a:close/>
                  <a:moveTo>
                    <a:pt x="198811" y="17811"/>
                  </a:moveTo>
                  <a:lnTo>
                    <a:pt x="198811" y="17811"/>
                  </a:lnTo>
                  <a:lnTo>
                    <a:pt x="198811" y="17811"/>
                  </a:lnTo>
                  <a:close/>
                </a:path>
              </a:pathLst>
            </a:custGeom>
            <a:solidFill>
              <a:srgbClr val="000000"/>
            </a:solidFill>
            <a:ln w="15844"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48CF8DBC-D238-15DF-0DEC-CC0D539FE32F}"/>
                </a:ext>
              </a:extLst>
            </p:cNvPr>
            <p:cNvSpPr/>
            <p:nvPr/>
          </p:nvSpPr>
          <p:spPr>
            <a:xfrm>
              <a:off x="1516887" y="2388347"/>
              <a:ext cx="162049" cy="272650"/>
            </a:xfrm>
            <a:custGeom>
              <a:avLst/>
              <a:gdLst>
                <a:gd name="connsiteX0" fmla="*/ 127053 w 162049"/>
                <a:gd name="connsiteY0" fmla="*/ 272650 h 272650"/>
                <a:gd name="connsiteX1" fmla="*/ 144032 w 162049"/>
                <a:gd name="connsiteY1" fmla="*/ 258020 h 272650"/>
                <a:gd name="connsiteX2" fmla="*/ 129592 w 162049"/>
                <a:gd name="connsiteY2" fmla="*/ 238141 h 272650"/>
                <a:gd name="connsiteX3" fmla="*/ 55804 w 162049"/>
                <a:gd name="connsiteY3" fmla="*/ 168167 h 272650"/>
                <a:gd name="connsiteX4" fmla="*/ 55646 w 162049"/>
                <a:gd name="connsiteY4" fmla="*/ 40307 h 272650"/>
                <a:gd name="connsiteX5" fmla="*/ 87065 w 162049"/>
                <a:gd name="connsiteY5" fmla="*/ 36172 h 272650"/>
                <a:gd name="connsiteX6" fmla="*/ 129275 w 162049"/>
                <a:gd name="connsiteY6" fmla="*/ 77043 h 272650"/>
                <a:gd name="connsiteX7" fmla="*/ 152443 w 162049"/>
                <a:gd name="connsiteY7" fmla="*/ 84836 h 272650"/>
                <a:gd name="connsiteX8" fmla="*/ 160218 w 162049"/>
                <a:gd name="connsiteY8" fmla="*/ 61776 h 272650"/>
                <a:gd name="connsiteX9" fmla="*/ 97379 w 162049"/>
                <a:gd name="connsiteY9" fmla="*/ 3253 h 272650"/>
                <a:gd name="connsiteX10" fmla="*/ 37080 w 162049"/>
                <a:gd name="connsiteY10" fmla="*/ 11046 h 272650"/>
                <a:gd name="connsiteX11" fmla="*/ 34699 w 162049"/>
                <a:gd name="connsiteY11" fmla="*/ 12636 h 272650"/>
                <a:gd name="connsiteX12" fmla="*/ 25337 w 162049"/>
                <a:gd name="connsiteY12" fmla="*/ 184548 h 272650"/>
                <a:gd name="connsiteX13" fmla="*/ 52313 w 162049"/>
                <a:gd name="connsiteY13" fmla="*/ 223987 h 272650"/>
                <a:gd name="connsiteX14" fmla="*/ 124197 w 162049"/>
                <a:gd name="connsiteY14" fmla="*/ 272332 h 272650"/>
                <a:gd name="connsiteX15" fmla="*/ 126895 w 162049"/>
                <a:gd name="connsiteY15" fmla="*/ 272491 h 2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049" h="272650">
                  <a:moveTo>
                    <a:pt x="127053" y="272650"/>
                  </a:moveTo>
                  <a:cubicBezTo>
                    <a:pt x="135464" y="272650"/>
                    <a:pt x="142763" y="266607"/>
                    <a:pt x="144032" y="258020"/>
                  </a:cubicBezTo>
                  <a:cubicBezTo>
                    <a:pt x="145461" y="248637"/>
                    <a:pt x="139113" y="239731"/>
                    <a:pt x="129592" y="238141"/>
                  </a:cubicBezTo>
                  <a:cubicBezTo>
                    <a:pt x="97062" y="233052"/>
                    <a:pt x="65325" y="185820"/>
                    <a:pt x="55804" y="168167"/>
                  </a:cubicBezTo>
                  <a:cubicBezTo>
                    <a:pt x="12166" y="86744"/>
                    <a:pt x="49298" y="46509"/>
                    <a:pt x="55646" y="40307"/>
                  </a:cubicBezTo>
                  <a:cubicBezTo>
                    <a:pt x="66753" y="34423"/>
                    <a:pt x="77068" y="33151"/>
                    <a:pt x="87065" y="36172"/>
                  </a:cubicBezTo>
                  <a:cubicBezTo>
                    <a:pt x="108170" y="42693"/>
                    <a:pt x="124673" y="67819"/>
                    <a:pt x="129275" y="77043"/>
                  </a:cubicBezTo>
                  <a:cubicBezTo>
                    <a:pt x="133559" y="85631"/>
                    <a:pt x="143874" y="89129"/>
                    <a:pt x="152443" y="84836"/>
                  </a:cubicBezTo>
                  <a:cubicBezTo>
                    <a:pt x="161012" y="80542"/>
                    <a:pt x="164503" y="70205"/>
                    <a:pt x="160218" y="61776"/>
                  </a:cubicBezTo>
                  <a:cubicBezTo>
                    <a:pt x="159266" y="59868"/>
                    <a:pt x="137209" y="15657"/>
                    <a:pt x="97379" y="3253"/>
                  </a:cubicBezTo>
                  <a:cubicBezTo>
                    <a:pt x="77544" y="-2949"/>
                    <a:pt x="57232" y="-246"/>
                    <a:pt x="37080" y="11046"/>
                  </a:cubicBezTo>
                  <a:cubicBezTo>
                    <a:pt x="36286" y="11523"/>
                    <a:pt x="35493" y="12000"/>
                    <a:pt x="34699" y="12636"/>
                  </a:cubicBezTo>
                  <a:cubicBezTo>
                    <a:pt x="31843" y="15021"/>
                    <a:pt x="-35439" y="71318"/>
                    <a:pt x="25337" y="184548"/>
                  </a:cubicBezTo>
                  <a:cubicBezTo>
                    <a:pt x="25813" y="185343"/>
                    <a:pt x="35810" y="204108"/>
                    <a:pt x="52313" y="223987"/>
                  </a:cubicBezTo>
                  <a:cubicBezTo>
                    <a:pt x="75798" y="252294"/>
                    <a:pt x="99918" y="268516"/>
                    <a:pt x="124197" y="272332"/>
                  </a:cubicBezTo>
                  <a:cubicBezTo>
                    <a:pt x="125149" y="272332"/>
                    <a:pt x="125942" y="272491"/>
                    <a:pt x="126895" y="272491"/>
                  </a:cubicBezTo>
                  <a:close/>
                </a:path>
              </a:pathLst>
            </a:custGeom>
            <a:solidFill>
              <a:srgbClr val="000000"/>
            </a:solidFill>
            <a:ln w="15844"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A1CD1A7-3440-77B5-5B01-3CA6B5EFB297}"/>
                </a:ext>
              </a:extLst>
            </p:cNvPr>
            <p:cNvSpPr/>
            <p:nvPr/>
          </p:nvSpPr>
          <p:spPr>
            <a:xfrm>
              <a:off x="1564378" y="2446883"/>
              <a:ext cx="87934" cy="99454"/>
            </a:xfrm>
            <a:custGeom>
              <a:avLst/>
              <a:gdLst>
                <a:gd name="connsiteX0" fmla="*/ 70517 w 87934"/>
                <a:gd name="connsiteY0" fmla="*/ 99454 h 99454"/>
                <a:gd name="connsiteX1" fmla="*/ 72739 w 87934"/>
                <a:gd name="connsiteY1" fmla="*/ 99454 h 99454"/>
                <a:gd name="connsiteX2" fmla="*/ 87814 w 87934"/>
                <a:gd name="connsiteY2" fmla="*/ 80053 h 99454"/>
                <a:gd name="connsiteX3" fmla="*/ 18786 w 87934"/>
                <a:gd name="connsiteY3" fmla="*/ 60 h 99454"/>
                <a:gd name="connsiteX4" fmla="*/ 61 w 87934"/>
                <a:gd name="connsiteY4" fmla="*/ 15804 h 99454"/>
                <a:gd name="connsiteX5" fmla="*/ 15612 w 87934"/>
                <a:gd name="connsiteY5" fmla="*/ 34411 h 99454"/>
                <a:gd name="connsiteX6" fmla="*/ 53538 w 87934"/>
                <a:gd name="connsiteY6" fmla="*/ 84187 h 99454"/>
                <a:gd name="connsiteX7" fmla="*/ 70676 w 87934"/>
                <a:gd name="connsiteY7" fmla="*/ 99295 h 9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34" h="99454">
                  <a:moveTo>
                    <a:pt x="70517" y="99454"/>
                  </a:moveTo>
                  <a:cubicBezTo>
                    <a:pt x="70517" y="99454"/>
                    <a:pt x="71945" y="99454"/>
                    <a:pt x="72739" y="99454"/>
                  </a:cubicBezTo>
                  <a:cubicBezTo>
                    <a:pt x="82260" y="98341"/>
                    <a:pt x="88924" y="89594"/>
                    <a:pt x="87814" y="80053"/>
                  </a:cubicBezTo>
                  <a:cubicBezTo>
                    <a:pt x="80355" y="20734"/>
                    <a:pt x="39415" y="1651"/>
                    <a:pt x="18786" y="60"/>
                  </a:cubicBezTo>
                  <a:cubicBezTo>
                    <a:pt x="9265" y="-735"/>
                    <a:pt x="855" y="6422"/>
                    <a:pt x="61" y="15804"/>
                  </a:cubicBezTo>
                  <a:cubicBezTo>
                    <a:pt x="-732" y="25187"/>
                    <a:pt x="6250" y="33616"/>
                    <a:pt x="15612" y="34411"/>
                  </a:cubicBezTo>
                  <a:cubicBezTo>
                    <a:pt x="19104" y="34888"/>
                    <a:pt x="47984" y="39659"/>
                    <a:pt x="53538" y="84187"/>
                  </a:cubicBezTo>
                  <a:cubicBezTo>
                    <a:pt x="54649" y="92934"/>
                    <a:pt x="62107" y="99295"/>
                    <a:pt x="70676" y="99295"/>
                  </a:cubicBezTo>
                  <a:close/>
                </a:path>
              </a:pathLst>
            </a:custGeom>
            <a:solidFill>
              <a:srgbClr val="000000"/>
            </a:solidFill>
            <a:ln w="15844"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C32D9DF-F79F-404E-211E-42F0436A5303}"/>
                </a:ext>
              </a:extLst>
            </p:cNvPr>
            <p:cNvSpPr/>
            <p:nvPr/>
          </p:nvSpPr>
          <p:spPr>
            <a:xfrm rot="20803200">
              <a:off x="1615897" y="2624532"/>
              <a:ext cx="72359" cy="72517"/>
            </a:xfrm>
            <a:custGeom>
              <a:avLst/>
              <a:gdLst>
                <a:gd name="connsiteX0" fmla="*/ 72360 w 72359"/>
                <a:gd name="connsiteY0" fmla="*/ 36259 h 72517"/>
                <a:gd name="connsiteX1" fmla="*/ 36180 w 72359"/>
                <a:gd name="connsiteY1" fmla="*/ 72518 h 72517"/>
                <a:gd name="connsiteX2" fmla="*/ 0 w 72359"/>
                <a:gd name="connsiteY2" fmla="*/ 36259 h 72517"/>
                <a:gd name="connsiteX3" fmla="*/ 36180 w 72359"/>
                <a:gd name="connsiteY3" fmla="*/ 0 h 72517"/>
                <a:gd name="connsiteX4" fmla="*/ 72360 w 72359"/>
                <a:gd name="connsiteY4" fmla="*/ 36259 h 7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59" h="72517">
                  <a:moveTo>
                    <a:pt x="72360" y="36259"/>
                  </a:moveTo>
                  <a:cubicBezTo>
                    <a:pt x="72360" y="56284"/>
                    <a:pt x="56162" y="72518"/>
                    <a:pt x="36180" y="72518"/>
                  </a:cubicBezTo>
                  <a:cubicBezTo>
                    <a:pt x="16198" y="72518"/>
                    <a:pt x="0" y="56284"/>
                    <a:pt x="0" y="36259"/>
                  </a:cubicBezTo>
                  <a:cubicBezTo>
                    <a:pt x="0" y="16234"/>
                    <a:pt x="16198" y="0"/>
                    <a:pt x="36180" y="0"/>
                  </a:cubicBezTo>
                  <a:cubicBezTo>
                    <a:pt x="56162" y="0"/>
                    <a:pt x="72360" y="16234"/>
                    <a:pt x="72360" y="36259"/>
                  </a:cubicBezTo>
                  <a:close/>
                </a:path>
              </a:pathLst>
            </a:custGeom>
            <a:solidFill>
              <a:srgbClr val="FFFFFF"/>
            </a:solidFill>
            <a:ln w="15844"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03A32B83-68D3-6AEF-008C-D358D9CC8EFB}"/>
                </a:ext>
              </a:extLst>
            </p:cNvPr>
            <p:cNvSpPr/>
            <p:nvPr/>
          </p:nvSpPr>
          <p:spPr>
            <a:xfrm>
              <a:off x="1598715" y="2607245"/>
              <a:ext cx="106952" cy="107186"/>
            </a:xfrm>
            <a:custGeom>
              <a:avLst/>
              <a:gdLst>
                <a:gd name="connsiteX0" fmla="*/ 0 w 106952"/>
                <a:gd name="connsiteY0" fmla="*/ 53593 h 107186"/>
                <a:gd name="connsiteX1" fmla="*/ 53476 w 106952"/>
                <a:gd name="connsiteY1" fmla="*/ 0 h 107186"/>
                <a:gd name="connsiteX2" fmla="*/ 106953 w 106952"/>
                <a:gd name="connsiteY2" fmla="*/ 53593 h 107186"/>
                <a:gd name="connsiteX3" fmla="*/ 53476 w 106952"/>
                <a:gd name="connsiteY3" fmla="*/ 107186 h 107186"/>
                <a:gd name="connsiteX4" fmla="*/ 0 w 106952"/>
                <a:gd name="connsiteY4" fmla="*/ 53593 h 107186"/>
                <a:gd name="connsiteX5" fmla="*/ 34434 w 106952"/>
                <a:gd name="connsiteY5" fmla="*/ 53593 h 107186"/>
                <a:gd name="connsiteX6" fmla="*/ 53318 w 106952"/>
                <a:gd name="connsiteY6" fmla="*/ 72518 h 107186"/>
                <a:gd name="connsiteX7" fmla="*/ 72201 w 106952"/>
                <a:gd name="connsiteY7" fmla="*/ 53593 h 107186"/>
                <a:gd name="connsiteX8" fmla="*/ 53318 w 106952"/>
                <a:gd name="connsiteY8" fmla="*/ 34669 h 107186"/>
                <a:gd name="connsiteX9" fmla="*/ 34434 w 106952"/>
                <a:gd name="connsiteY9" fmla="*/ 53593 h 10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52" h="107186">
                  <a:moveTo>
                    <a:pt x="0" y="53593"/>
                  </a:moveTo>
                  <a:cubicBezTo>
                    <a:pt x="0" y="24014"/>
                    <a:pt x="23961" y="0"/>
                    <a:pt x="53476" y="0"/>
                  </a:cubicBezTo>
                  <a:cubicBezTo>
                    <a:pt x="82992" y="0"/>
                    <a:pt x="106953" y="24014"/>
                    <a:pt x="106953" y="53593"/>
                  </a:cubicBezTo>
                  <a:cubicBezTo>
                    <a:pt x="106953" y="83173"/>
                    <a:pt x="82992" y="107186"/>
                    <a:pt x="53476" y="107186"/>
                  </a:cubicBezTo>
                  <a:cubicBezTo>
                    <a:pt x="23961" y="107186"/>
                    <a:pt x="0" y="83173"/>
                    <a:pt x="0" y="53593"/>
                  </a:cubicBezTo>
                  <a:close/>
                  <a:moveTo>
                    <a:pt x="34434" y="53593"/>
                  </a:moveTo>
                  <a:cubicBezTo>
                    <a:pt x="34434" y="64089"/>
                    <a:pt x="43003" y="72518"/>
                    <a:pt x="53318" y="72518"/>
                  </a:cubicBezTo>
                  <a:cubicBezTo>
                    <a:pt x="63632" y="72518"/>
                    <a:pt x="72201" y="63930"/>
                    <a:pt x="72201" y="53593"/>
                  </a:cubicBezTo>
                  <a:cubicBezTo>
                    <a:pt x="72201" y="43256"/>
                    <a:pt x="63632" y="34669"/>
                    <a:pt x="53318" y="34669"/>
                  </a:cubicBezTo>
                  <a:cubicBezTo>
                    <a:pt x="43003" y="34669"/>
                    <a:pt x="34434" y="43256"/>
                    <a:pt x="34434" y="53593"/>
                  </a:cubicBezTo>
                  <a:close/>
                </a:path>
              </a:pathLst>
            </a:custGeom>
            <a:solidFill>
              <a:srgbClr val="000000"/>
            </a:solidFill>
            <a:ln w="15844"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2CEF4BF4-BA29-27F4-D58B-BC15D8043FA4}"/>
                </a:ext>
              </a:extLst>
            </p:cNvPr>
            <p:cNvSpPr/>
            <p:nvPr/>
          </p:nvSpPr>
          <p:spPr>
            <a:xfrm>
              <a:off x="1542737" y="2735898"/>
              <a:ext cx="115884" cy="294367"/>
            </a:xfrm>
            <a:custGeom>
              <a:avLst/>
              <a:gdLst>
                <a:gd name="connsiteX0" fmla="*/ 15196 w 115884"/>
                <a:gd name="connsiteY0" fmla="*/ 294209 h 294367"/>
                <a:gd name="connsiteX1" fmla="*/ 121 w 115884"/>
                <a:gd name="connsiteY1" fmla="*/ 274807 h 294367"/>
                <a:gd name="connsiteX2" fmla="*/ 9801 w 115884"/>
                <a:gd name="connsiteY2" fmla="*/ 251270 h 294367"/>
                <a:gd name="connsiteX3" fmla="*/ 81367 w 115884"/>
                <a:gd name="connsiteY3" fmla="*/ 17814 h 294367"/>
                <a:gd name="connsiteX4" fmla="*/ 98029 w 115884"/>
                <a:gd name="connsiteY4" fmla="*/ 3 h 294367"/>
                <a:gd name="connsiteX5" fmla="*/ 115801 w 115884"/>
                <a:gd name="connsiteY5" fmla="*/ 16701 h 294367"/>
                <a:gd name="connsiteX6" fmla="*/ 40903 w 115884"/>
                <a:gd name="connsiteY6" fmla="*/ 265901 h 294367"/>
                <a:gd name="connsiteX7" fmla="*/ 33921 w 115884"/>
                <a:gd name="connsiteY7" fmla="*/ 281327 h 294367"/>
                <a:gd name="connsiteX8" fmla="*/ 17259 w 115884"/>
                <a:gd name="connsiteY8" fmla="*/ 294368 h 294367"/>
                <a:gd name="connsiteX9" fmla="*/ 15037 w 115884"/>
                <a:gd name="connsiteY9" fmla="*/ 294368 h 294367"/>
                <a:gd name="connsiteX10" fmla="*/ 33921 w 115884"/>
                <a:gd name="connsiteY10" fmla="*/ 281645 h 294367"/>
                <a:gd name="connsiteX11" fmla="*/ 33921 w 115884"/>
                <a:gd name="connsiteY11" fmla="*/ 281645 h 294367"/>
                <a:gd name="connsiteX12" fmla="*/ 34397 w 115884"/>
                <a:gd name="connsiteY12" fmla="*/ 279101 h 294367"/>
                <a:gd name="connsiteX13" fmla="*/ 34397 w 115884"/>
                <a:gd name="connsiteY13" fmla="*/ 279101 h 294367"/>
                <a:gd name="connsiteX14" fmla="*/ 34397 w 115884"/>
                <a:gd name="connsiteY14" fmla="*/ 279101 h 29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884" h="294367">
                  <a:moveTo>
                    <a:pt x="15196" y="294209"/>
                  </a:moveTo>
                  <a:cubicBezTo>
                    <a:pt x="5675" y="293095"/>
                    <a:pt x="-990" y="284349"/>
                    <a:pt x="121" y="274807"/>
                  </a:cubicBezTo>
                  <a:cubicBezTo>
                    <a:pt x="597" y="270831"/>
                    <a:pt x="1866" y="267969"/>
                    <a:pt x="9801" y="251270"/>
                  </a:cubicBezTo>
                  <a:cubicBezTo>
                    <a:pt x="29953" y="208014"/>
                    <a:pt x="83747" y="93194"/>
                    <a:pt x="81367" y="17814"/>
                  </a:cubicBezTo>
                  <a:cubicBezTo>
                    <a:pt x="81050" y="8272"/>
                    <a:pt x="88508" y="321"/>
                    <a:pt x="98029" y="3"/>
                  </a:cubicBezTo>
                  <a:cubicBezTo>
                    <a:pt x="107708" y="-156"/>
                    <a:pt x="115484" y="7159"/>
                    <a:pt x="115801" y="16701"/>
                  </a:cubicBezTo>
                  <a:cubicBezTo>
                    <a:pt x="118340" y="100351"/>
                    <a:pt x="62166" y="220737"/>
                    <a:pt x="40903" y="265901"/>
                  </a:cubicBezTo>
                  <a:cubicBezTo>
                    <a:pt x="37888" y="272421"/>
                    <a:pt x="34714" y="279101"/>
                    <a:pt x="33921" y="281327"/>
                  </a:cubicBezTo>
                  <a:cubicBezTo>
                    <a:pt x="32016" y="288961"/>
                    <a:pt x="25034" y="294368"/>
                    <a:pt x="17259" y="294368"/>
                  </a:cubicBezTo>
                  <a:cubicBezTo>
                    <a:pt x="16465" y="294368"/>
                    <a:pt x="15831" y="294368"/>
                    <a:pt x="15037" y="294368"/>
                  </a:cubicBezTo>
                  <a:close/>
                  <a:moveTo>
                    <a:pt x="33921" y="281645"/>
                  </a:moveTo>
                  <a:lnTo>
                    <a:pt x="33921" y="281645"/>
                  </a:lnTo>
                  <a:close/>
                  <a:moveTo>
                    <a:pt x="34397" y="279101"/>
                  </a:moveTo>
                  <a:cubicBezTo>
                    <a:pt x="34397" y="279101"/>
                    <a:pt x="34397" y="279101"/>
                    <a:pt x="34397" y="279101"/>
                  </a:cubicBezTo>
                  <a:cubicBezTo>
                    <a:pt x="34397" y="279101"/>
                    <a:pt x="34397" y="279101"/>
                    <a:pt x="34397" y="279101"/>
                  </a:cubicBezTo>
                  <a:close/>
                </a:path>
              </a:pathLst>
            </a:custGeom>
            <a:solidFill>
              <a:srgbClr val="000000"/>
            </a:solidFill>
            <a:ln w="15844"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298846B-FA45-95B8-1473-EAAEBF1CA9BB}"/>
                </a:ext>
              </a:extLst>
            </p:cNvPr>
            <p:cNvSpPr/>
            <p:nvPr/>
          </p:nvSpPr>
          <p:spPr>
            <a:xfrm>
              <a:off x="2715766" y="3002102"/>
              <a:ext cx="506898" cy="654425"/>
            </a:xfrm>
            <a:custGeom>
              <a:avLst/>
              <a:gdLst>
                <a:gd name="connsiteX0" fmla="*/ 9921 w 506898"/>
                <a:gd name="connsiteY0" fmla="*/ 652994 h 654425"/>
                <a:gd name="connsiteX1" fmla="*/ 1670 w 506898"/>
                <a:gd name="connsiteY1" fmla="*/ 629935 h 654425"/>
                <a:gd name="connsiteX2" fmla="*/ 35152 w 506898"/>
                <a:gd name="connsiteY2" fmla="*/ 559166 h 654425"/>
                <a:gd name="connsiteX3" fmla="*/ 36421 w 506898"/>
                <a:gd name="connsiteY3" fmla="*/ 507481 h 654425"/>
                <a:gd name="connsiteX4" fmla="*/ 47053 w 506898"/>
                <a:gd name="connsiteY4" fmla="*/ 301219 h 654425"/>
                <a:gd name="connsiteX5" fmla="*/ 47529 w 506898"/>
                <a:gd name="connsiteY5" fmla="*/ 299311 h 654425"/>
                <a:gd name="connsiteX6" fmla="*/ 81012 w 506898"/>
                <a:gd name="connsiteY6" fmla="*/ 190852 h 654425"/>
                <a:gd name="connsiteX7" fmla="*/ 121952 w 506898"/>
                <a:gd name="connsiteY7" fmla="*/ 122628 h 654425"/>
                <a:gd name="connsiteX8" fmla="*/ 156069 w 506898"/>
                <a:gd name="connsiteY8" fmla="*/ 128353 h 654425"/>
                <a:gd name="connsiteX9" fmla="*/ 179237 w 506898"/>
                <a:gd name="connsiteY9" fmla="*/ 241265 h 654425"/>
                <a:gd name="connsiteX10" fmla="*/ 178761 w 506898"/>
                <a:gd name="connsiteY10" fmla="*/ 243014 h 654425"/>
                <a:gd name="connsiteX11" fmla="*/ 166383 w 506898"/>
                <a:gd name="connsiteY11" fmla="*/ 297243 h 654425"/>
                <a:gd name="connsiteX12" fmla="*/ 284603 w 506898"/>
                <a:gd name="connsiteY12" fmla="*/ 196577 h 654425"/>
                <a:gd name="connsiteX13" fmla="*/ 475499 w 506898"/>
                <a:gd name="connsiteY13" fmla="*/ 16 h 654425"/>
                <a:gd name="connsiteX14" fmla="*/ 503269 w 506898"/>
                <a:gd name="connsiteY14" fmla="*/ 12897 h 654425"/>
                <a:gd name="connsiteX15" fmla="*/ 500254 w 506898"/>
                <a:gd name="connsiteY15" fmla="*/ 37070 h 654425"/>
                <a:gd name="connsiteX16" fmla="*/ 476452 w 506898"/>
                <a:gd name="connsiteY16" fmla="*/ 34525 h 654425"/>
                <a:gd name="connsiteX17" fmla="*/ 383621 w 506898"/>
                <a:gd name="connsiteY17" fmla="*/ 121038 h 654425"/>
                <a:gd name="connsiteX18" fmla="*/ 312055 w 506898"/>
                <a:gd name="connsiteY18" fmla="*/ 217728 h 654425"/>
                <a:gd name="connsiteX19" fmla="*/ 308881 w 506898"/>
                <a:gd name="connsiteY19" fmla="*/ 221227 h 654425"/>
                <a:gd name="connsiteX20" fmla="*/ 171303 w 506898"/>
                <a:gd name="connsiteY20" fmla="*/ 338273 h 654425"/>
                <a:gd name="connsiteX21" fmla="*/ 152419 w 506898"/>
                <a:gd name="connsiteY21" fmla="*/ 340500 h 654425"/>
                <a:gd name="connsiteX22" fmla="*/ 146231 w 506898"/>
                <a:gd name="connsiteY22" fmla="*/ 231246 h 654425"/>
                <a:gd name="connsiteX23" fmla="*/ 139883 w 506898"/>
                <a:gd name="connsiteY23" fmla="*/ 158728 h 654425"/>
                <a:gd name="connsiteX24" fmla="*/ 136551 w 506898"/>
                <a:gd name="connsiteY24" fmla="*/ 156661 h 654425"/>
                <a:gd name="connsiteX25" fmla="*/ 133853 w 506898"/>
                <a:gd name="connsiteY25" fmla="*/ 155070 h 654425"/>
                <a:gd name="connsiteX26" fmla="*/ 114652 w 506898"/>
                <a:gd name="connsiteY26" fmla="*/ 198327 h 654425"/>
                <a:gd name="connsiteX27" fmla="*/ 114176 w 506898"/>
                <a:gd name="connsiteY27" fmla="*/ 200076 h 654425"/>
                <a:gd name="connsiteX28" fmla="*/ 80694 w 506898"/>
                <a:gd name="connsiteY28" fmla="*/ 308376 h 654425"/>
                <a:gd name="connsiteX29" fmla="*/ 70697 w 506898"/>
                <a:gd name="connsiteY29" fmla="*/ 506368 h 654425"/>
                <a:gd name="connsiteX30" fmla="*/ 70697 w 506898"/>
                <a:gd name="connsiteY30" fmla="*/ 507481 h 654425"/>
                <a:gd name="connsiteX31" fmla="*/ 69428 w 506898"/>
                <a:gd name="connsiteY31" fmla="*/ 563460 h 654425"/>
                <a:gd name="connsiteX32" fmla="*/ 67841 w 506898"/>
                <a:gd name="connsiteY32" fmla="*/ 570457 h 654425"/>
                <a:gd name="connsiteX33" fmla="*/ 32772 w 506898"/>
                <a:gd name="connsiteY33" fmla="*/ 644565 h 654425"/>
                <a:gd name="connsiteX34" fmla="*/ 17221 w 506898"/>
                <a:gd name="connsiteY34" fmla="*/ 654425 h 654425"/>
                <a:gd name="connsiteX35" fmla="*/ 9763 w 506898"/>
                <a:gd name="connsiteY35" fmla="*/ 652676 h 654425"/>
                <a:gd name="connsiteX36" fmla="*/ 140359 w 506898"/>
                <a:gd name="connsiteY36" fmla="*/ 159205 h 654425"/>
                <a:gd name="connsiteX37" fmla="*/ 140359 w 506898"/>
                <a:gd name="connsiteY37" fmla="*/ 159205 h 65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6898" h="654425">
                  <a:moveTo>
                    <a:pt x="9921" y="652994"/>
                  </a:moveTo>
                  <a:cubicBezTo>
                    <a:pt x="1352" y="648859"/>
                    <a:pt x="-2456" y="638522"/>
                    <a:pt x="1670" y="629935"/>
                  </a:cubicBezTo>
                  <a:lnTo>
                    <a:pt x="35152" y="559166"/>
                  </a:lnTo>
                  <a:lnTo>
                    <a:pt x="36421" y="507481"/>
                  </a:lnTo>
                  <a:cubicBezTo>
                    <a:pt x="35945" y="497144"/>
                    <a:pt x="31820" y="383438"/>
                    <a:pt x="47053" y="301219"/>
                  </a:cubicBezTo>
                  <a:cubicBezTo>
                    <a:pt x="47053" y="300583"/>
                    <a:pt x="47371" y="299947"/>
                    <a:pt x="47529" y="299311"/>
                  </a:cubicBezTo>
                  <a:lnTo>
                    <a:pt x="81012" y="190852"/>
                  </a:lnTo>
                  <a:cubicBezTo>
                    <a:pt x="84027" y="176221"/>
                    <a:pt x="95134" y="132806"/>
                    <a:pt x="121952" y="122628"/>
                  </a:cubicBezTo>
                  <a:cubicBezTo>
                    <a:pt x="128458" y="120243"/>
                    <a:pt x="141470" y="117698"/>
                    <a:pt x="156069" y="128353"/>
                  </a:cubicBezTo>
                  <a:cubicBezTo>
                    <a:pt x="166383" y="134078"/>
                    <a:pt x="200976" y="159523"/>
                    <a:pt x="179237" y="241265"/>
                  </a:cubicBezTo>
                  <a:cubicBezTo>
                    <a:pt x="179237" y="241901"/>
                    <a:pt x="178919" y="242378"/>
                    <a:pt x="178761" y="243014"/>
                  </a:cubicBezTo>
                  <a:cubicBezTo>
                    <a:pt x="171620" y="261939"/>
                    <a:pt x="166859" y="283408"/>
                    <a:pt x="166383" y="297243"/>
                  </a:cubicBezTo>
                  <a:lnTo>
                    <a:pt x="284603" y="196577"/>
                  </a:lnTo>
                  <a:cubicBezTo>
                    <a:pt x="317133" y="148391"/>
                    <a:pt x="420595" y="1924"/>
                    <a:pt x="475499" y="16"/>
                  </a:cubicBezTo>
                  <a:cubicBezTo>
                    <a:pt x="486449" y="-302"/>
                    <a:pt x="496446" y="4151"/>
                    <a:pt x="503269" y="12897"/>
                  </a:cubicBezTo>
                  <a:cubicBezTo>
                    <a:pt x="509140" y="20372"/>
                    <a:pt x="507712" y="31345"/>
                    <a:pt x="500254" y="37070"/>
                  </a:cubicBezTo>
                  <a:cubicBezTo>
                    <a:pt x="492955" y="42795"/>
                    <a:pt x="482323" y="41682"/>
                    <a:pt x="476452" y="34525"/>
                  </a:cubicBezTo>
                  <a:cubicBezTo>
                    <a:pt x="472484" y="35003"/>
                    <a:pt x="448523" y="40887"/>
                    <a:pt x="383621" y="121038"/>
                  </a:cubicBezTo>
                  <a:cubicBezTo>
                    <a:pt x="345220" y="168429"/>
                    <a:pt x="312372" y="217251"/>
                    <a:pt x="312055" y="217728"/>
                  </a:cubicBezTo>
                  <a:cubicBezTo>
                    <a:pt x="311103" y="219001"/>
                    <a:pt x="310151" y="220273"/>
                    <a:pt x="308881" y="221227"/>
                  </a:cubicBezTo>
                  <a:lnTo>
                    <a:pt x="171303" y="338273"/>
                  </a:lnTo>
                  <a:cubicBezTo>
                    <a:pt x="166066" y="342726"/>
                    <a:pt x="158608" y="343680"/>
                    <a:pt x="152419" y="340500"/>
                  </a:cubicBezTo>
                  <a:cubicBezTo>
                    <a:pt x="115922" y="322211"/>
                    <a:pt x="137979" y="253351"/>
                    <a:pt x="146231" y="231246"/>
                  </a:cubicBezTo>
                  <a:cubicBezTo>
                    <a:pt x="160830" y="175585"/>
                    <a:pt x="142581" y="160477"/>
                    <a:pt x="139883" y="158728"/>
                  </a:cubicBezTo>
                  <a:cubicBezTo>
                    <a:pt x="138296" y="158251"/>
                    <a:pt x="137979" y="157774"/>
                    <a:pt x="136551" y="156661"/>
                  </a:cubicBezTo>
                  <a:cubicBezTo>
                    <a:pt x="135123" y="155547"/>
                    <a:pt x="134329" y="155229"/>
                    <a:pt x="133853" y="155070"/>
                  </a:cubicBezTo>
                  <a:cubicBezTo>
                    <a:pt x="128617" y="157615"/>
                    <a:pt x="119096" y="177176"/>
                    <a:pt x="114652" y="198327"/>
                  </a:cubicBezTo>
                  <a:cubicBezTo>
                    <a:pt x="114652" y="198963"/>
                    <a:pt x="114335" y="199440"/>
                    <a:pt x="114176" y="200076"/>
                  </a:cubicBezTo>
                  <a:lnTo>
                    <a:pt x="80694" y="308376"/>
                  </a:lnTo>
                  <a:cubicBezTo>
                    <a:pt x="65937" y="388527"/>
                    <a:pt x="70697" y="505096"/>
                    <a:pt x="70697" y="506368"/>
                  </a:cubicBezTo>
                  <a:cubicBezTo>
                    <a:pt x="70697" y="506686"/>
                    <a:pt x="70697" y="507163"/>
                    <a:pt x="70697" y="507481"/>
                  </a:cubicBezTo>
                  <a:lnTo>
                    <a:pt x="69428" y="563460"/>
                  </a:lnTo>
                  <a:cubicBezTo>
                    <a:pt x="69428" y="565845"/>
                    <a:pt x="68793" y="568231"/>
                    <a:pt x="67841" y="570457"/>
                  </a:cubicBezTo>
                  <a:lnTo>
                    <a:pt x="32772" y="644565"/>
                  </a:lnTo>
                  <a:cubicBezTo>
                    <a:pt x="29757" y="650768"/>
                    <a:pt x="23568" y="654425"/>
                    <a:pt x="17221" y="654425"/>
                  </a:cubicBezTo>
                  <a:cubicBezTo>
                    <a:pt x="14682" y="654425"/>
                    <a:pt x="12302" y="653948"/>
                    <a:pt x="9763" y="652676"/>
                  </a:cubicBezTo>
                  <a:close/>
                  <a:moveTo>
                    <a:pt x="140359" y="159205"/>
                  </a:moveTo>
                  <a:lnTo>
                    <a:pt x="140359" y="159205"/>
                  </a:lnTo>
                  <a:close/>
                </a:path>
              </a:pathLst>
            </a:custGeom>
            <a:solidFill>
              <a:srgbClr val="000000"/>
            </a:solidFill>
            <a:ln w="15844"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B3E5EC53-262E-A0D8-EBB9-7475C6B613DE}"/>
                </a:ext>
              </a:extLst>
            </p:cNvPr>
            <p:cNvSpPr/>
            <p:nvPr/>
          </p:nvSpPr>
          <p:spPr>
            <a:xfrm>
              <a:off x="3063545" y="3021191"/>
              <a:ext cx="250752" cy="258752"/>
            </a:xfrm>
            <a:custGeom>
              <a:avLst/>
              <a:gdLst>
                <a:gd name="connsiteX0" fmla="*/ 6644 w 250752"/>
                <a:gd name="connsiteY0" fmla="*/ 254776 h 258752"/>
                <a:gd name="connsiteX1" fmla="*/ 3629 w 250752"/>
                <a:gd name="connsiteY1" fmla="*/ 230445 h 258752"/>
                <a:gd name="connsiteX2" fmla="*/ 78369 w 250752"/>
                <a:gd name="connsiteY2" fmla="*/ 135027 h 258752"/>
                <a:gd name="connsiteX3" fmla="*/ 123911 w 250752"/>
                <a:gd name="connsiteY3" fmla="*/ 70142 h 258752"/>
                <a:gd name="connsiteX4" fmla="*/ 214044 w 250752"/>
                <a:gd name="connsiteY4" fmla="*/ 10 h 258752"/>
                <a:gd name="connsiteX5" fmla="*/ 244670 w 250752"/>
                <a:gd name="connsiteY5" fmla="*/ 18935 h 258752"/>
                <a:gd name="connsiteX6" fmla="*/ 245463 w 250752"/>
                <a:gd name="connsiteY6" fmla="*/ 61873 h 258752"/>
                <a:gd name="connsiteX7" fmla="*/ 222295 w 250752"/>
                <a:gd name="connsiteY7" fmla="*/ 69665 h 258752"/>
                <a:gd name="connsiteX8" fmla="*/ 214520 w 250752"/>
                <a:gd name="connsiteY8" fmla="*/ 46447 h 258752"/>
                <a:gd name="connsiteX9" fmla="*/ 215789 w 250752"/>
                <a:gd name="connsiteY9" fmla="*/ 38177 h 258752"/>
                <a:gd name="connsiteX10" fmla="*/ 214996 w 250752"/>
                <a:gd name="connsiteY10" fmla="*/ 36746 h 258752"/>
                <a:gd name="connsiteX11" fmla="*/ 213727 w 250752"/>
                <a:gd name="connsiteY11" fmla="*/ 34679 h 258752"/>
                <a:gd name="connsiteX12" fmla="*/ 107250 w 250752"/>
                <a:gd name="connsiteY12" fmla="*/ 154269 h 258752"/>
                <a:gd name="connsiteX13" fmla="*/ 106139 w 250752"/>
                <a:gd name="connsiteY13" fmla="*/ 155860 h 258752"/>
                <a:gd name="connsiteX14" fmla="*/ 30923 w 250752"/>
                <a:gd name="connsiteY14" fmla="*/ 252073 h 258752"/>
                <a:gd name="connsiteX15" fmla="*/ 17276 w 250752"/>
                <a:gd name="connsiteY15" fmla="*/ 258752 h 258752"/>
                <a:gd name="connsiteX16" fmla="*/ 6644 w 250752"/>
                <a:gd name="connsiteY16" fmla="*/ 255094 h 258752"/>
                <a:gd name="connsiteX17" fmla="*/ 216266 w 250752"/>
                <a:gd name="connsiteY17" fmla="*/ 38336 h 258752"/>
                <a:gd name="connsiteX18" fmla="*/ 216266 w 250752"/>
                <a:gd name="connsiteY18" fmla="*/ 38336 h 2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52" h="258752">
                  <a:moveTo>
                    <a:pt x="6644" y="254776"/>
                  </a:moveTo>
                  <a:cubicBezTo>
                    <a:pt x="-814" y="248892"/>
                    <a:pt x="-2242" y="237919"/>
                    <a:pt x="3629" y="230445"/>
                  </a:cubicBezTo>
                  <a:lnTo>
                    <a:pt x="78369" y="135027"/>
                  </a:lnTo>
                  <a:cubicBezTo>
                    <a:pt x="81702" y="129620"/>
                    <a:pt x="100426" y="100040"/>
                    <a:pt x="123911" y="70142"/>
                  </a:cubicBezTo>
                  <a:cubicBezTo>
                    <a:pt x="173738" y="6689"/>
                    <a:pt x="199445" y="-308"/>
                    <a:pt x="214044" y="10"/>
                  </a:cubicBezTo>
                  <a:cubicBezTo>
                    <a:pt x="226738" y="169"/>
                    <a:pt x="237688" y="7007"/>
                    <a:pt x="244670" y="18935"/>
                  </a:cubicBezTo>
                  <a:cubicBezTo>
                    <a:pt x="247685" y="23705"/>
                    <a:pt x="256254" y="40086"/>
                    <a:pt x="245463" y="61873"/>
                  </a:cubicBezTo>
                  <a:cubicBezTo>
                    <a:pt x="241179" y="70460"/>
                    <a:pt x="230864" y="73959"/>
                    <a:pt x="222295" y="69665"/>
                  </a:cubicBezTo>
                  <a:cubicBezTo>
                    <a:pt x="213727" y="65371"/>
                    <a:pt x="210235" y="55034"/>
                    <a:pt x="214520" y="46447"/>
                  </a:cubicBezTo>
                  <a:cubicBezTo>
                    <a:pt x="216742" y="41994"/>
                    <a:pt x="216266" y="39290"/>
                    <a:pt x="215789" y="38177"/>
                  </a:cubicBezTo>
                  <a:cubicBezTo>
                    <a:pt x="215313" y="37541"/>
                    <a:pt x="215631" y="37859"/>
                    <a:pt x="214996" y="36746"/>
                  </a:cubicBezTo>
                  <a:cubicBezTo>
                    <a:pt x="214203" y="35315"/>
                    <a:pt x="213568" y="34838"/>
                    <a:pt x="213727" y="34679"/>
                  </a:cubicBezTo>
                  <a:cubicBezTo>
                    <a:pt x="200556" y="32293"/>
                    <a:pt x="150888" y="83819"/>
                    <a:pt x="107250" y="154269"/>
                  </a:cubicBezTo>
                  <a:cubicBezTo>
                    <a:pt x="106932" y="154746"/>
                    <a:pt x="106615" y="155383"/>
                    <a:pt x="106139" y="155860"/>
                  </a:cubicBezTo>
                  <a:lnTo>
                    <a:pt x="30923" y="252073"/>
                  </a:lnTo>
                  <a:cubicBezTo>
                    <a:pt x="27591" y="256367"/>
                    <a:pt x="22513" y="258752"/>
                    <a:pt x="17276" y="258752"/>
                  </a:cubicBezTo>
                  <a:cubicBezTo>
                    <a:pt x="13626" y="258752"/>
                    <a:pt x="9818" y="257480"/>
                    <a:pt x="6644" y="255094"/>
                  </a:cubicBezTo>
                  <a:close/>
                  <a:moveTo>
                    <a:pt x="216266" y="38336"/>
                  </a:moveTo>
                  <a:lnTo>
                    <a:pt x="216266" y="38336"/>
                  </a:lnTo>
                  <a:close/>
                </a:path>
              </a:pathLst>
            </a:custGeom>
            <a:solidFill>
              <a:srgbClr val="000000"/>
            </a:solidFill>
            <a:ln w="15844"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2BDAE366-ACA9-8666-23E4-8812E94E603D}"/>
                </a:ext>
              </a:extLst>
            </p:cNvPr>
            <p:cNvSpPr/>
            <p:nvPr/>
          </p:nvSpPr>
          <p:spPr>
            <a:xfrm>
              <a:off x="3131045" y="3087730"/>
              <a:ext cx="229849" cy="236106"/>
            </a:xfrm>
            <a:custGeom>
              <a:avLst/>
              <a:gdLst>
                <a:gd name="connsiteX0" fmla="*/ 17217 w 229849"/>
                <a:gd name="connsiteY0" fmla="*/ 236106 h 236106"/>
                <a:gd name="connsiteX1" fmla="*/ 31022 w 229849"/>
                <a:gd name="connsiteY1" fmla="*/ 229268 h 236106"/>
                <a:gd name="connsiteX2" fmla="*/ 98463 w 229849"/>
                <a:gd name="connsiteY2" fmla="*/ 140847 h 236106"/>
                <a:gd name="connsiteX3" fmla="*/ 99574 w 229849"/>
                <a:gd name="connsiteY3" fmla="*/ 139098 h 236106"/>
                <a:gd name="connsiteX4" fmla="*/ 191769 w 229849"/>
                <a:gd name="connsiteY4" fmla="*/ 34615 h 236106"/>
                <a:gd name="connsiteX5" fmla="*/ 194308 w 229849"/>
                <a:gd name="connsiteY5" fmla="*/ 35410 h 236106"/>
                <a:gd name="connsiteX6" fmla="*/ 183041 w 229849"/>
                <a:gd name="connsiteY6" fmla="*/ 72305 h 236106"/>
                <a:gd name="connsiteX7" fmla="*/ 181613 w 229849"/>
                <a:gd name="connsiteY7" fmla="*/ 74372 h 236106"/>
                <a:gd name="connsiteX8" fmla="*/ 132263 w 229849"/>
                <a:gd name="connsiteY8" fmla="*/ 155001 h 236106"/>
                <a:gd name="connsiteX9" fmla="*/ 137975 w 229849"/>
                <a:gd name="connsiteY9" fmla="*/ 178855 h 236106"/>
                <a:gd name="connsiteX10" fmla="*/ 161778 w 229849"/>
                <a:gd name="connsiteY10" fmla="*/ 173130 h 236106"/>
                <a:gd name="connsiteX11" fmla="*/ 210494 w 229849"/>
                <a:gd name="connsiteY11" fmla="*/ 93615 h 236106"/>
                <a:gd name="connsiteX12" fmla="*/ 224775 w 229849"/>
                <a:gd name="connsiteY12" fmla="*/ 18553 h 236106"/>
                <a:gd name="connsiteX13" fmla="*/ 223030 w 229849"/>
                <a:gd name="connsiteY13" fmla="*/ 15690 h 236106"/>
                <a:gd name="connsiteX14" fmla="*/ 189547 w 229849"/>
                <a:gd name="connsiteY14" fmla="*/ 105 h 236106"/>
                <a:gd name="connsiteX15" fmla="*/ 70376 w 229849"/>
                <a:gd name="connsiteY15" fmla="*/ 120650 h 236106"/>
                <a:gd name="connsiteX16" fmla="*/ 3570 w 229849"/>
                <a:gd name="connsiteY16" fmla="*/ 208276 h 236106"/>
                <a:gd name="connsiteX17" fmla="*/ 6744 w 229849"/>
                <a:gd name="connsiteY17" fmla="*/ 232607 h 236106"/>
                <a:gd name="connsiteX18" fmla="*/ 17217 w 229849"/>
                <a:gd name="connsiteY18" fmla="*/ 236106 h 2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849" h="236106">
                  <a:moveTo>
                    <a:pt x="17217" y="236106"/>
                  </a:moveTo>
                  <a:cubicBezTo>
                    <a:pt x="22453" y="236106"/>
                    <a:pt x="27531" y="233721"/>
                    <a:pt x="31022" y="229268"/>
                  </a:cubicBezTo>
                  <a:lnTo>
                    <a:pt x="98463" y="140847"/>
                  </a:lnTo>
                  <a:cubicBezTo>
                    <a:pt x="98463" y="140847"/>
                    <a:pt x="99256" y="139734"/>
                    <a:pt x="99574" y="139098"/>
                  </a:cubicBezTo>
                  <a:cubicBezTo>
                    <a:pt x="128454" y="89639"/>
                    <a:pt x="172409" y="35887"/>
                    <a:pt x="191769" y="34615"/>
                  </a:cubicBezTo>
                  <a:cubicBezTo>
                    <a:pt x="192562" y="34615"/>
                    <a:pt x="193197" y="34615"/>
                    <a:pt x="194308" y="35410"/>
                  </a:cubicBezTo>
                  <a:cubicBezTo>
                    <a:pt x="195736" y="40022"/>
                    <a:pt x="198116" y="54175"/>
                    <a:pt x="183041" y="72305"/>
                  </a:cubicBezTo>
                  <a:cubicBezTo>
                    <a:pt x="182565" y="72941"/>
                    <a:pt x="182089" y="73577"/>
                    <a:pt x="181613" y="74372"/>
                  </a:cubicBezTo>
                  <a:lnTo>
                    <a:pt x="132263" y="155001"/>
                  </a:lnTo>
                  <a:cubicBezTo>
                    <a:pt x="127343" y="163111"/>
                    <a:pt x="129882" y="173766"/>
                    <a:pt x="137975" y="178855"/>
                  </a:cubicBezTo>
                  <a:cubicBezTo>
                    <a:pt x="146068" y="183785"/>
                    <a:pt x="156700" y="181241"/>
                    <a:pt x="161778" y="173130"/>
                  </a:cubicBezTo>
                  <a:lnTo>
                    <a:pt x="210494" y="93615"/>
                  </a:lnTo>
                  <a:cubicBezTo>
                    <a:pt x="242230" y="54653"/>
                    <a:pt x="225569" y="19984"/>
                    <a:pt x="224775" y="18553"/>
                  </a:cubicBezTo>
                  <a:cubicBezTo>
                    <a:pt x="224299" y="17598"/>
                    <a:pt x="223665" y="16644"/>
                    <a:pt x="223030" y="15690"/>
                  </a:cubicBezTo>
                  <a:cubicBezTo>
                    <a:pt x="214619" y="4717"/>
                    <a:pt x="202718" y="-849"/>
                    <a:pt x="189547" y="105"/>
                  </a:cubicBezTo>
                  <a:cubicBezTo>
                    <a:pt x="143212" y="3127"/>
                    <a:pt x="87355" y="91866"/>
                    <a:pt x="70376" y="120650"/>
                  </a:cubicBezTo>
                  <a:lnTo>
                    <a:pt x="3570" y="208276"/>
                  </a:lnTo>
                  <a:cubicBezTo>
                    <a:pt x="-2301" y="215909"/>
                    <a:pt x="-715" y="226723"/>
                    <a:pt x="6744" y="232607"/>
                  </a:cubicBezTo>
                  <a:cubicBezTo>
                    <a:pt x="9917" y="234993"/>
                    <a:pt x="13567" y="236106"/>
                    <a:pt x="17217" y="236106"/>
                  </a:cubicBezTo>
                  <a:close/>
                </a:path>
              </a:pathLst>
            </a:custGeom>
            <a:solidFill>
              <a:srgbClr val="000000"/>
            </a:solidFill>
            <a:ln w="15844"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39486831-D5EA-B1AC-6CF3-CF631440DEF7}"/>
                </a:ext>
              </a:extLst>
            </p:cNvPr>
            <p:cNvSpPr/>
            <p:nvPr/>
          </p:nvSpPr>
          <p:spPr>
            <a:xfrm>
              <a:off x="2959801" y="3240052"/>
              <a:ext cx="422059" cy="401526"/>
            </a:xfrm>
            <a:custGeom>
              <a:avLst/>
              <a:gdLst>
                <a:gd name="connsiteX0" fmla="*/ 421 w 422059"/>
                <a:gd name="connsiteY0" fmla="*/ 387691 h 401526"/>
                <a:gd name="connsiteX1" fmla="*/ 13433 w 422059"/>
                <a:gd name="connsiteY1" fmla="*/ 367017 h 401526"/>
                <a:gd name="connsiteX2" fmla="*/ 228449 w 422059"/>
                <a:gd name="connsiteY2" fmla="*/ 218960 h 401526"/>
                <a:gd name="connsiteX3" fmla="*/ 357300 w 422059"/>
                <a:gd name="connsiteY3" fmla="*/ 89032 h 401526"/>
                <a:gd name="connsiteX4" fmla="*/ 387609 w 422059"/>
                <a:gd name="connsiteY4" fmla="*/ 34962 h 401526"/>
                <a:gd name="connsiteX5" fmla="*/ 293668 w 422059"/>
                <a:gd name="connsiteY5" fmla="*/ 102868 h 401526"/>
                <a:gd name="connsiteX6" fmla="*/ 290653 w 422059"/>
                <a:gd name="connsiteY6" fmla="*/ 105094 h 401526"/>
                <a:gd name="connsiteX7" fmla="*/ 233527 w 422059"/>
                <a:gd name="connsiteY7" fmla="*/ 138968 h 401526"/>
                <a:gd name="connsiteX8" fmla="*/ 209883 w 422059"/>
                <a:gd name="connsiteY8" fmla="*/ 132924 h 401526"/>
                <a:gd name="connsiteX9" fmla="*/ 215913 w 422059"/>
                <a:gd name="connsiteY9" fmla="*/ 109229 h 401526"/>
                <a:gd name="connsiteX10" fmla="*/ 271452 w 422059"/>
                <a:gd name="connsiteY10" fmla="*/ 76310 h 401526"/>
                <a:gd name="connsiteX11" fmla="*/ 401732 w 422059"/>
                <a:gd name="connsiteY11" fmla="*/ 1406 h 401526"/>
                <a:gd name="connsiteX12" fmla="*/ 420456 w 422059"/>
                <a:gd name="connsiteY12" fmla="*/ 23353 h 401526"/>
                <a:gd name="connsiteX13" fmla="*/ 382848 w 422059"/>
                <a:gd name="connsiteY13" fmla="*/ 112250 h 401526"/>
                <a:gd name="connsiteX14" fmla="*/ 21050 w 422059"/>
                <a:gd name="connsiteY14" fmla="*/ 401049 h 401526"/>
                <a:gd name="connsiteX15" fmla="*/ 17241 w 422059"/>
                <a:gd name="connsiteY15" fmla="*/ 401527 h 401526"/>
                <a:gd name="connsiteX16" fmla="*/ 421 w 422059"/>
                <a:gd name="connsiteY16" fmla="*/ 388009 h 401526"/>
                <a:gd name="connsiteX17" fmla="*/ 388085 w 422059"/>
                <a:gd name="connsiteY17" fmla="*/ 34644 h 401526"/>
                <a:gd name="connsiteX18" fmla="*/ 388085 w 422059"/>
                <a:gd name="connsiteY18" fmla="*/ 34644 h 40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059" h="401526">
                  <a:moveTo>
                    <a:pt x="421" y="387691"/>
                  </a:moveTo>
                  <a:cubicBezTo>
                    <a:pt x="-1642" y="378308"/>
                    <a:pt x="4070" y="369084"/>
                    <a:pt x="13433" y="367017"/>
                  </a:cubicBezTo>
                  <a:cubicBezTo>
                    <a:pt x="61355" y="356044"/>
                    <a:pt x="135778" y="304836"/>
                    <a:pt x="228449" y="218960"/>
                  </a:cubicBezTo>
                  <a:cubicBezTo>
                    <a:pt x="299698" y="152962"/>
                    <a:pt x="356666" y="89509"/>
                    <a:pt x="357300" y="89032"/>
                  </a:cubicBezTo>
                  <a:cubicBezTo>
                    <a:pt x="385387" y="57544"/>
                    <a:pt x="387768" y="40051"/>
                    <a:pt x="387609" y="34962"/>
                  </a:cubicBezTo>
                  <a:cubicBezTo>
                    <a:pt x="371423" y="39256"/>
                    <a:pt x="330166" y="68835"/>
                    <a:pt x="293668" y="102868"/>
                  </a:cubicBezTo>
                  <a:cubicBezTo>
                    <a:pt x="292716" y="103663"/>
                    <a:pt x="291764" y="104458"/>
                    <a:pt x="290653" y="105094"/>
                  </a:cubicBezTo>
                  <a:lnTo>
                    <a:pt x="233527" y="138968"/>
                  </a:lnTo>
                  <a:cubicBezTo>
                    <a:pt x="225276" y="143897"/>
                    <a:pt x="214644" y="141035"/>
                    <a:pt x="209883" y="132924"/>
                  </a:cubicBezTo>
                  <a:cubicBezTo>
                    <a:pt x="204964" y="124655"/>
                    <a:pt x="207820" y="114000"/>
                    <a:pt x="215913" y="109229"/>
                  </a:cubicBezTo>
                  <a:lnTo>
                    <a:pt x="271452" y="76310"/>
                  </a:lnTo>
                  <a:cubicBezTo>
                    <a:pt x="307156" y="43072"/>
                    <a:pt x="370154" y="-9249"/>
                    <a:pt x="401732" y="1406"/>
                  </a:cubicBezTo>
                  <a:cubicBezTo>
                    <a:pt x="411412" y="4587"/>
                    <a:pt x="418076" y="12539"/>
                    <a:pt x="420456" y="23353"/>
                  </a:cubicBezTo>
                  <a:cubicBezTo>
                    <a:pt x="423471" y="33053"/>
                    <a:pt x="426963" y="62951"/>
                    <a:pt x="382848" y="112250"/>
                  </a:cubicBezTo>
                  <a:cubicBezTo>
                    <a:pt x="373328" y="122747"/>
                    <a:pt x="149425" y="371470"/>
                    <a:pt x="21050" y="401049"/>
                  </a:cubicBezTo>
                  <a:cubicBezTo>
                    <a:pt x="19780" y="401368"/>
                    <a:pt x="18511" y="401527"/>
                    <a:pt x="17241" y="401527"/>
                  </a:cubicBezTo>
                  <a:cubicBezTo>
                    <a:pt x="9307" y="401527"/>
                    <a:pt x="2325" y="396120"/>
                    <a:pt x="421" y="388009"/>
                  </a:cubicBezTo>
                  <a:close/>
                  <a:moveTo>
                    <a:pt x="388085" y="34644"/>
                  </a:moveTo>
                  <a:lnTo>
                    <a:pt x="388085" y="34644"/>
                  </a:lnTo>
                  <a:close/>
                </a:path>
              </a:pathLst>
            </a:custGeom>
            <a:solidFill>
              <a:srgbClr val="000000"/>
            </a:solidFill>
            <a:ln w="15844"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CFB9B389-FE95-029D-1FF8-D45EB56F61B1}"/>
                </a:ext>
              </a:extLst>
            </p:cNvPr>
            <p:cNvSpPr/>
            <p:nvPr/>
          </p:nvSpPr>
          <p:spPr>
            <a:xfrm>
              <a:off x="2299458" y="3263240"/>
              <a:ext cx="108549" cy="292143"/>
            </a:xfrm>
            <a:custGeom>
              <a:avLst/>
              <a:gdLst>
                <a:gd name="connsiteX0" fmla="*/ 91248 w 108549"/>
                <a:gd name="connsiteY0" fmla="*/ 292143 h 292143"/>
                <a:gd name="connsiteX1" fmla="*/ 96008 w 108549"/>
                <a:gd name="connsiteY1" fmla="*/ 291507 h 292143"/>
                <a:gd name="connsiteX2" fmla="*/ 107910 w 108549"/>
                <a:gd name="connsiteY2" fmla="*/ 270038 h 292143"/>
                <a:gd name="connsiteX3" fmla="*/ 33963 w 108549"/>
                <a:gd name="connsiteY3" fmla="*/ 12568 h 292143"/>
                <a:gd name="connsiteX4" fmla="*/ 12541 w 108549"/>
                <a:gd name="connsiteY4" fmla="*/ 641 h 292143"/>
                <a:gd name="connsiteX5" fmla="*/ 639 w 108549"/>
                <a:gd name="connsiteY5" fmla="*/ 22110 h 292143"/>
                <a:gd name="connsiteX6" fmla="*/ 74586 w 108549"/>
                <a:gd name="connsiteY6" fmla="*/ 279580 h 292143"/>
                <a:gd name="connsiteX7" fmla="*/ 91248 w 108549"/>
                <a:gd name="connsiteY7" fmla="*/ 292143 h 29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49" h="292143">
                  <a:moveTo>
                    <a:pt x="91248" y="292143"/>
                  </a:moveTo>
                  <a:cubicBezTo>
                    <a:pt x="92835" y="292143"/>
                    <a:pt x="94422" y="291984"/>
                    <a:pt x="96008" y="291507"/>
                  </a:cubicBezTo>
                  <a:cubicBezTo>
                    <a:pt x="105212" y="288804"/>
                    <a:pt x="110449" y="279262"/>
                    <a:pt x="107910" y="270038"/>
                  </a:cubicBezTo>
                  <a:lnTo>
                    <a:pt x="33963" y="12568"/>
                  </a:lnTo>
                  <a:cubicBezTo>
                    <a:pt x="31265" y="3344"/>
                    <a:pt x="21744" y="-1904"/>
                    <a:pt x="12541" y="641"/>
                  </a:cubicBezTo>
                  <a:cubicBezTo>
                    <a:pt x="3337" y="3344"/>
                    <a:pt x="-1900" y="12886"/>
                    <a:pt x="639" y="22110"/>
                  </a:cubicBezTo>
                  <a:lnTo>
                    <a:pt x="74586" y="279580"/>
                  </a:lnTo>
                  <a:cubicBezTo>
                    <a:pt x="76808" y="287213"/>
                    <a:pt x="83631" y="292143"/>
                    <a:pt x="91248" y="292143"/>
                  </a:cubicBezTo>
                  <a:close/>
                </a:path>
              </a:pathLst>
            </a:custGeom>
            <a:solidFill>
              <a:srgbClr val="000000"/>
            </a:solidFill>
            <a:ln w="15844"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67C0E9CE-7765-3F64-977C-69A669D580E2}"/>
                </a:ext>
              </a:extLst>
            </p:cNvPr>
            <p:cNvSpPr/>
            <p:nvPr/>
          </p:nvSpPr>
          <p:spPr>
            <a:xfrm>
              <a:off x="2367052" y="3975691"/>
              <a:ext cx="61747" cy="326816"/>
            </a:xfrm>
            <a:custGeom>
              <a:avLst/>
              <a:gdLst>
                <a:gd name="connsiteX0" fmla="*/ 17306 w 61747"/>
                <a:gd name="connsiteY0" fmla="*/ 326817 h 326816"/>
                <a:gd name="connsiteX1" fmla="*/ 34603 w 61747"/>
                <a:gd name="connsiteY1" fmla="*/ 309960 h 326816"/>
                <a:gd name="connsiteX2" fmla="*/ 61738 w 61747"/>
                <a:gd name="connsiteY2" fmla="*/ 17821 h 326816"/>
                <a:gd name="connsiteX3" fmla="*/ 44917 w 61747"/>
                <a:gd name="connsiteY3" fmla="*/ 10 h 326816"/>
                <a:gd name="connsiteX4" fmla="*/ 27145 w 61747"/>
                <a:gd name="connsiteY4" fmla="*/ 16867 h 326816"/>
                <a:gd name="connsiteX5" fmla="*/ 10 w 61747"/>
                <a:gd name="connsiteY5" fmla="*/ 309006 h 326816"/>
                <a:gd name="connsiteX6" fmla="*/ 16830 w 61747"/>
                <a:gd name="connsiteY6" fmla="*/ 326817 h 326816"/>
                <a:gd name="connsiteX7" fmla="*/ 17306 w 61747"/>
                <a:gd name="connsiteY7" fmla="*/ 326817 h 32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47" h="326816">
                  <a:moveTo>
                    <a:pt x="17306" y="326817"/>
                  </a:moveTo>
                  <a:cubicBezTo>
                    <a:pt x="26669" y="326817"/>
                    <a:pt x="34285" y="319343"/>
                    <a:pt x="34603" y="309960"/>
                  </a:cubicBezTo>
                  <a:lnTo>
                    <a:pt x="61738" y="17821"/>
                  </a:lnTo>
                  <a:cubicBezTo>
                    <a:pt x="62055" y="8279"/>
                    <a:pt x="54597" y="328"/>
                    <a:pt x="44917" y="10"/>
                  </a:cubicBezTo>
                  <a:cubicBezTo>
                    <a:pt x="35555" y="-308"/>
                    <a:pt x="27462" y="7166"/>
                    <a:pt x="27145" y="16867"/>
                  </a:cubicBezTo>
                  <a:lnTo>
                    <a:pt x="10" y="309006"/>
                  </a:lnTo>
                  <a:cubicBezTo>
                    <a:pt x="-308" y="318547"/>
                    <a:pt x="7150" y="326499"/>
                    <a:pt x="16830" y="326817"/>
                  </a:cubicBezTo>
                  <a:cubicBezTo>
                    <a:pt x="16989" y="326817"/>
                    <a:pt x="17148" y="326817"/>
                    <a:pt x="17306" y="326817"/>
                  </a:cubicBezTo>
                  <a:close/>
                </a:path>
              </a:pathLst>
            </a:custGeom>
            <a:solidFill>
              <a:srgbClr val="000000"/>
            </a:solidFill>
            <a:ln w="15844"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A28584C9-D8C3-3A46-E243-BC18ECCF28A4}"/>
                </a:ext>
              </a:extLst>
            </p:cNvPr>
            <p:cNvSpPr/>
            <p:nvPr/>
          </p:nvSpPr>
          <p:spPr>
            <a:xfrm>
              <a:off x="2938984" y="3359485"/>
              <a:ext cx="213535" cy="99685"/>
            </a:xfrm>
            <a:custGeom>
              <a:avLst/>
              <a:gdLst>
                <a:gd name="connsiteX0" fmla="*/ 17270 w 213535"/>
                <a:gd name="connsiteY0" fmla="*/ 99686 h 99685"/>
                <a:gd name="connsiteX1" fmla="*/ 23142 w 213535"/>
                <a:gd name="connsiteY1" fmla="*/ 98572 h 99685"/>
                <a:gd name="connsiteX2" fmla="*/ 202137 w 213535"/>
                <a:gd name="connsiteY2" fmla="*/ 33529 h 99685"/>
                <a:gd name="connsiteX3" fmla="*/ 212451 w 213535"/>
                <a:gd name="connsiteY3" fmla="*/ 11424 h 99685"/>
                <a:gd name="connsiteX4" fmla="*/ 190394 w 213535"/>
                <a:gd name="connsiteY4" fmla="*/ 1087 h 99685"/>
                <a:gd name="connsiteX5" fmla="*/ 11399 w 213535"/>
                <a:gd name="connsiteY5" fmla="*/ 66130 h 99685"/>
                <a:gd name="connsiteX6" fmla="*/ 1085 w 213535"/>
                <a:gd name="connsiteY6" fmla="*/ 88235 h 99685"/>
                <a:gd name="connsiteX7" fmla="*/ 17270 w 213535"/>
                <a:gd name="connsiteY7" fmla="*/ 99686 h 9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535" h="99685">
                  <a:moveTo>
                    <a:pt x="17270" y="99686"/>
                  </a:moveTo>
                  <a:cubicBezTo>
                    <a:pt x="19174" y="99686"/>
                    <a:pt x="21237" y="99368"/>
                    <a:pt x="23142" y="98572"/>
                  </a:cubicBezTo>
                  <a:lnTo>
                    <a:pt x="202137" y="33529"/>
                  </a:lnTo>
                  <a:cubicBezTo>
                    <a:pt x="211182" y="30348"/>
                    <a:pt x="215784" y="20330"/>
                    <a:pt x="212451" y="11424"/>
                  </a:cubicBezTo>
                  <a:cubicBezTo>
                    <a:pt x="209119" y="2359"/>
                    <a:pt x="199280" y="-2253"/>
                    <a:pt x="190394" y="1087"/>
                  </a:cubicBezTo>
                  <a:lnTo>
                    <a:pt x="11399" y="66130"/>
                  </a:lnTo>
                  <a:cubicBezTo>
                    <a:pt x="2354" y="69311"/>
                    <a:pt x="-2248" y="79330"/>
                    <a:pt x="1085" y="88235"/>
                  </a:cubicBezTo>
                  <a:cubicBezTo>
                    <a:pt x="3623" y="95233"/>
                    <a:pt x="10288" y="99686"/>
                    <a:pt x="17270" y="99686"/>
                  </a:cubicBezTo>
                  <a:close/>
                </a:path>
              </a:pathLst>
            </a:custGeom>
            <a:solidFill>
              <a:srgbClr val="000000"/>
            </a:solidFill>
            <a:ln w="15844"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4106354D-D059-2DF5-D9B0-19441223ED25}"/>
                </a:ext>
              </a:extLst>
            </p:cNvPr>
            <p:cNvSpPr/>
            <p:nvPr/>
          </p:nvSpPr>
          <p:spPr>
            <a:xfrm>
              <a:off x="1273289" y="3294449"/>
              <a:ext cx="200542" cy="570248"/>
            </a:xfrm>
            <a:custGeom>
              <a:avLst/>
              <a:gdLst>
                <a:gd name="connsiteX0" fmla="*/ 183245 w 200542"/>
                <a:gd name="connsiteY0" fmla="*/ 570248 h 570248"/>
                <a:gd name="connsiteX1" fmla="*/ 200542 w 200542"/>
                <a:gd name="connsiteY1" fmla="*/ 552914 h 570248"/>
                <a:gd name="connsiteX2" fmla="*/ 31226 w 200542"/>
                <a:gd name="connsiteY2" fmla="*/ 7122 h 570248"/>
                <a:gd name="connsiteX3" fmla="*/ 7107 w 200542"/>
                <a:gd name="connsiteY3" fmla="*/ 3305 h 570248"/>
                <a:gd name="connsiteX4" fmla="*/ 3298 w 200542"/>
                <a:gd name="connsiteY4" fmla="*/ 27478 h 570248"/>
                <a:gd name="connsiteX5" fmla="*/ 166108 w 200542"/>
                <a:gd name="connsiteY5" fmla="*/ 552914 h 570248"/>
                <a:gd name="connsiteX6" fmla="*/ 183404 w 200542"/>
                <a:gd name="connsiteY6" fmla="*/ 570248 h 57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542" h="570248">
                  <a:moveTo>
                    <a:pt x="183245" y="570248"/>
                  </a:moveTo>
                  <a:cubicBezTo>
                    <a:pt x="192766" y="570248"/>
                    <a:pt x="200542" y="562456"/>
                    <a:pt x="200542" y="552914"/>
                  </a:cubicBezTo>
                  <a:cubicBezTo>
                    <a:pt x="200542" y="244077"/>
                    <a:pt x="38050" y="16664"/>
                    <a:pt x="31226" y="7122"/>
                  </a:cubicBezTo>
                  <a:cubicBezTo>
                    <a:pt x="25673" y="-670"/>
                    <a:pt x="14882" y="-2261"/>
                    <a:pt x="7107" y="3305"/>
                  </a:cubicBezTo>
                  <a:cubicBezTo>
                    <a:pt x="-669" y="8871"/>
                    <a:pt x="-2256" y="19685"/>
                    <a:pt x="3298" y="27478"/>
                  </a:cubicBezTo>
                  <a:cubicBezTo>
                    <a:pt x="4885" y="29704"/>
                    <a:pt x="166108" y="255686"/>
                    <a:pt x="166108" y="552914"/>
                  </a:cubicBezTo>
                  <a:cubicBezTo>
                    <a:pt x="166108" y="562456"/>
                    <a:pt x="173883" y="570248"/>
                    <a:pt x="183404" y="570248"/>
                  </a:cubicBezTo>
                  <a:close/>
                </a:path>
              </a:pathLst>
            </a:custGeom>
            <a:solidFill>
              <a:srgbClr val="000000"/>
            </a:solidFill>
            <a:ln w="15844"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988AA527-0B4B-DA74-C6D7-BEBFFD6221F2}"/>
                </a:ext>
              </a:extLst>
            </p:cNvPr>
            <p:cNvSpPr/>
            <p:nvPr/>
          </p:nvSpPr>
          <p:spPr>
            <a:xfrm>
              <a:off x="1351402" y="4132898"/>
              <a:ext cx="627919" cy="337386"/>
            </a:xfrm>
            <a:custGeom>
              <a:avLst/>
              <a:gdLst>
                <a:gd name="connsiteX0" fmla="*/ 18649 w 627919"/>
                <a:gd name="connsiteY0" fmla="*/ 337228 h 337386"/>
                <a:gd name="connsiteX1" fmla="*/ 1988 w 627919"/>
                <a:gd name="connsiteY1" fmla="*/ 327050 h 337386"/>
                <a:gd name="connsiteX2" fmla="*/ 10239 w 627919"/>
                <a:gd name="connsiteY2" fmla="*/ 301923 h 337386"/>
                <a:gd name="connsiteX3" fmla="*/ 600860 w 627919"/>
                <a:gd name="connsiteY3" fmla="*/ 1992 h 337386"/>
                <a:gd name="connsiteX4" fmla="*/ 625932 w 627919"/>
                <a:gd name="connsiteY4" fmla="*/ 10262 h 337386"/>
                <a:gd name="connsiteX5" fmla="*/ 617681 w 627919"/>
                <a:gd name="connsiteY5" fmla="*/ 35388 h 337386"/>
                <a:gd name="connsiteX6" fmla="*/ 27060 w 627919"/>
                <a:gd name="connsiteY6" fmla="*/ 335319 h 337386"/>
                <a:gd name="connsiteX7" fmla="*/ 18649 w 627919"/>
                <a:gd name="connsiteY7" fmla="*/ 337387 h 33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919" h="337386">
                  <a:moveTo>
                    <a:pt x="18649" y="337228"/>
                  </a:moveTo>
                  <a:cubicBezTo>
                    <a:pt x="11826" y="337228"/>
                    <a:pt x="5320" y="333411"/>
                    <a:pt x="1988" y="327050"/>
                  </a:cubicBezTo>
                  <a:cubicBezTo>
                    <a:pt x="-2614" y="317826"/>
                    <a:pt x="1036" y="306535"/>
                    <a:pt x="10239" y="301923"/>
                  </a:cubicBezTo>
                  <a:lnTo>
                    <a:pt x="600860" y="1992"/>
                  </a:lnTo>
                  <a:cubicBezTo>
                    <a:pt x="610064" y="-2620"/>
                    <a:pt x="621330" y="1038"/>
                    <a:pt x="625932" y="10262"/>
                  </a:cubicBezTo>
                  <a:cubicBezTo>
                    <a:pt x="630534" y="19485"/>
                    <a:pt x="626884" y="30777"/>
                    <a:pt x="617681" y="35388"/>
                  </a:cubicBezTo>
                  <a:lnTo>
                    <a:pt x="27060" y="335319"/>
                  </a:lnTo>
                  <a:cubicBezTo>
                    <a:pt x="24362" y="336751"/>
                    <a:pt x="21506" y="337387"/>
                    <a:pt x="18649" y="337387"/>
                  </a:cubicBezTo>
                  <a:close/>
                </a:path>
              </a:pathLst>
            </a:custGeom>
            <a:solidFill>
              <a:srgbClr val="000000"/>
            </a:solidFill>
            <a:ln w="15844"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95A189F0-1C5E-B4C4-5F50-FDDB358D5E2B}"/>
                </a:ext>
              </a:extLst>
            </p:cNvPr>
            <p:cNvSpPr/>
            <p:nvPr/>
          </p:nvSpPr>
          <p:spPr>
            <a:xfrm>
              <a:off x="1793077" y="3573536"/>
              <a:ext cx="1170819" cy="471342"/>
            </a:xfrm>
            <a:custGeom>
              <a:avLst/>
              <a:gdLst>
                <a:gd name="connsiteX0" fmla="*/ 6055 w 1170819"/>
                <a:gd name="connsiteY0" fmla="*/ 274145 h 471342"/>
                <a:gd name="connsiteX1" fmla="*/ 277722 w 1170819"/>
                <a:gd name="connsiteY1" fmla="*/ 143899 h 471342"/>
                <a:gd name="connsiteX2" fmla="*/ 376106 w 1170819"/>
                <a:gd name="connsiteY2" fmla="*/ 45300 h 471342"/>
                <a:gd name="connsiteX3" fmla="*/ 506068 w 1170819"/>
                <a:gd name="connsiteY3" fmla="*/ 21605 h 471342"/>
                <a:gd name="connsiteX4" fmla="*/ 612386 w 1170819"/>
                <a:gd name="connsiteY4" fmla="*/ 13653 h 471342"/>
                <a:gd name="connsiteX5" fmla="*/ 679350 w 1170819"/>
                <a:gd name="connsiteY5" fmla="*/ 29397 h 471342"/>
                <a:gd name="connsiteX6" fmla="*/ 573032 w 1170819"/>
                <a:gd name="connsiteY6" fmla="*/ 116228 h 471342"/>
                <a:gd name="connsiteX7" fmla="*/ 636030 w 1170819"/>
                <a:gd name="connsiteY7" fmla="*/ 147875 h 471342"/>
                <a:gd name="connsiteX8" fmla="*/ 844699 w 1170819"/>
                <a:gd name="connsiteY8" fmla="*/ 179363 h 471342"/>
                <a:gd name="connsiteX9" fmla="*/ 1010047 w 1170819"/>
                <a:gd name="connsiteY9" fmla="*/ 147875 h 471342"/>
                <a:gd name="connsiteX10" fmla="*/ 1163653 w 1170819"/>
                <a:gd name="connsiteY10" fmla="*/ 167595 h 471342"/>
                <a:gd name="connsiteX11" fmla="*/ 1124300 w 1170819"/>
                <a:gd name="connsiteY11" fmla="*/ 207034 h 471342"/>
                <a:gd name="connsiteX12" fmla="*/ 1041625 w 1170819"/>
                <a:gd name="connsiteY12" fmla="*/ 254425 h 471342"/>
                <a:gd name="connsiteX13" fmla="*/ 785668 w 1170819"/>
                <a:gd name="connsiteY13" fmla="*/ 305792 h 471342"/>
                <a:gd name="connsiteX14" fmla="*/ 691252 w 1170819"/>
                <a:gd name="connsiteY14" fmla="*/ 317560 h 471342"/>
                <a:gd name="connsiteX15" fmla="*/ 411651 w 1170819"/>
                <a:gd name="connsiteY15" fmla="*/ 285913 h 471342"/>
                <a:gd name="connsiteX16" fmla="*/ 132050 w 1170819"/>
                <a:gd name="connsiteY16" fmla="*/ 471342 h 471342"/>
                <a:gd name="connsiteX17" fmla="*/ 6055 w 1170819"/>
                <a:gd name="connsiteY17" fmla="*/ 273986 h 47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0819" h="471342">
                  <a:moveTo>
                    <a:pt x="6055" y="274145"/>
                  </a:moveTo>
                  <a:lnTo>
                    <a:pt x="277722" y="143899"/>
                  </a:lnTo>
                  <a:lnTo>
                    <a:pt x="376106" y="45300"/>
                  </a:lnTo>
                  <a:cubicBezTo>
                    <a:pt x="376106" y="45300"/>
                    <a:pt x="404827" y="20492"/>
                    <a:pt x="506068" y="21605"/>
                  </a:cubicBezTo>
                  <a:cubicBezTo>
                    <a:pt x="506068" y="21605"/>
                    <a:pt x="580808" y="21605"/>
                    <a:pt x="612386" y="13653"/>
                  </a:cubicBezTo>
                  <a:cubicBezTo>
                    <a:pt x="612386" y="13653"/>
                    <a:pt x="671416" y="-25786"/>
                    <a:pt x="679350" y="29397"/>
                  </a:cubicBezTo>
                  <a:cubicBezTo>
                    <a:pt x="679350" y="29397"/>
                    <a:pt x="702994" y="68837"/>
                    <a:pt x="573032" y="116228"/>
                  </a:cubicBezTo>
                  <a:cubicBezTo>
                    <a:pt x="573032" y="116228"/>
                    <a:pt x="573032" y="139923"/>
                    <a:pt x="636030" y="147875"/>
                  </a:cubicBezTo>
                  <a:lnTo>
                    <a:pt x="844699" y="179363"/>
                  </a:lnTo>
                  <a:cubicBezTo>
                    <a:pt x="844699" y="179363"/>
                    <a:pt x="994338" y="96508"/>
                    <a:pt x="1010047" y="147875"/>
                  </a:cubicBezTo>
                  <a:cubicBezTo>
                    <a:pt x="1010047" y="147875"/>
                    <a:pt x="1210782" y="76947"/>
                    <a:pt x="1163653" y="167595"/>
                  </a:cubicBezTo>
                  <a:lnTo>
                    <a:pt x="1124300" y="207034"/>
                  </a:lnTo>
                  <a:cubicBezTo>
                    <a:pt x="1124300" y="207034"/>
                    <a:pt x="1171587" y="258401"/>
                    <a:pt x="1041625" y="254425"/>
                  </a:cubicBezTo>
                  <a:cubicBezTo>
                    <a:pt x="1041625" y="254425"/>
                    <a:pt x="821214" y="297840"/>
                    <a:pt x="785668" y="305792"/>
                  </a:cubicBezTo>
                  <a:lnTo>
                    <a:pt x="691252" y="317560"/>
                  </a:lnTo>
                  <a:lnTo>
                    <a:pt x="411651" y="285913"/>
                  </a:lnTo>
                  <a:lnTo>
                    <a:pt x="132050" y="471342"/>
                  </a:lnTo>
                  <a:cubicBezTo>
                    <a:pt x="132050" y="471342"/>
                    <a:pt x="-33298" y="416159"/>
                    <a:pt x="6055" y="273986"/>
                  </a:cubicBezTo>
                  <a:close/>
                </a:path>
              </a:pathLst>
            </a:custGeom>
            <a:solidFill>
              <a:srgbClr val="FFFFFF"/>
            </a:solidFill>
            <a:ln w="15844"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E573A2E1-E882-BE50-887A-5F45428DC2F0}"/>
                </a:ext>
              </a:extLst>
            </p:cNvPr>
            <p:cNvSpPr/>
            <p:nvPr/>
          </p:nvSpPr>
          <p:spPr>
            <a:xfrm>
              <a:off x="2095643" y="3552828"/>
              <a:ext cx="399411" cy="174149"/>
            </a:xfrm>
            <a:custGeom>
              <a:avLst/>
              <a:gdLst>
                <a:gd name="connsiteX0" fmla="*/ 158594 w 399411"/>
                <a:gd name="connsiteY0" fmla="*/ 159837 h 174149"/>
                <a:gd name="connsiteX1" fmla="*/ 172559 w 399411"/>
                <a:gd name="connsiteY1" fmla="*/ 139799 h 174149"/>
                <a:gd name="connsiteX2" fmla="*/ 363455 w 399411"/>
                <a:gd name="connsiteY2" fmla="*/ 65691 h 174149"/>
                <a:gd name="connsiteX3" fmla="*/ 363455 w 399411"/>
                <a:gd name="connsiteY3" fmla="*/ 65055 h 174149"/>
                <a:gd name="connsiteX4" fmla="*/ 360599 w 399411"/>
                <a:gd name="connsiteY4" fmla="*/ 38338 h 174149"/>
                <a:gd name="connsiteX5" fmla="*/ 306488 w 399411"/>
                <a:gd name="connsiteY5" fmla="*/ 42791 h 174149"/>
                <a:gd name="connsiteX6" fmla="*/ 304583 w 399411"/>
                <a:gd name="connsiteY6" fmla="*/ 43427 h 174149"/>
                <a:gd name="connsiteX7" fmla="*/ 157642 w 399411"/>
                <a:gd name="connsiteY7" fmla="*/ 59648 h 174149"/>
                <a:gd name="connsiteX8" fmla="*/ 31330 w 399411"/>
                <a:gd name="connsiteY8" fmla="*/ 127872 h 174149"/>
                <a:gd name="connsiteX9" fmla="*/ 31330 w 399411"/>
                <a:gd name="connsiteY9" fmla="*/ 127872 h 174149"/>
                <a:gd name="connsiteX10" fmla="*/ 7210 w 399411"/>
                <a:gd name="connsiteY10" fmla="*/ 131848 h 174149"/>
                <a:gd name="connsiteX11" fmla="*/ 3243 w 399411"/>
                <a:gd name="connsiteY11" fmla="*/ 107675 h 174149"/>
                <a:gd name="connsiteX12" fmla="*/ 156849 w 399411"/>
                <a:gd name="connsiteY12" fmla="*/ 24979 h 174149"/>
                <a:gd name="connsiteX13" fmla="*/ 157325 w 399411"/>
                <a:gd name="connsiteY13" fmla="*/ 24979 h 174149"/>
                <a:gd name="connsiteX14" fmla="*/ 294586 w 399411"/>
                <a:gd name="connsiteY14" fmla="*/ 10190 h 174149"/>
                <a:gd name="connsiteX15" fmla="*/ 382497 w 399411"/>
                <a:gd name="connsiteY15" fmla="*/ 11621 h 174149"/>
                <a:gd name="connsiteX16" fmla="*/ 397572 w 399411"/>
                <a:gd name="connsiteY16" fmla="*/ 70780 h 174149"/>
                <a:gd name="connsiteX17" fmla="*/ 178589 w 399411"/>
                <a:gd name="connsiteY17" fmla="*/ 173832 h 174149"/>
                <a:gd name="connsiteX18" fmla="*/ 175574 w 399411"/>
                <a:gd name="connsiteY18" fmla="*/ 174150 h 174149"/>
                <a:gd name="connsiteX19" fmla="*/ 158594 w 399411"/>
                <a:gd name="connsiteY19" fmla="*/ 159837 h 174149"/>
                <a:gd name="connsiteX20" fmla="*/ 363455 w 399411"/>
                <a:gd name="connsiteY20" fmla="*/ 67599 h 174149"/>
                <a:gd name="connsiteX21" fmla="*/ 363455 w 399411"/>
                <a:gd name="connsiteY21" fmla="*/ 67599 h 174149"/>
                <a:gd name="connsiteX22" fmla="*/ 363455 w 399411"/>
                <a:gd name="connsiteY22" fmla="*/ 67599 h 174149"/>
                <a:gd name="connsiteX23" fmla="*/ 363455 w 399411"/>
                <a:gd name="connsiteY23" fmla="*/ 67440 h 174149"/>
                <a:gd name="connsiteX24" fmla="*/ 363455 w 399411"/>
                <a:gd name="connsiteY24" fmla="*/ 67440 h 174149"/>
                <a:gd name="connsiteX25" fmla="*/ 363455 w 399411"/>
                <a:gd name="connsiteY25" fmla="*/ 67440 h 174149"/>
                <a:gd name="connsiteX26" fmla="*/ 363455 w 399411"/>
                <a:gd name="connsiteY26" fmla="*/ 67440 h 174149"/>
                <a:gd name="connsiteX27" fmla="*/ 363455 w 399411"/>
                <a:gd name="connsiteY27" fmla="*/ 67440 h 174149"/>
                <a:gd name="connsiteX28" fmla="*/ 363455 w 399411"/>
                <a:gd name="connsiteY28" fmla="*/ 67440 h 17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411" h="174149">
                  <a:moveTo>
                    <a:pt x="158594" y="159837"/>
                  </a:moveTo>
                  <a:cubicBezTo>
                    <a:pt x="156849" y="150454"/>
                    <a:pt x="163196" y="141389"/>
                    <a:pt x="172559" y="139799"/>
                  </a:cubicBezTo>
                  <a:cubicBezTo>
                    <a:pt x="342509" y="109265"/>
                    <a:pt x="362186" y="69031"/>
                    <a:pt x="363455" y="65691"/>
                  </a:cubicBezTo>
                  <a:cubicBezTo>
                    <a:pt x="363455" y="65532"/>
                    <a:pt x="363455" y="65214"/>
                    <a:pt x="363455" y="65055"/>
                  </a:cubicBezTo>
                  <a:cubicBezTo>
                    <a:pt x="364883" y="57263"/>
                    <a:pt x="366629" y="43427"/>
                    <a:pt x="360599" y="38338"/>
                  </a:cubicBezTo>
                  <a:cubicBezTo>
                    <a:pt x="351395" y="30705"/>
                    <a:pt x="323308" y="35952"/>
                    <a:pt x="306488" y="42791"/>
                  </a:cubicBezTo>
                  <a:cubicBezTo>
                    <a:pt x="305853" y="43109"/>
                    <a:pt x="305218" y="43268"/>
                    <a:pt x="304583" y="43427"/>
                  </a:cubicBezTo>
                  <a:cubicBezTo>
                    <a:pt x="246981" y="59171"/>
                    <a:pt x="163990" y="59648"/>
                    <a:pt x="157642" y="59648"/>
                  </a:cubicBezTo>
                  <a:cubicBezTo>
                    <a:pt x="79570" y="62033"/>
                    <a:pt x="31806" y="127236"/>
                    <a:pt x="31330" y="127872"/>
                  </a:cubicBezTo>
                  <a:lnTo>
                    <a:pt x="31330" y="127872"/>
                  </a:lnTo>
                  <a:cubicBezTo>
                    <a:pt x="25776" y="135664"/>
                    <a:pt x="14986" y="137414"/>
                    <a:pt x="7210" y="131848"/>
                  </a:cubicBezTo>
                  <a:cubicBezTo>
                    <a:pt x="-565" y="126282"/>
                    <a:pt x="-2311" y="115467"/>
                    <a:pt x="3243" y="107675"/>
                  </a:cubicBezTo>
                  <a:cubicBezTo>
                    <a:pt x="5623" y="104335"/>
                    <a:pt x="61163" y="27842"/>
                    <a:pt x="156849" y="24979"/>
                  </a:cubicBezTo>
                  <a:cubicBezTo>
                    <a:pt x="157008" y="24979"/>
                    <a:pt x="157166" y="24979"/>
                    <a:pt x="157325" y="24979"/>
                  </a:cubicBezTo>
                  <a:cubicBezTo>
                    <a:pt x="158118" y="24979"/>
                    <a:pt x="240475" y="24820"/>
                    <a:pt x="294586" y="10190"/>
                  </a:cubicBezTo>
                  <a:cubicBezTo>
                    <a:pt x="304107" y="6532"/>
                    <a:pt x="354410" y="-11598"/>
                    <a:pt x="382497" y="11621"/>
                  </a:cubicBezTo>
                  <a:cubicBezTo>
                    <a:pt x="397572" y="24025"/>
                    <a:pt x="402491" y="43904"/>
                    <a:pt x="397572" y="70780"/>
                  </a:cubicBezTo>
                  <a:cubicBezTo>
                    <a:pt x="395668" y="87955"/>
                    <a:pt x="372659" y="138845"/>
                    <a:pt x="178589" y="173832"/>
                  </a:cubicBezTo>
                  <a:cubicBezTo>
                    <a:pt x="177478" y="173991"/>
                    <a:pt x="176526" y="174150"/>
                    <a:pt x="175574" y="174150"/>
                  </a:cubicBezTo>
                  <a:cubicBezTo>
                    <a:pt x="167322" y="174150"/>
                    <a:pt x="160022" y="168266"/>
                    <a:pt x="158594" y="159837"/>
                  </a:cubicBezTo>
                  <a:close/>
                  <a:moveTo>
                    <a:pt x="363455" y="67599"/>
                  </a:moveTo>
                  <a:lnTo>
                    <a:pt x="363455" y="67599"/>
                  </a:lnTo>
                  <a:cubicBezTo>
                    <a:pt x="363455" y="67599"/>
                    <a:pt x="363455" y="67599"/>
                    <a:pt x="363455" y="67599"/>
                  </a:cubicBezTo>
                  <a:close/>
                  <a:moveTo>
                    <a:pt x="363455" y="67440"/>
                  </a:moveTo>
                  <a:cubicBezTo>
                    <a:pt x="363455" y="67440"/>
                    <a:pt x="363455" y="67440"/>
                    <a:pt x="363455" y="67440"/>
                  </a:cubicBezTo>
                  <a:cubicBezTo>
                    <a:pt x="363455" y="67440"/>
                    <a:pt x="363455" y="67440"/>
                    <a:pt x="363455" y="67440"/>
                  </a:cubicBezTo>
                  <a:close/>
                  <a:moveTo>
                    <a:pt x="363455" y="67440"/>
                  </a:moveTo>
                  <a:lnTo>
                    <a:pt x="363455" y="67440"/>
                  </a:lnTo>
                  <a:cubicBezTo>
                    <a:pt x="363455" y="67440"/>
                    <a:pt x="363455" y="67440"/>
                    <a:pt x="363455" y="67440"/>
                  </a:cubicBezTo>
                  <a:close/>
                </a:path>
              </a:pathLst>
            </a:custGeom>
            <a:solidFill>
              <a:srgbClr val="000000"/>
            </a:solidFill>
            <a:ln w="15844"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FE0995E8-EDB6-2C94-8ED3-0F20B651989F}"/>
                </a:ext>
              </a:extLst>
            </p:cNvPr>
            <p:cNvSpPr/>
            <p:nvPr/>
          </p:nvSpPr>
          <p:spPr>
            <a:xfrm>
              <a:off x="2386303" y="3687344"/>
              <a:ext cx="415970" cy="76210"/>
            </a:xfrm>
            <a:custGeom>
              <a:avLst/>
              <a:gdLst>
                <a:gd name="connsiteX0" fmla="*/ 263851 w 415970"/>
                <a:gd name="connsiteY0" fmla="*/ 76051 h 76210"/>
                <a:gd name="connsiteX1" fmla="*/ 272420 w 415970"/>
                <a:gd name="connsiteY1" fmla="*/ 73825 h 76210"/>
                <a:gd name="connsiteX2" fmla="*/ 388418 w 415970"/>
                <a:gd name="connsiteY2" fmla="*/ 36294 h 76210"/>
                <a:gd name="connsiteX3" fmla="*/ 412538 w 415970"/>
                <a:gd name="connsiteY3" fmla="*/ 32795 h 76210"/>
                <a:gd name="connsiteX4" fmla="*/ 409047 w 415970"/>
                <a:gd name="connsiteY4" fmla="*/ 8622 h 76210"/>
                <a:gd name="connsiteX5" fmla="*/ 259884 w 415970"/>
                <a:gd name="connsiteY5" fmla="*/ 41223 h 76210"/>
                <a:gd name="connsiteX6" fmla="*/ 197997 w 415970"/>
                <a:gd name="connsiteY6" fmla="*/ 36452 h 76210"/>
                <a:gd name="connsiteX7" fmla="*/ 19319 w 415970"/>
                <a:gd name="connsiteY7" fmla="*/ 15620 h 76210"/>
                <a:gd name="connsiteX8" fmla="*/ 118 w 415970"/>
                <a:gd name="connsiteY8" fmla="*/ 30886 h 76210"/>
                <a:gd name="connsiteX9" fmla="*/ 15352 w 415970"/>
                <a:gd name="connsiteY9" fmla="*/ 50129 h 76210"/>
                <a:gd name="connsiteX10" fmla="*/ 194347 w 415970"/>
                <a:gd name="connsiteY10" fmla="*/ 70962 h 76210"/>
                <a:gd name="connsiteX11" fmla="*/ 194982 w 415970"/>
                <a:gd name="connsiteY11" fmla="*/ 70962 h 76210"/>
                <a:gd name="connsiteX12" fmla="*/ 262423 w 415970"/>
                <a:gd name="connsiteY12" fmla="*/ 76210 h 76210"/>
                <a:gd name="connsiteX13" fmla="*/ 263692 w 415970"/>
                <a:gd name="connsiteY13" fmla="*/ 76210 h 7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970" h="76210">
                  <a:moveTo>
                    <a:pt x="263851" y="76051"/>
                  </a:moveTo>
                  <a:cubicBezTo>
                    <a:pt x="266866" y="76051"/>
                    <a:pt x="269881" y="75256"/>
                    <a:pt x="272420" y="73825"/>
                  </a:cubicBezTo>
                  <a:cubicBezTo>
                    <a:pt x="321612" y="45517"/>
                    <a:pt x="376834" y="27547"/>
                    <a:pt x="388418" y="36294"/>
                  </a:cubicBezTo>
                  <a:cubicBezTo>
                    <a:pt x="396034" y="42019"/>
                    <a:pt x="406825" y="40428"/>
                    <a:pt x="412538" y="32795"/>
                  </a:cubicBezTo>
                  <a:cubicBezTo>
                    <a:pt x="418250" y="25161"/>
                    <a:pt x="416663" y="14347"/>
                    <a:pt x="409047" y="8622"/>
                  </a:cubicBezTo>
                  <a:cubicBezTo>
                    <a:pt x="373660" y="-17936"/>
                    <a:pt x="290986" y="23730"/>
                    <a:pt x="259884" y="41223"/>
                  </a:cubicBezTo>
                  <a:lnTo>
                    <a:pt x="197997" y="36452"/>
                  </a:lnTo>
                  <a:lnTo>
                    <a:pt x="19319" y="15620"/>
                  </a:lnTo>
                  <a:cubicBezTo>
                    <a:pt x="9798" y="14506"/>
                    <a:pt x="1229" y="21345"/>
                    <a:pt x="118" y="30886"/>
                  </a:cubicBezTo>
                  <a:cubicBezTo>
                    <a:pt x="-992" y="40428"/>
                    <a:pt x="5831" y="49016"/>
                    <a:pt x="15352" y="50129"/>
                  </a:cubicBezTo>
                  <a:lnTo>
                    <a:pt x="194347" y="70962"/>
                  </a:lnTo>
                  <a:cubicBezTo>
                    <a:pt x="194347" y="70962"/>
                    <a:pt x="194823" y="70962"/>
                    <a:pt x="194982" y="70962"/>
                  </a:cubicBezTo>
                  <a:lnTo>
                    <a:pt x="262423" y="76210"/>
                  </a:lnTo>
                  <a:cubicBezTo>
                    <a:pt x="262423" y="76210"/>
                    <a:pt x="263375" y="76210"/>
                    <a:pt x="263692" y="76210"/>
                  </a:cubicBezTo>
                  <a:close/>
                </a:path>
              </a:pathLst>
            </a:custGeom>
            <a:solidFill>
              <a:srgbClr val="000000"/>
            </a:solidFill>
            <a:ln w="15844"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2ADB94E2-3B7F-1AE5-E14B-B8D9EE60675A}"/>
                </a:ext>
              </a:extLst>
            </p:cNvPr>
            <p:cNvSpPr/>
            <p:nvPr/>
          </p:nvSpPr>
          <p:spPr>
            <a:xfrm>
              <a:off x="2765413" y="3687305"/>
              <a:ext cx="223828" cy="89130"/>
            </a:xfrm>
            <a:custGeom>
              <a:avLst/>
              <a:gdLst>
                <a:gd name="connsiteX0" fmla="*/ 167515 w 223828"/>
                <a:gd name="connsiteY0" fmla="*/ 89130 h 89130"/>
                <a:gd name="connsiteX1" fmla="*/ 174814 w 223828"/>
                <a:gd name="connsiteY1" fmla="*/ 87540 h 89130"/>
                <a:gd name="connsiteX2" fmla="*/ 222578 w 223828"/>
                <a:gd name="connsiteY2" fmla="*/ 49691 h 89130"/>
                <a:gd name="connsiteX3" fmla="*/ 222578 w 223828"/>
                <a:gd name="connsiteY3" fmla="*/ 36491 h 89130"/>
                <a:gd name="connsiteX4" fmla="*/ 188302 w 223828"/>
                <a:gd name="connsiteY4" fmla="*/ 4685 h 89130"/>
                <a:gd name="connsiteX5" fmla="*/ 9148 w 223828"/>
                <a:gd name="connsiteY5" fmla="*/ 46033 h 89130"/>
                <a:gd name="connsiteX6" fmla="*/ 2007 w 223828"/>
                <a:gd name="connsiteY6" fmla="*/ 69411 h 89130"/>
                <a:gd name="connsiteX7" fmla="*/ 25334 w 223828"/>
                <a:gd name="connsiteY7" fmla="*/ 76567 h 89130"/>
                <a:gd name="connsiteX8" fmla="*/ 85951 w 223828"/>
                <a:gd name="connsiteY8" fmla="*/ 50009 h 89130"/>
                <a:gd name="connsiteX9" fmla="*/ 176718 w 223828"/>
                <a:gd name="connsiteY9" fmla="*/ 37127 h 89130"/>
                <a:gd name="connsiteX10" fmla="*/ 184652 w 223828"/>
                <a:gd name="connsiteY10" fmla="*/ 41580 h 89130"/>
                <a:gd name="connsiteX11" fmla="*/ 160374 w 223828"/>
                <a:gd name="connsiteY11" fmla="*/ 55893 h 89130"/>
                <a:gd name="connsiteX12" fmla="*/ 151964 w 223828"/>
                <a:gd name="connsiteY12" fmla="*/ 78794 h 89130"/>
                <a:gd name="connsiteX13" fmla="*/ 167673 w 223828"/>
                <a:gd name="connsiteY13" fmla="*/ 88812 h 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828" h="89130">
                  <a:moveTo>
                    <a:pt x="167515" y="89130"/>
                  </a:moveTo>
                  <a:cubicBezTo>
                    <a:pt x="169895" y="89130"/>
                    <a:pt x="172434" y="88653"/>
                    <a:pt x="174814" y="87540"/>
                  </a:cubicBezTo>
                  <a:cubicBezTo>
                    <a:pt x="211946" y="70365"/>
                    <a:pt x="220674" y="54144"/>
                    <a:pt x="222578" y="49691"/>
                  </a:cubicBezTo>
                  <a:cubicBezTo>
                    <a:pt x="224323" y="45397"/>
                    <a:pt x="224165" y="40785"/>
                    <a:pt x="222578" y="36491"/>
                  </a:cubicBezTo>
                  <a:cubicBezTo>
                    <a:pt x="216230" y="21384"/>
                    <a:pt x="204329" y="10410"/>
                    <a:pt x="188302" y="4685"/>
                  </a:cubicBezTo>
                  <a:cubicBezTo>
                    <a:pt x="129113" y="-16307"/>
                    <a:pt x="21208" y="39672"/>
                    <a:pt x="9148" y="46033"/>
                  </a:cubicBezTo>
                  <a:cubicBezTo>
                    <a:pt x="738" y="50486"/>
                    <a:pt x="-2436" y="60982"/>
                    <a:pt x="2007" y="69411"/>
                  </a:cubicBezTo>
                  <a:cubicBezTo>
                    <a:pt x="6450" y="77839"/>
                    <a:pt x="16924" y="81020"/>
                    <a:pt x="25334" y="76567"/>
                  </a:cubicBezTo>
                  <a:cubicBezTo>
                    <a:pt x="25651" y="76567"/>
                    <a:pt x="52786" y="61936"/>
                    <a:pt x="85951" y="50009"/>
                  </a:cubicBezTo>
                  <a:cubicBezTo>
                    <a:pt x="126733" y="35378"/>
                    <a:pt x="158946" y="30766"/>
                    <a:pt x="176718" y="37127"/>
                  </a:cubicBezTo>
                  <a:cubicBezTo>
                    <a:pt x="179892" y="38241"/>
                    <a:pt x="182590" y="39672"/>
                    <a:pt x="184652" y="41580"/>
                  </a:cubicBezTo>
                  <a:cubicBezTo>
                    <a:pt x="180051" y="45238"/>
                    <a:pt x="172434" y="50327"/>
                    <a:pt x="160374" y="55893"/>
                  </a:cubicBezTo>
                  <a:cubicBezTo>
                    <a:pt x="151646" y="59869"/>
                    <a:pt x="147996" y="70206"/>
                    <a:pt x="151964" y="78794"/>
                  </a:cubicBezTo>
                  <a:cubicBezTo>
                    <a:pt x="154820" y="85155"/>
                    <a:pt x="161167" y="88812"/>
                    <a:pt x="167673" y="88812"/>
                  </a:cubicBezTo>
                  <a:close/>
                </a:path>
              </a:pathLst>
            </a:custGeom>
            <a:solidFill>
              <a:srgbClr val="000000"/>
            </a:solidFill>
            <a:ln w="15844"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A182030-0B8E-D143-DBF7-ED41B83E832E}"/>
                </a:ext>
              </a:extLst>
            </p:cNvPr>
            <p:cNvSpPr/>
            <p:nvPr/>
          </p:nvSpPr>
          <p:spPr>
            <a:xfrm>
              <a:off x="1953106" y="3747575"/>
              <a:ext cx="984819" cy="283627"/>
            </a:xfrm>
            <a:custGeom>
              <a:avLst/>
              <a:gdLst>
                <a:gd name="connsiteX0" fmla="*/ 2965 w 984819"/>
                <a:gd name="connsiteY0" fmla="*/ 275994 h 283627"/>
                <a:gd name="connsiteX1" fmla="*/ 7567 w 984819"/>
                <a:gd name="connsiteY1" fmla="*/ 251980 h 283627"/>
                <a:gd name="connsiteX2" fmla="*/ 134990 w 984819"/>
                <a:gd name="connsiteY2" fmla="*/ 165945 h 283627"/>
                <a:gd name="connsiteX3" fmla="*/ 228455 w 984819"/>
                <a:gd name="connsiteY3" fmla="*/ 106150 h 283627"/>
                <a:gd name="connsiteX4" fmla="*/ 234009 w 984819"/>
                <a:gd name="connsiteY4" fmla="*/ 103764 h 283627"/>
                <a:gd name="connsiteX5" fmla="*/ 496789 w 984819"/>
                <a:gd name="connsiteY5" fmla="*/ 119031 h 283627"/>
                <a:gd name="connsiteX6" fmla="*/ 497582 w 984819"/>
                <a:gd name="connsiteY6" fmla="*/ 119031 h 283627"/>
                <a:gd name="connsiteX7" fmla="*/ 719105 w 984819"/>
                <a:gd name="connsiteY7" fmla="*/ 98516 h 283627"/>
                <a:gd name="connsiteX8" fmla="*/ 806698 w 984819"/>
                <a:gd name="connsiteY8" fmla="*/ 77842 h 283627"/>
                <a:gd name="connsiteX9" fmla="*/ 902067 w 984819"/>
                <a:gd name="connsiteY9" fmla="*/ 66869 h 283627"/>
                <a:gd name="connsiteX10" fmla="*/ 903813 w 984819"/>
                <a:gd name="connsiteY10" fmla="*/ 66869 h 283627"/>
                <a:gd name="connsiteX11" fmla="*/ 950149 w 984819"/>
                <a:gd name="connsiteY11" fmla="*/ 62098 h 283627"/>
                <a:gd name="connsiteX12" fmla="*/ 949672 w 984819"/>
                <a:gd name="connsiteY12" fmla="*/ 59395 h 283627"/>
                <a:gd name="connsiteX13" fmla="*/ 943325 w 984819"/>
                <a:gd name="connsiteY13" fmla="*/ 48581 h 283627"/>
                <a:gd name="connsiteX14" fmla="*/ 736878 w 984819"/>
                <a:gd name="connsiteY14" fmla="*/ 49058 h 283627"/>
                <a:gd name="connsiteX15" fmla="*/ 716566 w 984819"/>
                <a:gd name="connsiteY15" fmla="*/ 35540 h 283627"/>
                <a:gd name="connsiteX16" fmla="*/ 730054 w 984819"/>
                <a:gd name="connsiteY16" fmla="*/ 15184 h 283627"/>
                <a:gd name="connsiteX17" fmla="*/ 823678 w 984819"/>
                <a:gd name="connsiteY17" fmla="*/ 2144 h 283627"/>
                <a:gd name="connsiteX18" fmla="*/ 964271 w 984819"/>
                <a:gd name="connsiteY18" fmla="*/ 21069 h 283627"/>
                <a:gd name="connsiteX19" fmla="*/ 984107 w 984819"/>
                <a:gd name="connsiteY19" fmla="*/ 55419 h 283627"/>
                <a:gd name="connsiteX20" fmla="*/ 976807 w 984819"/>
                <a:gd name="connsiteY20" fmla="*/ 84363 h 283627"/>
                <a:gd name="connsiteX21" fmla="*/ 901274 w 984819"/>
                <a:gd name="connsiteY21" fmla="*/ 101538 h 283627"/>
                <a:gd name="connsiteX22" fmla="*/ 816378 w 984819"/>
                <a:gd name="connsiteY22" fmla="*/ 111239 h 283627"/>
                <a:gd name="connsiteX23" fmla="*/ 815267 w 984819"/>
                <a:gd name="connsiteY23" fmla="*/ 111557 h 283627"/>
                <a:gd name="connsiteX24" fmla="*/ 726881 w 984819"/>
                <a:gd name="connsiteY24" fmla="*/ 132390 h 283627"/>
                <a:gd name="connsiteX25" fmla="*/ 492346 w 984819"/>
                <a:gd name="connsiteY25" fmla="*/ 153382 h 283627"/>
                <a:gd name="connsiteX26" fmla="*/ 244482 w 984819"/>
                <a:gd name="connsiteY26" fmla="*/ 137002 h 283627"/>
                <a:gd name="connsiteX27" fmla="*/ 154191 w 984819"/>
                <a:gd name="connsiteY27" fmla="*/ 194730 h 283627"/>
                <a:gd name="connsiteX28" fmla="*/ 27085 w 984819"/>
                <a:gd name="connsiteY28" fmla="*/ 280606 h 283627"/>
                <a:gd name="connsiteX29" fmla="*/ 17405 w 984819"/>
                <a:gd name="connsiteY29" fmla="*/ 283627 h 283627"/>
                <a:gd name="connsiteX30" fmla="*/ 3124 w 984819"/>
                <a:gd name="connsiteY30" fmla="*/ 275994 h 283627"/>
                <a:gd name="connsiteX31" fmla="*/ 950307 w 984819"/>
                <a:gd name="connsiteY31" fmla="*/ 63371 h 283627"/>
                <a:gd name="connsiteX32" fmla="*/ 950307 w 984819"/>
                <a:gd name="connsiteY32" fmla="*/ 63371 h 283627"/>
                <a:gd name="connsiteX33" fmla="*/ 950307 w 984819"/>
                <a:gd name="connsiteY33" fmla="*/ 63371 h 283627"/>
                <a:gd name="connsiteX34" fmla="*/ 950307 w 984819"/>
                <a:gd name="connsiteY34" fmla="*/ 63371 h 283627"/>
                <a:gd name="connsiteX35" fmla="*/ 950307 w 984819"/>
                <a:gd name="connsiteY35" fmla="*/ 63371 h 283627"/>
                <a:gd name="connsiteX36" fmla="*/ 950307 w 984819"/>
                <a:gd name="connsiteY36" fmla="*/ 63371 h 28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4819" h="283627">
                  <a:moveTo>
                    <a:pt x="2965" y="275994"/>
                  </a:moveTo>
                  <a:cubicBezTo>
                    <a:pt x="-2430" y="268043"/>
                    <a:pt x="-209" y="257228"/>
                    <a:pt x="7567" y="251980"/>
                  </a:cubicBezTo>
                  <a:lnTo>
                    <a:pt x="134990" y="165945"/>
                  </a:lnTo>
                  <a:lnTo>
                    <a:pt x="228455" y="106150"/>
                  </a:lnTo>
                  <a:cubicBezTo>
                    <a:pt x="230200" y="105037"/>
                    <a:pt x="232105" y="104241"/>
                    <a:pt x="234009" y="103764"/>
                  </a:cubicBezTo>
                  <a:cubicBezTo>
                    <a:pt x="282249" y="92950"/>
                    <a:pt x="474891" y="116328"/>
                    <a:pt x="496789" y="119031"/>
                  </a:cubicBezTo>
                  <a:cubicBezTo>
                    <a:pt x="497106" y="119031"/>
                    <a:pt x="497265" y="119031"/>
                    <a:pt x="497582" y="119031"/>
                  </a:cubicBezTo>
                  <a:cubicBezTo>
                    <a:pt x="571212" y="131276"/>
                    <a:pt x="717836" y="98675"/>
                    <a:pt x="719105" y="98516"/>
                  </a:cubicBezTo>
                  <a:lnTo>
                    <a:pt x="806698" y="77842"/>
                  </a:lnTo>
                  <a:cubicBezTo>
                    <a:pt x="842561" y="67028"/>
                    <a:pt x="899528" y="66869"/>
                    <a:pt x="902067" y="66869"/>
                  </a:cubicBezTo>
                  <a:cubicBezTo>
                    <a:pt x="902702" y="66869"/>
                    <a:pt x="903178" y="66869"/>
                    <a:pt x="903813" y="66869"/>
                  </a:cubicBezTo>
                  <a:cubicBezTo>
                    <a:pt x="942056" y="70845"/>
                    <a:pt x="949672" y="62734"/>
                    <a:pt x="950149" y="62098"/>
                  </a:cubicBezTo>
                  <a:cubicBezTo>
                    <a:pt x="949990" y="61144"/>
                    <a:pt x="949831" y="60190"/>
                    <a:pt x="949672" y="59395"/>
                  </a:cubicBezTo>
                  <a:cubicBezTo>
                    <a:pt x="949514" y="56373"/>
                    <a:pt x="948562" y="52557"/>
                    <a:pt x="943325" y="48581"/>
                  </a:cubicBezTo>
                  <a:cubicBezTo>
                    <a:pt x="911906" y="24567"/>
                    <a:pt x="800034" y="36176"/>
                    <a:pt x="736878" y="49058"/>
                  </a:cubicBezTo>
                  <a:cubicBezTo>
                    <a:pt x="727515" y="50966"/>
                    <a:pt x="718470" y="44923"/>
                    <a:pt x="716566" y="35540"/>
                  </a:cubicBezTo>
                  <a:cubicBezTo>
                    <a:pt x="714662" y="26157"/>
                    <a:pt x="720692" y="17093"/>
                    <a:pt x="730054" y="15184"/>
                  </a:cubicBezTo>
                  <a:cubicBezTo>
                    <a:pt x="731800" y="14866"/>
                    <a:pt x="774327" y="6120"/>
                    <a:pt x="823678" y="2144"/>
                  </a:cubicBezTo>
                  <a:cubicBezTo>
                    <a:pt x="893975" y="-3740"/>
                    <a:pt x="939834" y="2462"/>
                    <a:pt x="964271" y="21069"/>
                  </a:cubicBezTo>
                  <a:cubicBezTo>
                    <a:pt x="975855" y="29974"/>
                    <a:pt x="982679" y="41742"/>
                    <a:pt x="984107" y="55419"/>
                  </a:cubicBezTo>
                  <a:cubicBezTo>
                    <a:pt x="985852" y="63212"/>
                    <a:pt x="984742" y="74662"/>
                    <a:pt x="976807" y="84363"/>
                  </a:cubicBezTo>
                  <a:cubicBezTo>
                    <a:pt x="964271" y="99789"/>
                    <a:pt x="939517" y="105354"/>
                    <a:pt x="901274" y="101538"/>
                  </a:cubicBezTo>
                  <a:cubicBezTo>
                    <a:pt x="894292" y="101538"/>
                    <a:pt x="845100" y="102333"/>
                    <a:pt x="816378" y="111239"/>
                  </a:cubicBezTo>
                  <a:cubicBezTo>
                    <a:pt x="816061" y="111239"/>
                    <a:pt x="815585" y="111398"/>
                    <a:pt x="815267" y="111557"/>
                  </a:cubicBezTo>
                  <a:lnTo>
                    <a:pt x="726881" y="132390"/>
                  </a:lnTo>
                  <a:cubicBezTo>
                    <a:pt x="720533" y="133821"/>
                    <a:pt x="572640" y="166581"/>
                    <a:pt x="492346" y="153382"/>
                  </a:cubicBezTo>
                  <a:cubicBezTo>
                    <a:pt x="435854" y="146384"/>
                    <a:pt x="284946" y="130322"/>
                    <a:pt x="244482" y="137002"/>
                  </a:cubicBezTo>
                  <a:lnTo>
                    <a:pt x="154191" y="194730"/>
                  </a:lnTo>
                  <a:lnTo>
                    <a:pt x="27085" y="280606"/>
                  </a:lnTo>
                  <a:cubicBezTo>
                    <a:pt x="24070" y="282673"/>
                    <a:pt x="20738" y="283627"/>
                    <a:pt x="17405" y="283627"/>
                  </a:cubicBezTo>
                  <a:cubicBezTo>
                    <a:pt x="11851" y="283627"/>
                    <a:pt x="6456" y="280924"/>
                    <a:pt x="3124" y="275994"/>
                  </a:cubicBezTo>
                  <a:close/>
                  <a:moveTo>
                    <a:pt x="950307" y="63371"/>
                  </a:moveTo>
                  <a:cubicBezTo>
                    <a:pt x="950307" y="63371"/>
                    <a:pt x="950307" y="63371"/>
                    <a:pt x="950307" y="63371"/>
                  </a:cubicBezTo>
                  <a:cubicBezTo>
                    <a:pt x="950307" y="63371"/>
                    <a:pt x="950307" y="63371"/>
                    <a:pt x="950307" y="63371"/>
                  </a:cubicBezTo>
                  <a:close/>
                  <a:moveTo>
                    <a:pt x="950307" y="63371"/>
                  </a:moveTo>
                  <a:cubicBezTo>
                    <a:pt x="950307" y="63371"/>
                    <a:pt x="950307" y="63371"/>
                    <a:pt x="950307" y="63371"/>
                  </a:cubicBezTo>
                  <a:cubicBezTo>
                    <a:pt x="950307" y="63371"/>
                    <a:pt x="950307" y="63371"/>
                    <a:pt x="950307" y="63371"/>
                  </a:cubicBezTo>
                  <a:close/>
                </a:path>
              </a:pathLst>
            </a:custGeom>
            <a:solidFill>
              <a:srgbClr val="000000"/>
            </a:solidFill>
            <a:ln w="15844"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708422ED-04C1-D90B-E834-10A461A35543}"/>
                </a:ext>
              </a:extLst>
            </p:cNvPr>
            <p:cNvSpPr/>
            <p:nvPr/>
          </p:nvSpPr>
          <p:spPr>
            <a:xfrm>
              <a:off x="1828565" y="3703994"/>
              <a:ext cx="256439" cy="140029"/>
            </a:xfrm>
            <a:custGeom>
              <a:avLst/>
              <a:gdLst>
                <a:gd name="connsiteX0" fmla="*/ 17221 w 256439"/>
                <a:gd name="connsiteY0" fmla="*/ 140030 h 140029"/>
                <a:gd name="connsiteX1" fmla="*/ 24679 w 256439"/>
                <a:gd name="connsiteY1" fmla="*/ 138280 h 140029"/>
                <a:gd name="connsiteX2" fmla="*/ 246519 w 256439"/>
                <a:gd name="connsiteY2" fmla="*/ 33002 h 140029"/>
                <a:gd name="connsiteX3" fmla="*/ 254770 w 256439"/>
                <a:gd name="connsiteY3" fmla="*/ 9943 h 140029"/>
                <a:gd name="connsiteX4" fmla="*/ 231761 w 256439"/>
                <a:gd name="connsiteY4" fmla="*/ 1673 h 140029"/>
                <a:gd name="connsiteX5" fmla="*/ 9921 w 256439"/>
                <a:gd name="connsiteY5" fmla="*/ 106951 h 140029"/>
                <a:gd name="connsiteX6" fmla="*/ 1670 w 256439"/>
                <a:gd name="connsiteY6" fmla="*/ 130011 h 140029"/>
                <a:gd name="connsiteX7" fmla="*/ 17221 w 256439"/>
                <a:gd name="connsiteY7" fmla="*/ 139871 h 1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439" h="140029">
                  <a:moveTo>
                    <a:pt x="17221" y="140030"/>
                  </a:moveTo>
                  <a:cubicBezTo>
                    <a:pt x="19760" y="140030"/>
                    <a:pt x="22140" y="139553"/>
                    <a:pt x="24679" y="138280"/>
                  </a:cubicBezTo>
                  <a:lnTo>
                    <a:pt x="246519" y="33002"/>
                  </a:lnTo>
                  <a:cubicBezTo>
                    <a:pt x="255088" y="28868"/>
                    <a:pt x="258896" y="18530"/>
                    <a:pt x="254770" y="9943"/>
                  </a:cubicBezTo>
                  <a:cubicBezTo>
                    <a:pt x="250645" y="1355"/>
                    <a:pt x="240330" y="-2461"/>
                    <a:pt x="231761" y="1673"/>
                  </a:cubicBezTo>
                  <a:lnTo>
                    <a:pt x="9921" y="106951"/>
                  </a:lnTo>
                  <a:cubicBezTo>
                    <a:pt x="1352" y="111086"/>
                    <a:pt x="-2456" y="121423"/>
                    <a:pt x="1670" y="130011"/>
                  </a:cubicBezTo>
                  <a:cubicBezTo>
                    <a:pt x="4685" y="136213"/>
                    <a:pt x="10873" y="139871"/>
                    <a:pt x="17221" y="139871"/>
                  </a:cubicBezTo>
                  <a:close/>
                </a:path>
              </a:pathLst>
            </a:custGeom>
            <a:solidFill>
              <a:srgbClr val="000000"/>
            </a:solidFill>
            <a:ln w="15844"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3F00B416-AB42-6F1D-F3D5-330787D599C1}"/>
                </a:ext>
              </a:extLst>
            </p:cNvPr>
            <p:cNvSpPr/>
            <p:nvPr/>
          </p:nvSpPr>
          <p:spPr>
            <a:xfrm>
              <a:off x="1775227" y="3793612"/>
              <a:ext cx="217584" cy="294841"/>
            </a:xfrm>
            <a:custGeom>
              <a:avLst/>
              <a:gdLst>
                <a:gd name="connsiteX0" fmla="*/ 200362 w 217584"/>
                <a:gd name="connsiteY0" fmla="*/ 294842 h 294841"/>
                <a:gd name="connsiteX1" fmla="*/ 217341 w 217584"/>
                <a:gd name="connsiteY1" fmla="*/ 280370 h 294841"/>
                <a:gd name="connsiteX2" fmla="*/ 203218 w 217584"/>
                <a:gd name="connsiteY2" fmla="*/ 260332 h 294841"/>
                <a:gd name="connsiteX3" fmla="*/ 35807 w 217584"/>
                <a:gd name="connsiteY3" fmla="*/ 19719 h 294841"/>
                <a:gd name="connsiteX4" fmla="*/ 21049 w 217584"/>
                <a:gd name="connsiteY4" fmla="*/ 158 h 294841"/>
                <a:gd name="connsiteX5" fmla="*/ 1531 w 217584"/>
                <a:gd name="connsiteY5" fmla="*/ 14948 h 294841"/>
                <a:gd name="connsiteX6" fmla="*/ 197347 w 217584"/>
                <a:gd name="connsiteY6" fmla="*/ 294524 h 294841"/>
                <a:gd name="connsiteX7" fmla="*/ 200203 w 217584"/>
                <a:gd name="connsiteY7" fmla="*/ 294842 h 29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84" h="294841">
                  <a:moveTo>
                    <a:pt x="200362" y="294842"/>
                  </a:moveTo>
                  <a:cubicBezTo>
                    <a:pt x="208614" y="294842"/>
                    <a:pt x="215913" y="288957"/>
                    <a:pt x="217341" y="280370"/>
                  </a:cubicBezTo>
                  <a:cubicBezTo>
                    <a:pt x="218928" y="270987"/>
                    <a:pt x="212581" y="261922"/>
                    <a:pt x="203218" y="260332"/>
                  </a:cubicBezTo>
                  <a:cubicBezTo>
                    <a:pt x="9783" y="227254"/>
                    <a:pt x="34696" y="28148"/>
                    <a:pt x="35807" y="19719"/>
                  </a:cubicBezTo>
                  <a:cubicBezTo>
                    <a:pt x="37076" y="10177"/>
                    <a:pt x="30570" y="1590"/>
                    <a:pt x="21049" y="158"/>
                  </a:cubicBezTo>
                  <a:cubicBezTo>
                    <a:pt x="11528" y="-1114"/>
                    <a:pt x="2959" y="5406"/>
                    <a:pt x="1531" y="14948"/>
                  </a:cubicBezTo>
                  <a:cubicBezTo>
                    <a:pt x="1214" y="17334"/>
                    <a:pt x="-29253" y="255720"/>
                    <a:pt x="197347" y="294524"/>
                  </a:cubicBezTo>
                  <a:cubicBezTo>
                    <a:pt x="198299" y="294683"/>
                    <a:pt x="199251" y="294842"/>
                    <a:pt x="200203" y="294842"/>
                  </a:cubicBezTo>
                  <a:close/>
                </a:path>
              </a:pathLst>
            </a:custGeom>
            <a:solidFill>
              <a:srgbClr val="000000"/>
            </a:solidFill>
            <a:ln w="15844"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0C7B4E59-2879-4C17-1E6A-C79E5EF60EC2}"/>
                </a:ext>
              </a:extLst>
            </p:cNvPr>
            <p:cNvSpPr/>
            <p:nvPr/>
          </p:nvSpPr>
          <p:spPr>
            <a:xfrm>
              <a:off x="1242185" y="3798892"/>
              <a:ext cx="517085" cy="232310"/>
            </a:xfrm>
            <a:custGeom>
              <a:avLst/>
              <a:gdLst>
                <a:gd name="connsiteX0" fmla="*/ 17264 w 517085"/>
                <a:gd name="connsiteY0" fmla="*/ 232311 h 232310"/>
                <a:gd name="connsiteX1" fmla="*/ 23770 w 517085"/>
                <a:gd name="connsiteY1" fmla="*/ 231038 h 232310"/>
                <a:gd name="connsiteX2" fmla="*/ 506327 w 517085"/>
                <a:gd name="connsiteY2" fmla="*/ 33364 h 232310"/>
                <a:gd name="connsiteX3" fmla="*/ 515848 w 517085"/>
                <a:gd name="connsiteY3" fmla="*/ 10781 h 232310"/>
                <a:gd name="connsiteX4" fmla="*/ 493315 w 517085"/>
                <a:gd name="connsiteY4" fmla="*/ 1240 h 232310"/>
                <a:gd name="connsiteX5" fmla="*/ 10758 w 517085"/>
                <a:gd name="connsiteY5" fmla="*/ 198914 h 232310"/>
                <a:gd name="connsiteX6" fmla="*/ 1237 w 517085"/>
                <a:gd name="connsiteY6" fmla="*/ 221496 h 232310"/>
                <a:gd name="connsiteX7" fmla="*/ 17264 w 517085"/>
                <a:gd name="connsiteY7" fmla="*/ 232311 h 2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085" h="232310">
                  <a:moveTo>
                    <a:pt x="17264" y="232311"/>
                  </a:moveTo>
                  <a:cubicBezTo>
                    <a:pt x="19485" y="232311"/>
                    <a:pt x="21707" y="231833"/>
                    <a:pt x="23770" y="231038"/>
                  </a:cubicBezTo>
                  <a:lnTo>
                    <a:pt x="506327" y="33364"/>
                  </a:lnTo>
                  <a:cubicBezTo>
                    <a:pt x="515214" y="29706"/>
                    <a:pt x="519339" y="19687"/>
                    <a:pt x="515848" y="10781"/>
                  </a:cubicBezTo>
                  <a:cubicBezTo>
                    <a:pt x="512199" y="1876"/>
                    <a:pt x="502201" y="-2259"/>
                    <a:pt x="493315" y="1240"/>
                  </a:cubicBezTo>
                  <a:lnTo>
                    <a:pt x="10758" y="198914"/>
                  </a:lnTo>
                  <a:cubicBezTo>
                    <a:pt x="1872" y="202572"/>
                    <a:pt x="-2254" y="212591"/>
                    <a:pt x="1237" y="221496"/>
                  </a:cubicBezTo>
                  <a:cubicBezTo>
                    <a:pt x="3934" y="228176"/>
                    <a:pt x="10441" y="232311"/>
                    <a:pt x="17264" y="232311"/>
                  </a:cubicBezTo>
                  <a:close/>
                </a:path>
              </a:pathLst>
            </a:custGeom>
            <a:solidFill>
              <a:srgbClr val="000000"/>
            </a:solidFill>
            <a:ln w="1584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DA0FF8E1-0E5A-622E-DC3D-7E49F64B2627}"/>
                </a:ext>
              </a:extLst>
            </p:cNvPr>
            <p:cNvSpPr/>
            <p:nvPr/>
          </p:nvSpPr>
          <p:spPr>
            <a:xfrm>
              <a:off x="1491241" y="3020838"/>
              <a:ext cx="589861" cy="136175"/>
            </a:xfrm>
            <a:custGeom>
              <a:avLst/>
              <a:gdLst>
                <a:gd name="connsiteX0" fmla="*/ 337089 w 589861"/>
                <a:gd name="connsiteY0" fmla="*/ 136175 h 136175"/>
                <a:gd name="connsiteX1" fmla="*/ 201732 w 589861"/>
                <a:gd name="connsiteY1" fmla="*/ 117569 h 136175"/>
                <a:gd name="connsiteX2" fmla="*/ 7979 w 589861"/>
                <a:gd name="connsiteY2" fmla="*/ 32964 h 136175"/>
                <a:gd name="connsiteX3" fmla="*/ 3060 w 589861"/>
                <a:gd name="connsiteY3" fmla="*/ 7997 h 136175"/>
                <a:gd name="connsiteX4" fmla="*/ 27973 w 589861"/>
                <a:gd name="connsiteY4" fmla="*/ 3067 h 136175"/>
                <a:gd name="connsiteX5" fmla="*/ 211888 w 589861"/>
                <a:gd name="connsiteY5" fmla="*/ 83059 h 136175"/>
                <a:gd name="connsiteX6" fmla="*/ 560516 w 589861"/>
                <a:gd name="connsiteY6" fmla="*/ 22468 h 136175"/>
                <a:gd name="connsiteX7" fmla="*/ 585747 w 589861"/>
                <a:gd name="connsiteY7" fmla="*/ 25013 h 136175"/>
                <a:gd name="connsiteX8" fmla="*/ 583208 w 589861"/>
                <a:gd name="connsiteY8" fmla="*/ 50299 h 136175"/>
                <a:gd name="connsiteX9" fmla="*/ 337089 w 589861"/>
                <a:gd name="connsiteY9" fmla="*/ 136175 h 13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861" h="136175">
                  <a:moveTo>
                    <a:pt x="337089" y="136175"/>
                  </a:moveTo>
                  <a:cubicBezTo>
                    <a:pt x="293927" y="136175"/>
                    <a:pt x="248544" y="129973"/>
                    <a:pt x="201732" y="117569"/>
                  </a:cubicBezTo>
                  <a:cubicBezTo>
                    <a:pt x="91130" y="88148"/>
                    <a:pt x="11312" y="35191"/>
                    <a:pt x="7979" y="32964"/>
                  </a:cubicBezTo>
                  <a:cubicBezTo>
                    <a:pt x="-272" y="27398"/>
                    <a:pt x="-2494" y="16266"/>
                    <a:pt x="3060" y="7997"/>
                  </a:cubicBezTo>
                  <a:cubicBezTo>
                    <a:pt x="8614" y="-273"/>
                    <a:pt x="19722" y="-2499"/>
                    <a:pt x="27973" y="3067"/>
                  </a:cubicBezTo>
                  <a:cubicBezTo>
                    <a:pt x="29084" y="3862"/>
                    <a:pt x="107157" y="55388"/>
                    <a:pt x="211888" y="83059"/>
                  </a:cubicBezTo>
                  <a:cubicBezTo>
                    <a:pt x="350101" y="119477"/>
                    <a:pt x="467369" y="99121"/>
                    <a:pt x="560516" y="22468"/>
                  </a:cubicBezTo>
                  <a:cubicBezTo>
                    <a:pt x="568133" y="16107"/>
                    <a:pt x="579400" y="17220"/>
                    <a:pt x="585747" y="25013"/>
                  </a:cubicBezTo>
                  <a:cubicBezTo>
                    <a:pt x="592094" y="32646"/>
                    <a:pt x="590983" y="44097"/>
                    <a:pt x="583208" y="50299"/>
                  </a:cubicBezTo>
                  <a:cubicBezTo>
                    <a:pt x="514022" y="107391"/>
                    <a:pt x="430395" y="136175"/>
                    <a:pt x="337089" y="136175"/>
                  </a:cubicBezTo>
                  <a:close/>
                </a:path>
              </a:pathLst>
            </a:custGeom>
            <a:solidFill>
              <a:srgbClr val="000000"/>
            </a:solidFill>
            <a:ln w="15844"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960ABFC2-0625-8847-C7F9-C83C289A7BE0}"/>
                </a:ext>
              </a:extLst>
            </p:cNvPr>
            <p:cNvSpPr/>
            <p:nvPr/>
          </p:nvSpPr>
          <p:spPr>
            <a:xfrm>
              <a:off x="1989870" y="2878744"/>
              <a:ext cx="43762" cy="154383"/>
            </a:xfrm>
            <a:custGeom>
              <a:avLst/>
              <a:gdLst>
                <a:gd name="connsiteX0" fmla="*/ 17931 w 43762"/>
                <a:gd name="connsiteY0" fmla="*/ 154384 h 154383"/>
                <a:gd name="connsiteX1" fmla="*/ 0 w 43762"/>
                <a:gd name="connsiteY1" fmla="*/ 136414 h 154383"/>
                <a:gd name="connsiteX2" fmla="*/ 8093 w 43762"/>
                <a:gd name="connsiteY2" fmla="*/ 14915 h 154383"/>
                <a:gd name="connsiteX3" fmla="*/ 28880 w 43762"/>
                <a:gd name="connsiteY3" fmla="*/ 284 h 154383"/>
                <a:gd name="connsiteX4" fmla="*/ 43479 w 43762"/>
                <a:gd name="connsiteY4" fmla="*/ 21117 h 154383"/>
                <a:gd name="connsiteX5" fmla="*/ 35863 w 43762"/>
                <a:gd name="connsiteY5" fmla="*/ 136414 h 154383"/>
                <a:gd name="connsiteX6" fmla="*/ 17931 w 43762"/>
                <a:gd name="connsiteY6" fmla="*/ 154384 h 15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62" h="154383">
                  <a:moveTo>
                    <a:pt x="17931" y="154384"/>
                  </a:moveTo>
                  <a:cubicBezTo>
                    <a:pt x="8093" y="154384"/>
                    <a:pt x="0" y="146273"/>
                    <a:pt x="0" y="136414"/>
                  </a:cubicBezTo>
                  <a:cubicBezTo>
                    <a:pt x="0" y="61987"/>
                    <a:pt x="7775" y="16823"/>
                    <a:pt x="8093" y="14915"/>
                  </a:cubicBezTo>
                  <a:cubicBezTo>
                    <a:pt x="9838" y="5055"/>
                    <a:pt x="19201" y="-1466"/>
                    <a:pt x="28880" y="284"/>
                  </a:cubicBezTo>
                  <a:cubicBezTo>
                    <a:pt x="38719" y="2033"/>
                    <a:pt x="45225" y="11257"/>
                    <a:pt x="43479" y="21117"/>
                  </a:cubicBezTo>
                  <a:cubicBezTo>
                    <a:pt x="43479" y="21753"/>
                    <a:pt x="35863" y="65645"/>
                    <a:pt x="35863" y="136414"/>
                  </a:cubicBezTo>
                  <a:cubicBezTo>
                    <a:pt x="35863" y="146273"/>
                    <a:pt x="27770" y="154384"/>
                    <a:pt x="17931" y="154384"/>
                  </a:cubicBezTo>
                  <a:close/>
                </a:path>
              </a:pathLst>
            </a:custGeom>
            <a:solidFill>
              <a:srgbClr val="000000"/>
            </a:solidFill>
            <a:ln w="15844"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182CEB75-27EB-E6F2-9639-C93729D485E4}"/>
                </a:ext>
              </a:extLst>
            </p:cNvPr>
            <p:cNvSpPr/>
            <p:nvPr/>
          </p:nvSpPr>
          <p:spPr>
            <a:xfrm>
              <a:off x="2016182" y="2423694"/>
              <a:ext cx="56864" cy="112305"/>
            </a:xfrm>
            <a:custGeom>
              <a:avLst/>
              <a:gdLst>
                <a:gd name="connsiteX0" fmla="*/ 38908 w 56864"/>
                <a:gd name="connsiteY0" fmla="*/ 112306 h 112305"/>
                <a:gd name="connsiteX1" fmla="*/ 23674 w 56864"/>
                <a:gd name="connsiteY1" fmla="*/ 103877 h 112305"/>
                <a:gd name="connsiteX2" fmla="*/ 189 w 56864"/>
                <a:gd name="connsiteY2" fmla="*/ 20545 h 112305"/>
                <a:gd name="connsiteX3" fmla="*/ 15423 w 56864"/>
                <a:gd name="connsiteY3" fmla="*/ 189 h 112305"/>
                <a:gd name="connsiteX4" fmla="*/ 35734 w 56864"/>
                <a:gd name="connsiteY4" fmla="*/ 15456 h 112305"/>
                <a:gd name="connsiteX5" fmla="*/ 54141 w 56864"/>
                <a:gd name="connsiteY5" fmla="*/ 84793 h 112305"/>
                <a:gd name="connsiteX6" fmla="*/ 48429 w 56864"/>
                <a:gd name="connsiteY6" fmla="*/ 109602 h 112305"/>
                <a:gd name="connsiteX7" fmla="*/ 38908 w 56864"/>
                <a:gd name="connsiteY7" fmla="*/ 112306 h 11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64" h="112305">
                  <a:moveTo>
                    <a:pt x="38908" y="112306"/>
                  </a:moveTo>
                  <a:cubicBezTo>
                    <a:pt x="32878" y="112306"/>
                    <a:pt x="27006" y="109284"/>
                    <a:pt x="23674" y="103877"/>
                  </a:cubicBezTo>
                  <a:cubicBezTo>
                    <a:pt x="8917" y="80341"/>
                    <a:pt x="982" y="26588"/>
                    <a:pt x="189" y="20545"/>
                  </a:cubicBezTo>
                  <a:cubicBezTo>
                    <a:pt x="-1239" y="10685"/>
                    <a:pt x="5584" y="1621"/>
                    <a:pt x="15423" y="189"/>
                  </a:cubicBezTo>
                  <a:cubicBezTo>
                    <a:pt x="25261" y="-1242"/>
                    <a:pt x="34306" y="5596"/>
                    <a:pt x="35734" y="15456"/>
                  </a:cubicBezTo>
                  <a:cubicBezTo>
                    <a:pt x="38590" y="35335"/>
                    <a:pt x="46049" y="71753"/>
                    <a:pt x="54141" y="84793"/>
                  </a:cubicBezTo>
                  <a:cubicBezTo>
                    <a:pt x="59378" y="93222"/>
                    <a:pt x="56839" y="104354"/>
                    <a:pt x="48429" y="109602"/>
                  </a:cubicBezTo>
                  <a:cubicBezTo>
                    <a:pt x="45414" y="111511"/>
                    <a:pt x="42240" y="112306"/>
                    <a:pt x="38908" y="112306"/>
                  </a:cubicBezTo>
                  <a:close/>
                </a:path>
              </a:pathLst>
            </a:custGeom>
            <a:solidFill>
              <a:srgbClr val="000000"/>
            </a:solidFill>
            <a:ln w="15844"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832A9586-3DE0-9EB7-4B1E-4CB848451131}"/>
                </a:ext>
              </a:extLst>
            </p:cNvPr>
            <p:cNvSpPr/>
            <p:nvPr/>
          </p:nvSpPr>
          <p:spPr>
            <a:xfrm>
              <a:off x="2011055" y="2563114"/>
              <a:ext cx="67281" cy="41268"/>
            </a:xfrm>
            <a:custGeom>
              <a:avLst/>
              <a:gdLst>
                <a:gd name="connsiteX0" fmla="*/ 17852 w 67281"/>
                <a:gd name="connsiteY0" fmla="*/ 41268 h 41268"/>
                <a:gd name="connsiteX1" fmla="*/ 238 w 67281"/>
                <a:gd name="connsiteY1" fmla="*/ 26161 h 41268"/>
                <a:gd name="connsiteX2" fmla="*/ 14996 w 67281"/>
                <a:gd name="connsiteY2" fmla="*/ 5487 h 41268"/>
                <a:gd name="connsiteX3" fmla="*/ 46415 w 67281"/>
                <a:gd name="connsiteY3" fmla="*/ 239 h 41268"/>
                <a:gd name="connsiteX4" fmla="*/ 67044 w 67281"/>
                <a:gd name="connsiteY4" fmla="*/ 15028 h 41268"/>
                <a:gd name="connsiteX5" fmla="*/ 52286 w 67281"/>
                <a:gd name="connsiteY5" fmla="*/ 35702 h 41268"/>
                <a:gd name="connsiteX6" fmla="*/ 20867 w 67281"/>
                <a:gd name="connsiteY6" fmla="*/ 40950 h 41268"/>
                <a:gd name="connsiteX7" fmla="*/ 17852 w 67281"/>
                <a:gd name="connsiteY7" fmla="*/ 41268 h 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81" h="41268">
                  <a:moveTo>
                    <a:pt x="17852" y="41268"/>
                  </a:moveTo>
                  <a:cubicBezTo>
                    <a:pt x="9283" y="41268"/>
                    <a:pt x="1666" y="35066"/>
                    <a:pt x="238" y="26161"/>
                  </a:cubicBezTo>
                  <a:cubicBezTo>
                    <a:pt x="-1349" y="16301"/>
                    <a:pt x="5157" y="7077"/>
                    <a:pt x="14996" y="5487"/>
                  </a:cubicBezTo>
                  <a:lnTo>
                    <a:pt x="46415" y="239"/>
                  </a:lnTo>
                  <a:cubicBezTo>
                    <a:pt x="56253" y="-1352"/>
                    <a:pt x="65457" y="5169"/>
                    <a:pt x="67044" y="15028"/>
                  </a:cubicBezTo>
                  <a:cubicBezTo>
                    <a:pt x="68631" y="24888"/>
                    <a:pt x="62125" y="34112"/>
                    <a:pt x="52286" y="35702"/>
                  </a:cubicBezTo>
                  <a:lnTo>
                    <a:pt x="20867" y="40950"/>
                  </a:lnTo>
                  <a:cubicBezTo>
                    <a:pt x="19915" y="41109"/>
                    <a:pt x="18804" y="41268"/>
                    <a:pt x="17852" y="41268"/>
                  </a:cubicBezTo>
                  <a:close/>
                </a:path>
              </a:pathLst>
            </a:custGeom>
            <a:solidFill>
              <a:srgbClr val="000000"/>
            </a:solidFill>
            <a:ln w="15844"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78F5AEB7-815A-05B3-AD68-8CBE706889AB}"/>
                </a:ext>
              </a:extLst>
            </p:cNvPr>
            <p:cNvSpPr/>
            <p:nvPr/>
          </p:nvSpPr>
          <p:spPr>
            <a:xfrm>
              <a:off x="1215652" y="2660461"/>
              <a:ext cx="329962" cy="278044"/>
            </a:xfrm>
            <a:custGeom>
              <a:avLst/>
              <a:gdLst>
                <a:gd name="connsiteX0" fmla="*/ 17931 w 329962"/>
                <a:gd name="connsiteY0" fmla="*/ 278044 h 278044"/>
                <a:gd name="connsiteX1" fmla="*/ 0 w 329962"/>
                <a:gd name="connsiteY1" fmla="*/ 260074 h 278044"/>
                <a:gd name="connsiteX2" fmla="*/ 17931 w 329962"/>
                <a:gd name="connsiteY2" fmla="*/ 242103 h 278044"/>
                <a:gd name="connsiteX3" fmla="*/ 294041 w 329962"/>
                <a:gd name="connsiteY3" fmla="*/ 16439 h 278044"/>
                <a:gd name="connsiteX4" fmla="*/ 313559 w 329962"/>
                <a:gd name="connsiteY4" fmla="*/ 59 h 278044"/>
                <a:gd name="connsiteX5" fmla="*/ 329904 w 329962"/>
                <a:gd name="connsiteY5" fmla="*/ 19461 h 278044"/>
                <a:gd name="connsiteX6" fmla="*/ 282457 w 329962"/>
                <a:gd name="connsiteY6" fmla="*/ 148752 h 278044"/>
                <a:gd name="connsiteX7" fmla="*/ 18090 w 329962"/>
                <a:gd name="connsiteY7" fmla="*/ 277885 h 27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962" h="278044">
                  <a:moveTo>
                    <a:pt x="17931" y="278044"/>
                  </a:moveTo>
                  <a:cubicBezTo>
                    <a:pt x="8093" y="278044"/>
                    <a:pt x="0" y="269933"/>
                    <a:pt x="0" y="260074"/>
                  </a:cubicBezTo>
                  <a:cubicBezTo>
                    <a:pt x="0" y="250214"/>
                    <a:pt x="8093" y="242103"/>
                    <a:pt x="17931" y="242103"/>
                  </a:cubicBezTo>
                  <a:cubicBezTo>
                    <a:pt x="270714" y="242103"/>
                    <a:pt x="293248" y="25663"/>
                    <a:pt x="294041" y="16439"/>
                  </a:cubicBezTo>
                  <a:cubicBezTo>
                    <a:pt x="294993" y="6579"/>
                    <a:pt x="303562" y="-736"/>
                    <a:pt x="313559" y="59"/>
                  </a:cubicBezTo>
                  <a:cubicBezTo>
                    <a:pt x="323398" y="1013"/>
                    <a:pt x="330697" y="9601"/>
                    <a:pt x="329904" y="19461"/>
                  </a:cubicBezTo>
                  <a:cubicBezTo>
                    <a:pt x="329745" y="22164"/>
                    <a:pt x="323715" y="85140"/>
                    <a:pt x="282457" y="148752"/>
                  </a:cubicBezTo>
                  <a:cubicBezTo>
                    <a:pt x="244056" y="207753"/>
                    <a:pt x="167094" y="277885"/>
                    <a:pt x="18090" y="277885"/>
                  </a:cubicBezTo>
                  <a:close/>
                </a:path>
              </a:pathLst>
            </a:custGeom>
            <a:solidFill>
              <a:srgbClr val="000000"/>
            </a:solidFill>
            <a:ln w="15844"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017FC8D4-62F7-EB7D-DA42-AD742F8936C9}"/>
                </a:ext>
              </a:extLst>
            </p:cNvPr>
            <p:cNvSpPr/>
            <p:nvPr/>
          </p:nvSpPr>
          <p:spPr>
            <a:xfrm>
              <a:off x="1996843" y="2093098"/>
              <a:ext cx="231225" cy="235049"/>
            </a:xfrm>
            <a:custGeom>
              <a:avLst/>
              <a:gdLst>
                <a:gd name="connsiteX0" fmla="*/ 213122 w 231225"/>
                <a:gd name="connsiteY0" fmla="*/ 235049 h 235049"/>
                <a:gd name="connsiteX1" fmla="*/ 195508 w 231225"/>
                <a:gd name="connsiteY1" fmla="*/ 220418 h 235049"/>
                <a:gd name="connsiteX2" fmla="*/ 92839 w 231225"/>
                <a:gd name="connsiteY2" fmla="*/ 60116 h 235049"/>
                <a:gd name="connsiteX3" fmla="*/ 17464 w 231225"/>
                <a:gd name="connsiteY3" fmla="*/ 35943 h 235049"/>
                <a:gd name="connsiteX4" fmla="*/ 9 w 231225"/>
                <a:gd name="connsiteY4" fmla="*/ 17496 h 235049"/>
                <a:gd name="connsiteX5" fmla="*/ 18417 w 231225"/>
                <a:gd name="connsiteY5" fmla="*/ 2 h 235049"/>
                <a:gd name="connsiteX6" fmla="*/ 110771 w 231225"/>
                <a:gd name="connsiteY6" fmla="*/ 28946 h 235049"/>
                <a:gd name="connsiteX7" fmla="*/ 230894 w 231225"/>
                <a:gd name="connsiteY7" fmla="*/ 213739 h 235049"/>
                <a:gd name="connsiteX8" fmla="*/ 216613 w 231225"/>
                <a:gd name="connsiteY8" fmla="*/ 234731 h 235049"/>
                <a:gd name="connsiteX9" fmla="*/ 213280 w 231225"/>
                <a:gd name="connsiteY9" fmla="*/ 235049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225" h="235049">
                  <a:moveTo>
                    <a:pt x="213122" y="235049"/>
                  </a:moveTo>
                  <a:cubicBezTo>
                    <a:pt x="204711" y="235049"/>
                    <a:pt x="197094" y="229006"/>
                    <a:pt x="195508" y="220418"/>
                  </a:cubicBezTo>
                  <a:cubicBezTo>
                    <a:pt x="181226" y="145038"/>
                    <a:pt x="146792" y="91127"/>
                    <a:pt x="92839" y="60116"/>
                  </a:cubicBezTo>
                  <a:cubicBezTo>
                    <a:pt x="53010" y="37215"/>
                    <a:pt x="17782" y="35943"/>
                    <a:pt x="17464" y="35943"/>
                  </a:cubicBezTo>
                  <a:cubicBezTo>
                    <a:pt x="7626" y="35625"/>
                    <a:pt x="-308" y="27356"/>
                    <a:pt x="9" y="17496"/>
                  </a:cubicBezTo>
                  <a:cubicBezTo>
                    <a:pt x="327" y="7636"/>
                    <a:pt x="8578" y="-157"/>
                    <a:pt x="18417" y="2"/>
                  </a:cubicBezTo>
                  <a:cubicBezTo>
                    <a:pt x="20162" y="2"/>
                    <a:pt x="63165" y="1593"/>
                    <a:pt x="110771" y="28946"/>
                  </a:cubicBezTo>
                  <a:cubicBezTo>
                    <a:pt x="154409" y="54073"/>
                    <a:pt x="210741" y="106394"/>
                    <a:pt x="230894" y="213739"/>
                  </a:cubicBezTo>
                  <a:cubicBezTo>
                    <a:pt x="232798" y="223440"/>
                    <a:pt x="226292" y="232982"/>
                    <a:pt x="216613" y="234731"/>
                  </a:cubicBezTo>
                  <a:cubicBezTo>
                    <a:pt x="215502" y="234890"/>
                    <a:pt x="214391" y="235049"/>
                    <a:pt x="213280" y="235049"/>
                  </a:cubicBezTo>
                  <a:close/>
                </a:path>
              </a:pathLst>
            </a:custGeom>
            <a:solidFill>
              <a:srgbClr val="000000"/>
            </a:solidFill>
            <a:ln w="15844"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81DE9F02-5CD5-EDEA-B43E-F6D3E3D1D9F1}"/>
                </a:ext>
              </a:extLst>
            </p:cNvPr>
            <p:cNvSpPr/>
            <p:nvPr/>
          </p:nvSpPr>
          <p:spPr>
            <a:xfrm>
              <a:off x="3761416" y="1623643"/>
              <a:ext cx="1314695" cy="755393"/>
            </a:xfrm>
            <a:custGeom>
              <a:avLst/>
              <a:gdLst>
                <a:gd name="connsiteX0" fmla="*/ 1150616 w 1314695"/>
                <a:gd name="connsiteY0" fmla="*/ 0 h 755393"/>
                <a:gd name="connsiteX1" fmla="*/ 164238 w 1314695"/>
                <a:gd name="connsiteY1" fmla="*/ 0 h 755393"/>
                <a:gd name="connsiteX2" fmla="*/ 0 w 1314695"/>
                <a:gd name="connsiteY2" fmla="*/ 164596 h 755393"/>
                <a:gd name="connsiteX3" fmla="*/ 0 w 1314695"/>
                <a:gd name="connsiteY3" fmla="*/ 407436 h 755393"/>
                <a:gd name="connsiteX4" fmla="*/ 164238 w 1314695"/>
                <a:gd name="connsiteY4" fmla="*/ 572032 h 755393"/>
                <a:gd name="connsiteX5" fmla="*/ 858479 w 1314695"/>
                <a:gd name="connsiteY5" fmla="*/ 572032 h 755393"/>
                <a:gd name="connsiteX6" fmla="*/ 1067148 w 1314695"/>
                <a:gd name="connsiteY6" fmla="*/ 751259 h 755393"/>
                <a:gd name="connsiteX7" fmla="*/ 1078256 w 1314695"/>
                <a:gd name="connsiteY7" fmla="*/ 755394 h 755393"/>
                <a:gd name="connsiteX8" fmla="*/ 1087301 w 1314695"/>
                <a:gd name="connsiteY8" fmla="*/ 752849 h 755393"/>
                <a:gd name="connsiteX9" fmla="*/ 1094601 w 1314695"/>
                <a:gd name="connsiteY9" fmla="*/ 734084 h 755393"/>
                <a:gd name="connsiteX10" fmla="*/ 1051439 w 1314695"/>
                <a:gd name="connsiteY10" fmla="*/ 572032 h 755393"/>
                <a:gd name="connsiteX11" fmla="*/ 1150457 w 1314695"/>
                <a:gd name="connsiteY11" fmla="*/ 572032 h 755393"/>
                <a:gd name="connsiteX12" fmla="*/ 1314695 w 1314695"/>
                <a:gd name="connsiteY12" fmla="*/ 407436 h 755393"/>
                <a:gd name="connsiteX13" fmla="*/ 1314695 w 1314695"/>
                <a:gd name="connsiteY13" fmla="*/ 164596 h 755393"/>
                <a:gd name="connsiteX14" fmla="*/ 1150457 w 1314695"/>
                <a:gd name="connsiteY14" fmla="*/ 0 h 7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695" h="755393">
                  <a:moveTo>
                    <a:pt x="1150616" y="0"/>
                  </a:moveTo>
                  <a:lnTo>
                    <a:pt x="164238" y="0"/>
                  </a:lnTo>
                  <a:cubicBezTo>
                    <a:pt x="73629" y="0"/>
                    <a:pt x="0" y="73790"/>
                    <a:pt x="0" y="164596"/>
                  </a:cubicBezTo>
                  <a:lnTo>
                    <a:pt x="0" y="407436"/>
                  </a:lnTo>
                  <a:cubicBezTo>
                    <a:pt x="0" y="498242"/>
                    <a:pt x="73629" y="572032"/>
                    <a:pt x="164238" y="572032"/>
                  </a:cubicBezTo>
                  <a:lnTo>
                    <a:pt x="858479" y="572032"/>
                  </a:lnTo>
                  <a:lnTo>
                    <a:pt x="1067148" y="751259"/>
                  </a:lnTo>
                  <a:cubicBezTo>
                    <a:pt x="1070322" y="753962"/>
                    <a:pt x="1074289" y="755394"/>
                    <a:pt x="1078256" y="755394"/>
                  </a:cubicBezTo>
                  <a:cubicBezTo>
                    <a:pt x="1081430" y="755394"/>
                    <a:pt x="1084445" y="754599"/>
                    <a:pt x="1087301" y="752849"/>
                  </a:cubicBezTo>
                  <a:cubicBezTo>
                    <a:pt x="1093648" y="748873"/>
                    <a:pt x="1096505" y="741240"/>
                    <a:pt x="1094601" y="734084"/>
                  </a:cubicBezTo>
                  <a:lnTo>
                    <a:pt x="1051439" y="572032"/>
                  </a:lnTo>
                  <a:lnTo>
                    <a:pt x="1150457" y="572032"/>
                  </a:lnTo>
                  <a:cubicBezTo>
                    <a:pt x="1241066" y="572032"/>
                    <a:pt x="1314695" y="498242"/>
                    <a:pt x="1314695" y="407436"/>
                  </a:cubicBezTo>
                  <a:lnTo>
                    <a:pt x="1314695" y="164596"/>
                  </a:lnTo>
                  <a:cubicBezTo>
                    <a:pt x="1314695" y="73790"/>
                    <a:pt x="1241066" y="0"/>
                    <a:pt x="1150457" y="0"/>
                  </a:cubicBezTo>
                  <a:close/>
                </a:path>
              </a:pathLst>
            </a:custGeom>
            <a:solidFill>
              <a:srgbClr val="32A0DA"/>
            </a:solidFill>
            <a:ln w="15844"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5B8FBE3E-3479-FF81-AC87-A4D8C8C8FF8A}"/>
                </a:ext>
              </a:extLst>
            </p:cNvPr>
            <p:cNvSpPr/>
            <p:nvPr/>
          </p:nvSpPr>
          <p:spPr>
            <a:xfrm>
              <a:off x="3482609" y="2740354"/>
              <a:ext cx="1073654" cy="616878"/>
            </a:xfrm>
            <a:custGeom>
              <a:avLst/>
              <a:gdLst>
                <a:gd name="connsiteX0" fmla="*/ 939725 w 1073654"/>
                <a:gd name="connsiteY0" fmla="*/ 0 h 616878"/>
                <a:gd name="connsiteX1" fmla="*/ 134088 w 1073654"/>
                <a:gd name="connsiteY1" fmla="*/ 0 h 616878"/>
                <a:gd name="connsiteX2" fmla="*/ 0 w 1073654"/>
                <a:gd name="connsiteY2" fmla="*/ 134381 h 616878"/>
                <a:gd name="connsiteX3" fmla="*/ 0 w 1073654"/>
                <a:gd name="connsiteY3" fmla="*/ 332691 h 616878"/>
                <a:gd name="connsiteX4" fmla="*/ 134088 w 1073654"/>
                <a:gd name="connsiteY4" fmla="*/ 467072 h 616878"/>
                <a:gd name="connsiteX5" fmla="*/ 701065 w 1073654"/>
                <a:gd name="connsiteY5" fmla="*/ 467072 h 616878"/>
                <a:gd name="connsiteX6" fmla="*/ 871491 w 1073654"/>
                <a:gd name="connsiteY6" fmla="*/ 613539 h 616878"/>
                <a:gd name="connsiteX7" fmla="*/ 880536 w 1073654"/>
                <a:gd name="connsiteY7" fmla="*/ 616878 h 616878"/>
                <a:gd name="connsiteX8" fmla="*/ 887836 w 1073654"/>
                <a:gd name="connsiteY8" fmla="*/ 614811 h 616878"/>
                <a:gd name="connsiteX9" fmla="*/ 893866 w 1073654"/>
                <a:gd name="connsiteY9" fmla="*/ 599544 h 616878"/>
                <a:gd name="connsiteX10" fmla="*/ 858638 w 1073654"/>
                <a:gd name="connsiteY10" fmla="*/ 467231 h 616878"/>
                <a:gd name="connsiteX11" fmla="*/ 939566 w 1073654"/>
                <a:gd name="connsiteY11" fmla="*/ 467231 h 616878"/>
                <a:gd name="connsiteX12" fmla="*/ 1073654 w 1073654"/>
                <a:gd name="connsiteY12" fmla="*/ 332850 h 616878"/>
                <a:gd name="connsiteX13" fmla="*/ 1073654 w 1073654"/>
                <a:gd name="connsiteY13" fmla="*/ 134540 h 616878"/>
                <a:gd name="connsiteX14" fmla="*/ 939566 w 1073654"/>
                <a:gd name="connsiteY14" fmla="*/ 159 h 6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3654" h="616878">
                  <a:moveTo>
                    <a:pt x="939725" y="0"/>
                  </a:moveTo>
                  <a:lnTo>
                    <a:pt x="134088" y="0"/>
                  </a:lnTo>
                  <a:cubicBezTo>
                    <a:pt x="60141" y="0"/>
                    <a:pt x="0" y="60272"/>
                    <a:pt x="0" y="134381"/>
                  </a:cubicBezTo>
                  <a:lnTo>
                    <a:pt x="0" y="332691"/>
                  </a:lnTo>
                  <a:cubicBezTo>
                    <a:pt x="0" y="406799"/>
                    <a:pt x="60141" y="467072"/>
                    <a:pt x="134088" y="467072"/>
                  </a:cubicBezTo>
                  <a:lnTo>
                    <a:pt x="701065" y="467072"/>
                  </a:lnTo>
                  <a:lnTo>
                    <a:pt x="871491" y="613539"/>
                  </a:lnTo>
                  <a:cubicBezTo>
                    <a:pt x="874030" y="615765"/>
                    <a:pt x="877204" y="616878"/>
                    <a:pt x="880536" y="616878"/>
                  </a:cubicBezTo>
                  <a:cubicBezTo>
                    <a:pt x="883075" y="616878"/>
                    <a:pt x="885614" y="616242"/>
                    <a:pt x="887836" y="614811"/>
                  </a:cubicBezTo>
                  <a:cubicBezTo>
                    <a:pt x="892913" y="611630"/>
                    <a:pt x="895452" y="605428"/>
                    <a:pt x="893866" y="599544"/>
                  </a:cubicBezTo>
                  <a:lnTo>
                    <a:pt x="858638" y="467231"/>
                  </a:lnTo>
                  <a:lnTo>
                    <a:pt x="939566" y="467231"/>
                  </a:lnTo>
                  <a:cubicBezTo>
                    <a:pt x="1013513" y="467231"/>
                    <a:pt x="1073654" y="406958"/>
                    <a:pt x="1073654" y="332850"/>
                  </a:cubicBezTo>
                  <a:lnTo>
                    <a:pt x="1073654" y="134540"/>
                  </a:lnTo>
                  <a:cubicBezTo>
                    <a:pt x="1073654" y="60431"/>
                    <a:pt x="1013513" y="159"/>
                    <a:pt x="939566" y="159"/>
                  </a:cubicBezTo>
                  <a:close/>
                </a:path>
              </a:pathLst>
            </a:custGeom>
            <a:solidFill>
              <a:srgbClr val="32A0DA"/>
            </a:solidFill>
            <a:ln w="15844"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BA216871-88DA-D7F6-8172-2D48A1D5DDC3}"/>
                </a:ext>
              </a:extLst>
            </p:cNvPr>
            <p:cNvSpPr/>
            <p:nvPr/>
          </p:nvSpPr>
          <p:spPr>
            <a:xfrm>
              <a:off x="2978470" y="2056524"/>
              <a:ext cx="1502609" cy="572031"/>
            </a:xfrm>
            <a:custGeom>
              <a:avLst/>
              <a:gdLst>
                <a:gd name="connsiteX0" fmla="*/ 163920 w 1502609"/>
                <a:gd name="connsiteY0" fmla="*/ 571873 h 572031"/>
                <a:gd name="connsiteX1" fmla="*/ 1150299 w 1502609"/>
                <a:gd name="connsiteY1" fmla="*/ 571873 h 572031"/>
                <a:gd name="connsiteX2" fmla="*/ 1314536 w 1502609"/>
                <a:gd name="connsiteY2" fmla="*/ 407276 h 572031"/>
                <a:gd name="connsiteX3" fmla="*/ 1314536 w 1502609"/>
                <a:gd name="connsiteY3" fmla="*/ 352093 h 572031"/>
                <a:gd name="connsiteX4" fmla="*/ 1491786 w 1502609"/>
                <a:gd name="connsiteY4" fmla="*/ 325694 h 572031"/>
                <a:gd name="connsiteX5" fmla="*/ 1483693 w 1502609"/>
                <a:gd name="connsiteY5" fmla="*/ 287845 h 572031"/>
                <a:gd name="connsiteX6" fmla="*/ 1314695 w 1502609"/>
                <a:gd name="connsiteY6" fmla="*/ 211828 h 572031"/>
                <a:gd name="connsiteX7" fmla="*/ 1314695 w 1502609"/>
                <a:gd name="connsiteY7" fmla="*/ 164596 h 572031"/>
                <a:gd name="connsiteX8" fmla="*/ 1150457 w 1502609"/>
                <a:gd name="connsiteY8" fmla="*/ 0 h 572031"/>
                <a:gd name="connsiteX9" fmla="*/ 1051439 w 1502609"/>
                <a:gd name="connsiteY9" fmla="*/ 0 h 572031"/>
                <a:gd name="connsiteX10" fmla="*/ 858479 w 1502609"/>
                <a:gd name="connsiteY10" fmla="*/ 0 h 572031"/>
                <a:gd name="connsiteX11" fmla="*/ 164238 w 1502609"/>
                <a:gd name="connsiteY11" fmla="*/ 0 h 572031"/>
                <a:gd name="connsiteX12" fmla="*/ 0 w 1502609"/>
                <a:gd name="connsiteY12" fmla="*/ 164596 h 572031"/>
                <a:gd name="connsiteX13" fmla="*/ 0 w 1502609"/>
                <a:gd name="connsiteY13" fmla="*/ 407435 h 572031"/>
                <a:gd name="connsiteX14" fmla="*/ 164238 w 1502609"/>
                <a:gd name="connsiteY14" fmla="*/ 572032 h 57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09" h="572031">
                  <a:moveTo>
                    <a:pt x="163920" y="571873"/>
                  </a:moveTo>
                  <a:lnTo>
                    <a:pt x="1150299" y="571873"/>
                  </a:lnTo>
                  <a:cubicBezTo>
                    <a:pt x="1240907" y="571873"/>
                    <a:pt x="1314536" y="498242"/>
                    <a:pt x="1314536" y="407276"/>
                  </a:cubicBezTo>
                  <a:lnTo>
                    <a:pt x="1314536" y="352093"/>
                  </a:lnTo>
                  <a:cubicBezTo>
                    <a:pt x="1314536" y="352093"/>
                    <a:pt x="1491786" y="325694"/>
                    <a:pt x="1491786" y="325694"/>
                  </a:cubicBezTo>
                  <a:cubicBezTo>
                    <a:pt x="1509876" y="316311"/>
                    <a:pt x="1504005" y="288958"/>
                    <a:pt x="1483693" y="287845"/>
                  </a:cubicBezTo>
                  <a:lnTo>
                    <a:pt x="1314695" y="211828"/>
                  </a:lnTo>
                  <a:lnTo>
                    <a:pt x="1314695" y="164596"/>
                  </a:lnTo>
                  <a:cubicBezTo>
                    <a:pt x="1314695" y="73790"/>
                    <a:pt x="1241224" y="0"/>
                    <a:pt x="1150457" y="0"/>
                  </a:cubicBezTo>
                  <a:lnTo>
                    <a:pt x="1051439" y="0"/>
                  </a:lnTo>
                  <a:cubicBezTo>
                    <a:pt x="1051439" y="0"/>
                    <a:pt x="858479" y="0"/>
                    <a:pt x="858479" y="0"/>
                  </a:cubicBezTo>
                  <a:lnTo>
                    <a:pt x="164238" y="0"/>
                  </a:lnTo>
                  <a:cubicBezTo>
                    <a:pt x="73629" y="0"/>
                    <a:pt x="0" y="73631"/>
                    <a:pt x="0" y="164596"/>
                  </a:cubicBezTo>
                  <a:lnTo>
                    <a:pt x="0" y="407435"/>
                  </a:lnTo>
                  <a:cubicBezTo>
                    <a:pt x="0" y="498242"/>
                    <a:pt x="73471" y="572032"/>
                    <a:pt x="164238" y="572032"/>
                  </a:cubicBezTo>
                  <a:close/>
                </a:path>
              </a:pathLst>
            </a:custGeom>
            <a:solidFill>
              <a:srgbClr val="8FCA7C"/>
            </a:solidFill>
            <a:ln w="15844"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DA6AA671-4974-92A1-990A-4906335C9C8E}"/>
                </a:ext>
              </a:extLst>
            </p:cNvPr>
            <p:cNvSpPr/>
            <p:nvPr/>
          </p:nvSpPr>
          <p:spPr>
            <a:xfrm>
              <a:off x="4018007" y="3521122"/>
              <a:ext cx="1786006" cy="1263565"/>
            </a:xfrm>
            <a:custGeom>
              <a:avLst/>
              <a:gdLst>
                <a:gd name="connsiteX0" fmla="*/ 795006 w 1786006"/>
                <a:gd name="connsiteY0" fmla="*/ 28219 h 1263565"/>
                <a:gd name="connsiteX1" fmla="*/ 600460 w 1786006"/>
                <a:gd name="connsiteY1" fmla="*/ 158942 h 1263565"/>
                <a:gd name="connsiteX2" fmla="*/ 398455 w 1786006"/>
                <a:gd name="connsiteY2" fmla="*/ 603431 h 1263565"/>
                <a:gd name="connsiteX3" fmla="*/ 292296 w 1786006"/>
                <a:gd name="connsiteY3" fmla="*/ 443606 h 1263565"/>
                <a:gd name="connsiteX4" fmla="*/ 4919 w 1786006"/>
                <a:gd name="connsiteY4" fmla="*/ 581644 h 1263565"/>
                <a:gd name="connsiteX5" fmla="*/ 285631 w 1786006"/>
                <a:gd name="connsiteY5" fmla="*/ 1000530 h 1263565"/>
                <a:gd name="connsiteX6" fmla="*/ 408928 w 1786006"/>
                <a:gd name="connsiteY6" fmla="*/ 1082112 h 1263565"/>
                <a:gd name="connsiteX7" fmla="*/ 566343 w 1786006"/>
                <a:gd name="connsiteY7" fmla="*/ 953139 h 1263565"/>
                <a:gd name="connsiteX8" fmla="*/ 558408 w 1786006"/>
                <a:gd name="connsiteY8" fmla="*/ 1263566 h 1263565"/>
                <a:gd name="connsiteX9" fmla="*/ 1574302 w 1786006"/>
                <a:gd name="connsiteY9" fmla="*/ 1263566 h 1263565"/>
                <a:gd name="connsiteX10" fmla="*/ 1584140 w 1786006"/>
                <a:gd name="connsiteY10" fmla="*/ 1184210 h 1263565"/>
                <a:gd name="connsiteX11" fmla="*/ 1785986 w 1786006"/>
                <a:gd name="connsiteY11" fmla="*/ 551110 h 1263565"/>
                <a:gd name="connsiteX12" fmla="*/ 1732351 w 1786006"/>
                <a:gd name="connsiteY12" fmla="*/ 475889 h 1263565"/>
                <a:gd name="connsiteX13" fmla="*/ 1713150 w 1786006"/>
                <a:gd name="connsiteY13" fmla="*/ 468892 h 1263565"/>
                <a:gd name="connsiteX14" fmla="*/ 1361983 w 1786006"/>
                <a:gd name="connsiteY14" fmla="*/ 28060 h 1263565"/>
                <a:gd name="connsiteX15" fmla="*/ 795006 w 1786006"/>
                <a:gd name="connsiteY15" fmla="*/ 28060 h 12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6006" h="1263565">
                  <a:moveTo>
                    <a:pt x="795006" y="28219"/>
                  </a:moveTo>
                  <a:cubicBezTo>
                    <a:pt x="752955" y="43963"/>
                    <a:pt x="600460" y="158942"/>
                    <a:pt x="600460" y="158942"/>
                  </a:cubicBezTo>
                  <a:cubicBezTo>
                    <a:pt x="600460" y="158942"/>
                    <a:pt x="471926" y="250861"/>
                    <a:pt x="398455" y="603431"/>
                  </a:cubicBezTo>
                  <a:cubicBezTo>
                    <a:pt x="398455" y="603431"/>
                    <a:pt x="341964" y="498312"/>
                    <a:pt x="292296" y="443606"/>
                  </a:cubicBezTo>
                  <a:cubicBezTo>
                    <a:pt x="201687" y="343894"/>
                    <a:pt x="-37132" y="502447"/>
                    <a:pt x="4919" y="581644"/>
                  </a:cubicBezTo>
                  <a:cubicBezTo>
                    <a:pt x="86007" y="734949"/>
                    <a:pt x="141705" y="843567"/>
                    <a:pt x="285631" y="1000530"/>
                  </a:cubicBezTo>
                  <a:cubicBezTo>
                    <a:pt x="313559" y="1031064"/>
                    <a:pt x="342122" y="1058417"/>
                    <a:pt x="408928" y="1082112"/>
                  </a:cubicBezTo>
                  <a:cubicBezTo>
                    <a:pt x="422575" y="1086883"/>
                    <a:pt x="534606" y="983196"/>
                    <a:pt x="566343" y="953139"/>
                  </a:cubicBezTo>
                  <a:cubicBezTo>
                    <a:pt x="581576" y="938826"/>
                    <a:pt x="558250" y="1258159"/>
                    <a:pt x="558408" y="1263566"/>
                  </a:cubicBezTo>
                  <a:lnTo>
                    <a:pt x="1574302" y="1263566"/>
                  </a:lnTo>
                  <a:lnTo>
                    <a:pt x="1584140" y="1184210"/>
                  </a:lnTo>
                  <a:cubicBezTo>
                    <a:pt x="1584140" y="1184210"/>
                    <a:pt x="1768213" y="1346421"/>
                    <a:pt x="1785986" y="551110"/>
                  </a:cubicBezTo>
                  <a:cubicBezTo>
                    <a:pt x="1786779" y="517396"/>
                    <a:pt x="1764088" y="487339"/>
                    <a:pt x="1732351" y="475889"/>
                  </a:cubicBezTo>
                  <a:lnTo>
                    <a:pt x="1713150" y="468892"/>
                  </a:lnTo>
                  <a:cubicBezTo>
                    <a:pt x="1713150" y="468892"/>
                    <a:pt x="1697916" y="122842"/>
                    <a:pt x="1361983" y="28060"/>
                  </a:cubicBezTo>
                  <a:cubicBezTo>
                    <a:pt x="1361983" y="28060"/>
                    <a:pt x="1193937" y="-35075"/>
                    <a:pt x="795006" y="28060"/>
                  </a:cubicBezTo>
                  <a:close/>
                </a:path>
              </a:pathLst>
            </a:custGeom>
            <a:solidFill>
              <a:srgbClr val="FFFFFF"/>
            </a:solidFill>
            <a:ln w="15844"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41A41856-ECDA-1246-3667-DC245CD2B1D6}"/>
                </a:ext>
              </a:extLst>
            </p:cNvPr>
            <p:cNvSpPr/>
            <p:nvPr/>
          </p:nvSpPr>
          <p:spPr>
            <a:xfrm>
              <a:off x="4018429" y="3521122"/>
              <a:ext cx="1785584" cy="1279309"/>
            </a:xfrm>
            <a:custGeom>
              <a:avLst/>
              <a:gdLst>
                <a:gd name="connsiteX0" fmla="*/ 794584 w 1785584"/>
                <a:gd name="connsiteY0" fmla="*/ 28219 h 1279309"/>
                <a:gd name="connsiteX1" fmla="*/ 600038 w 1785584"/>
                <a:gd name="connsiteY1" fmla="*/ 158942 h 1279309"/>
                <a:gd name="connsiteX2" fmla="*/ 374548 w 1785584"/>
                <a:gd name="connsiteY2" fmla="*/ 542523 h 1279309"/>
                <a:gd name="connsiteX3" fmla="*/ 287113 w 1785584"/>
                <a:gd name="connsiteY3" fmla="*/ 421024 h 1279309"/>
                <a:gd name="connsiteX4" fmla="*/ 4497 w 1785584"/>
                <a:gd name="connsiteY4" fmla="*/ 581644 h 1279309"/>
                <a:gd name="connsiteX5" fmla="*/ 285209 w 1785584"/>
                <a:gd name="connsiteY5" fmla="*/ 1000530 h 1279309"/>
                <a:gd name="connsiteX6" fmla="*/ 408506 w 1785584"/>
                <a:gd name="connsiteY6" fmla="*/ 1082112 h 1279309"/>
                <a:gd name="connsiteX7" fmla="*/ 565921 w 1785584"/>
                <a:gd name="connsiteY7" fmla="*/ 953139 h 1279309"/>
                <a:gd name="connsiteX8" fmla="*/ 557986 w 1785584"/>
                <a:gd name="connsiteY8" fmla="*/ 1279310 h 1279309"/>
                <a:gd name="connsiteX9" fmla="*/ 1573880 w 1785584"/>
                <a:gd name="connsiteY9" fmla="*/ 1279310 h 1279309"/>
                <a:gd name="connsiteX10" fmla="*/ 1583718 w 1785584"/>
                <a:gd name="connsiteY10" fmla="*/ 1184210 h 1279309"/>
                <a:gd name="connsiteX11" fmla="*/ 1785564 w 1785584"/>
                <a:gd name="connsiteY11" fmla="*/ 551110 h 1279309"/>
                <a:gd name="connsiteX12" fmla="*/ 1731929 w 1785584"/>
                <a:gd name="connsiteY12" fmla="*/ 475889 h 1279309"/>
                <a:gd name="connsiteX13" fmla="*/ 1712728 w 1785584"/>
                <a:gd name="connsiteY13" fmla="*/ 468892 h 1279309"/>
                <a:gd name="connsiteX14" fmla="*/ 1361561 w 1785584"/>
                <a:gd name="connsiteY14" fmla="*/ 28060 h 1279309"/>
                <a:gd name="connsiteX15" fmla="*/ 794584 w 1785584"/>
                <a:gd name="connsiteY15" fmla="*/ 28060 h 127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584" h="1279309">
                  <a:moveTo>
                    <a:pt x="794584" y="28219"/>
                  </a:moveTo>
                  <a:cubicBezTo>
                    <a:pt x="752533" y="43963"/>
                    <a:pt x="600038" y="158942"/>
                    <a:pt x="600038" y="158942"/>
                  </a:cubicBezTo>
                  <a:cubicBezTo>
                    <a:pt x="600038" y="158942"/>
                    <a:pt x="465157" y="274239"/>
                    <a:pt x="374548" y="542523"/>
                  </a:cubicBezTo>
                  <a:cubicBezTo>
                    <a:pt x="374548" y="542523"/>
                    <a:pt x="336940" y="475412"/>
                    <a:pt x="287113" y="421024"/>
                  </a:cubicBezTo>
                  <a:cubicBezTo>
                    <a:pt x="227607" y="356139"/>
                    <a:pt x="-37554" y="502288"/>
                    <a:pt x="4497" y="581644"/>
                  </a:cubicBezTo>
                  <a:cubicBezTo>
                    <a:pt x="85585" y="734949"/>
                    <a:pt x="141283" y="843567"/>
                    <a:pt x="285209" y="1000530"/>
                  </a:cubicBezTo>
                  <a:cubicBezTo>
                    <a:pt x="313137" y="1031064"/>
                    <a:pt x="341700" y="1058417"/>
                    <a:pt x="408506" y="1082112"/>
                  </a:cubicBezTo>
                  <a:cubicBezTo>
                    <a:pt x="422153" y="1086883"/>
                    <a:pt x="534184" y="983196"/>
                    <a:pt x="565921" y="953139"/>
                  </a:cubicBezTo>
                  <a:cubicBezTo>
                    <a:pt x="581154" y="938826"/>
                    <a:pt x="557828" y="1258159"/>
                    <a:pt x="557986" y="1279310"/>
                  </a:cubicBezTo>
                  <a:lnTo>
                    <a:pt x="1573880" y="1279310"/>
                  </a:lnTo>
                  <a:lnTo>
                    <a:pt x="1583718" y="1184210"/>
                  </a:lnTo>
                  <a:cubicBezTo>
                    <a:pt x="1583718" y="1184210"/>
                    <a:pt x="1767791" y="1346421"/>
                    <a:pt x="1785564" y="551110"/>
                  </a:cubicBezTo>
                  <a:cubicBezTo>
                    <a:pt x="1786357" y="517396"/>
                    <a:pt x="1763666" y="487339"/>
                    <a:pt x="1731929" y="475889"/>
                  </a:cubicBezTo>
                  <a:lnTo>
                    <a:pt x="1712728" y="468892"/>
                  </a:lnTo>
                  <a:cubicBezTo>
                    <a:pt x="1712728" y="468892"/>
                    <a:pt x="1697494" y="122842"/>
                    <a:pt x="1361561" y="28060"/>
                  </a:cubicBezTo>
                  <a:cubicBezTo>
                    <a:pt x="1361561" y="28060"/>
                    <a:pt x="1193515" y="-35075"/>
                    <a:pt x="794584" y="28060"/>
                  </a:cubicBezTo>
                  <a:close/>
                </a:path>
              </a:pathLst>
            </a:custGeom>
            <a:solidFill>
              <a:srgbClr val="FFFFFF"/>
            </a:solidFill>
            <a:ln w="15844"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B51A5C9D-A4EE-2BF1-3DEB-F2877269BFFC}"/>
                </a:ext>
              </a:extLst>
            </p:cNvPr>
            <p:cNvSpPr/>
            <p:nvPr/>
          </p:nvSpPr>
          <p:spPr>
            <a:xfrm>
              <a:off x="4018429" y="3521122"/>
              <a:ext cx="1785584" cy="1279309"/>
            </a:xfrm>
            <a:custGeom>
              <a:avLst/>
              <a:gdLst>
                <a:gd name="connsiteX0" fmla="*/ 794584 w 1785584"/>
                <a:gd name="connsiteY0" fmla="*/ 28219 h 1279309"/>
                <a:gd name="connsiteX1" fmla="*/ 600038 w 1785584"/>
                <a:gd name="connsiteY1" fmla="*/ 158942 h 1279309"/>
                <a:gd name="connsiteX2" fmla="*/ 374548 w 1785584"/>
                <a:gd name="connsiteY2" fmla="*/ 542523 h 1279309"/>
                <a:gd name="connsiteX3" fmla="*/ 287113 w 1785584"/>
                <a:gd name="connsiteY3" fmla="*/ 421024 h 1279309"/>
                <a:gd name="connsiteX4" fmla="*/ 4497 w 1785584"/>
                <a:gd name="connsiteY4" fmla="*/ 581644 h 1279309"/>
                <a:gd name="connsiteX5" fmla="*/ 285209 w 1785584"/>
                <a:gd name="connsiteY5" fmla="*/ 1000530 h 1279309"/>
                <a:gd name="connsiteX6" fmla="*/ 408506 w 1785584"/>
                <a:gd name="connsiteY6" fmla="*/ 1082112 h 1279309"/>
                <a:gd name="connsiteX7" fmla="*/ 565921 w 1785584"/>
                <a:gd name="connsiteY7" fmla="*/ 953139 h 1279309"/>
                <a:gd name="connsiteX8" fmla="*/ 557986 w 1785584"/>
                <a:gd name="connsiteY8" fmla="*/ 1279310 h 1279309"/>
                <a:gd name="connsiteX9" fmla="*/ 1573880 w 1785584"/>
                <a:gd name="connsiteY9" fmla="*/ 1279310 h 1279309"/>
                <a:gd name="connsiteX10" fmla="*/ 1583718 w 1785584"/>
                <a:gd name="connsiteY10" fmla="*/ 1184210 h 1279309"/>
                <a:gd name="connsiteX11" fmla="*/ 1785564 w 1785584"/>
                <a:gd name="connsiteY11" fmla="*/ 551110 h 1279309"/>
                <a:gd name="connsiteX12" fmla="*/ 1731929 w 1785584"/>
                <a:gd name="connsiteY12" fmla="*/ 475889 h 1279309"/>
                <a:gd name="connsiteX13" fmla="*/ 1712728 w 1785584"/>
                <a:gd name="connsiteY13" fmla="*/ 468892 h 1279309"/>
                <a:gd name="connsiteX14" fmla="*/ 1361561 w 1785584"/>
                <a:gd name="connsiteY14" fmla="*/ 28060 h 1279309"/>
                <a:gd name="connsiteX15" fmla="*/ 794584 w 1785584"/>
                <a:gd name="connsiteY15" fmla="*/ 28060 h 127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584" h="1279309">
                  <a:moveTo>
                    <a:pt x="794584" y="28219"/>
                  </a:moveTo>
                  <a:cubicBezTo>
                    <a:pt x="752533" y="43963"/>
                    <a:pt x="600038" y="158942"/>
                    <a:pt x="600038" y="158942"/>
                  </a:cubicBezTo>
                  <a:cubicBezTo>
                    <a:pt x="600038" y="158942"/>
                    <a:pt x="465157" y="274239"/>
                    <a:pt x="374548" y="542523"/>
                  </a:cubicBezTo>
                  <a:cubicBezTo>
                    <a:pt x="374548" y="542523"/>
                    <a:pt x="336940" y="475412"/>
                    <a:pt x="287113" y="421024"/>
                  </a:cubicBezTo>
                  <a:cubicBezTo>
                    <a:pt x="227607" y="356139"/>
                    <a:pt x="-37554" y="502288"/>
                    <a:pt x="4497" y="581644"/>
                  </a:cubicBezTo>
                  <a:cubicBezTo>
                    <a:pt x="85585" y="734949"/>
                    <a:pt x="141283" y="843567"/>
                    <a:pt x="285209" y="1000530"/>
                  </a:cubicBezTo>
                  <a:cubicBezTo>
                    <a:pt x="313137" y="1031064"/>
                    <a:pt x="341700" y="1058417"/>
                    <a:pt x="408506" y="1082112"/>
                  </a:cubicBezTo>
                  <a:cubicBezTo>
                    <a:pt x="422153" y="1086883"/>
                    <a:pt x="534184" y="983196"/>
                    <a:pt x="565921" y="953139"/>
                  </a:cubicBezTo>
                  <a:cubicBezTo>
                    <a:pt x="581154" y="938826"/>
                    <a:pt x="557828" y="1258159"/>
                    <a:pt x="557986" y="1279310"/>
                  </a:cubicBezTo>
                  <a:lnTo>
                    <a:pt x="1573880" y="1279310"/>
                  </a:lnTo>
                  <a:lnTo>
                    <a:pt x="1583718" y="1184210"/>
                  </a:lnTo>
                  <a:cubicBezTo>
                    <a:pt x="1583718" y="1184210"/>
                    <a:pt x="1767791" y="1346421"/>
                    <a:pt x="1785564" y="551110"/>
                  </a:cubicBezTo>
                  <a:cubicBezTo>
                    <a:pt x="1786357" y="517396"/>
                    <a:pt x="1763666" y="487339"/>
                    <a:pt x="1731929" y="475889"/>
                  </a:cubicBezTo>
                  <a:lnTo>
                    <a:pt x="1712728" y="468892"/>
                  </a:lnTo>
                  <a:cubicBezTo>
                    <a:pt x="1712728" y="468892"/>
                    <a:pt x="1697494" y="122842"/>
                    <a:pt x="1361561" y="28060"/>
                  </a:cubicBezTo>
                  <a:cubicBezTo>
                    <a:pt x="1361561" y="28060"/>
                    <a:pt x="1193515" y="-35075"/>
                    <a:pt x="794584" y="28060"/>
                  </a:cubicBezTo>
                  <a:close/>
                </a:path>
              </a:pathLst>
            </a:custGeom>
            <a:solidFill>
              <a:srgbClr val="8FCA7C"/>
            </a:solidFill>
            <a:ln w="15844"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B356D6E3-E988-E0B3-B5C4-0AC8A17450BD}"/>
                </a:ext>
              </a:extLst>
            </p:cNvPr>
            <p:cNvSpPr/>
            <p:nvPr/>
          </p:nvSpPr>
          <p:spPr>
            <a:xfrm>
              <a:off x="4734402" y="2777249"/>
              <a:ext cx="677044" cy="836499"/>
            </a:xfrm>
            <a:custGeom>
              <a:avLst/>
              <a:gdLst>
                <a:gd name="connsiteX0" fmla="*/ 608774 w 677044"/>
                <a:gd name="connsiteY0" fmla="*/ 360999 h 836499"/>
                <a:gd name="connsiteX1" fmla="*/ 585130 w 677044"/>
                <a:gd name="connsiteY1" fmla="*/ 371495 h 836499"/>
                <a:gd name="connsiteX2" fmla="*/ 574815 w 677044"/>
                <a:gd name="connsiteY2" fmla="*/ 177637 h 836499"/>
                <a:gd name="connsiteX3" fmla="*/ 460563 w 677044"/>
                <a:gd name="connsiteY3" fmla="*/ 0 h 836499"/>
                <a:gd name="connsiteX4" fmla="*/ 66869 w 677044"/>
                <a:gd name="connsiteY4" fmla="*/ 11768 h 836499"/>
                <a:gd name="connsiteX5" fmla="*/ 16566 w 677044"/>
                <a:gd name="connsiteY5" fmla="*/ 200696 h 836499"/>
                <a:gd name="connsiteX6" fmla="*/ 10219 w 677044"/>
                <a:gd name="connsiteY6" fmla="*/ 250314 h 836499"/>
                <a:gd name="connsiteX7" fmla="*/ 146686 w 677044"/>
                <a:gd name="connsiteY7" fmla="*/ 652819 h 836499"/>
                <a:gd name="connsiteX8" fmla="*/ 201909 w 677044"/>
                <a:gd name="connsiteY8" fmla="*/ 687011 h 836499"/>
                <a:gd name="connsiteX9" fmla="*/ 193974 w 677044"/>
                <a:gd name="connsiteY9" fmla="*/ 816779 h 836499"/>
                <a:gd name="connsiteX10" fmla="*/ 346469 w 677044"/>
                <a:gd name="connsiteY10" fmla="*/ 836499 h 836499"/>
                <a:gd name="connsiteX11" fmla="*/ 522133 w 677044"/>
                <a:gd name="connsiteY11" fmla="*/ 797060 h 836499"/>
                <a:gd name="connsiteX12" fmla="*/ 514198 w 677044"/>
                <a:gd name="connsiteY12" fmla="*/ 556288 h 836499"/>
                <a:gd name="connsiteX13" fmla="*/ 553552 w 677044"/>
                <a:gd name="connsiteY13" fmla="*/ 537840 h 836499"/>
                <a:gd name="connsiteX14" fmla="*/ 658442 w 677044"/>
                <a:gd name="connsiteY14" fmla="*/ 500150 h 836499"/>
                <a:gd name="connsiteX15" fmla="*/ 608615 w 677044"/>
                <a:gd name="connsiteY15" fmla="*/ 360681 h 8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044" h="836499">
                  <a:moveTo>
                    <a:pt x="608774" y="360999"/>
                  </a:moveTo>
                  <a:lnTo>
                    <a:pt x="585130" y="371495"/>
                  </a:lnTo>
                  <a:cubicBezTo>
                    <a:pt x="585130" y="371495"/>
                    <a:pt x="637813" y="309155"/>
                    <a:pt x="574815" y="177637"/>
                  </a:cubicBezTo>
                  <a:lnTo>
                    <a:pt x="460563" y="0"/>
                  </a:lnTo>
                  <a:lnTo>
                    <a:pt x="66869" y="11768"/>
                  </a:lnTo>
                  <a:cubicBezTo>
                    <a:pt x="19422" y="55979"/>
                    <a:pt x="20692" y="143127"/>
                    <a:pt x="16566" y="200696"/>
                  </a:cubicBezTo>
                  <a:cubicBezTo>
                    <a:pt x="14979" y="222642"/>
                    <a:pt x="12916" y="242044"/>
                    <a:pt x="10219" y="250314"/>
                  </a:cubicBezTo>
                  <a:cubicBezTo>
                    <a:pt x="2284" y="274009"/>
                    <a:pt x="-42306" y="555493"/>
                    <a:pt x="146686" y="652819"/>
                  </a:cubicBezTo>
                  <a:cubicBezTo>
                    <a:pt x="146686" y="652819"/>
                    <a:pt x="170330" y="681763"/>
                    <a:pt x="201909" y="687011"/>
                  </a:cubicBezTo>
                  <a:lnTo>
                    <a:pt x="193974" y="816779"/>
                  </a:lnTo>
                  <a:lnTo>
                    <a:pt x="346469" y="836499"/>
                  </a:lnTo>
                  <a:lnTo>
                    <a:pt x="522133" y="797060"/>
                  </a:lnTo>
                  <a:lnTo>
                    <a:pt x="514198" y="556288"/>
                  </a:lnTo>
                  <a:lnTo>
                    <a:pt x="553552" y="537840"/>
                  </a:lnTo>
                  <a:cubicBezTo>
                    <a:pt x="553552" y="537840"/>
                    <a:pt x="608615" y="565989"/>
                    <a:pt x="658442" y="500150"/>
                  </a:cubicBezTo>
                  <a:cubicBezTo>
                    <a:pt x="658442" y="500150"/>
                    <a:pt x="724137" y="339689"/>
                    <a:pt x="608615" y="360681"/>
                  </a:cubicBezTo>
                  <a:close/>
                </a:path>
              </a:pathLst>
            </a:custGeom>
            <a:solidFill>
              <a:srgbClr val="FBFBFC"/>
            </a:solidFill>
            <a:ln w="15844"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DAF762DD-48EE-C8C4-487C-37209E369815}"/>
                </a:ext>
              </a:extLst>
            </p:cNvPr>
            <p:cNvSpPr/>
            <p:nvPr/>
          </p:nvSpPr>
          <p:spPr>
            <a:xfrm>
              <a:off x="4710809" y="3059136"/>
              <a:ext cx="552494" cy="423571"/>
            </a:xfrm>
            <a:custGeom>
              <a:avLst/>
              <a:gdLst>
                <a:gd name="connsiteX0" fmla="*/ 275487 w 552494"/>
                <a:gd name="connsiteY0" fmla="*/ 423571 h 423571"/>
                <a:gd name="connsiteX1" fmla="*/ 248987 w 552494"/>
                <a:gd name="connsiteY1" fmla="*/ 422140 h 423571"/>
                <a:gd name="connsiteX2" fmla="*/ 98555 w 552494"/>
                <a:gd name="connsiteY2" fmla="*/ 345170 h 423571"/>
                <a:gd name="connsiteX3" fmla="*/ 8105 w 552494"/>
                <a:gd name="connsiteY3" fmla="*/ 13273 h 423571"/>
                <a:gd name="connsiteX4" fmla="*/ 29686 w 552494"/>
                <a:gd name="connsiteY4" fmla="*/ 551 h 423571"/>
                <a:gd name="connsiteX5" fmla="*/ 42381 w 552494"/>
                <a:gd name="connsiteY5" fmla="*/ 22179 h 423571"/>
                <a:gd name="connsiteX6" fmla="*/ 42381 w 552494"/>
                <a:gd name="connsiteY6" fmla="*/ 22179 h 423571"/>
                <a:gd name="connsiteX7" fmla="*/ 124896 w 552494"/>
                <a:gd name="connsiteY7" fmla="*/ 321474 h 423571"/>
                <a:gd name="connsiteX8" fmla="*/ 125531 w 552494"/>
                <a:gd name="connsiteY8" fmla="*/ 322110 h 423571"/>
                <a:gd name="connsiteX9" fmla="*/ 253113 w 552494"/>
                <a:gd name="connsiteY9" fmla="*/ 386835 h 423571"/>
                <a:gd name="connsiteX10" fmla="*/ 520177 w 552494"/>
                <a:gd name="connsiteY10" fmla="*/ 260247 h 423571"/>
                <a:gd name="connsiteX11" fmla="*/ 544773 w 552494"/>
                <a:gd name="connsiteY11" fmla="*/ 255635 h 423571"/>
                <a:gd name="connsiteX12" fmla="*/ 549375 w 552494"/>
                <a:gd name="connsiteY12" fmla="*/ 280285 h 423571"/>
                <a:gd name="connsiteX13" fmla="*/ 275487 w 552494"/>
                <a:gd name="connsiteY13" fmla="*/ 423571 h 4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94" h="423571">
                  <a:moveTo>
                    <a:pt x="275487" y="423571"/>
                  </a:moveTo>
                  <a:cubicBezTo>
                    <a:pt x="265649" y="423571"/>
                    <a:pt x="256762" y="423094"/>
                    <a:pt x="248987" y="422140"/>
                  </a:cubicBezTo>
                  <a:cubicBezTo>
                    <a:pt x="156316" y="411167"/>
                    <a:pt x="103632" y="351054"/>
                    <a:pt x="98555" y="345170"/>
                  </a:cubicBezTo>
                  <a:cubicBezTo>
                    <a:pt x="-37279" y="195204"/>
                    <a:pt x="6201" y="20748"/>
                    <a:pt x="8105" y="13273"/>
                  </a:cubicBezTo>
                  <a:cubicBezTo>
                    <a:pt x="10644" y="3732"/>
                    <a:pt x="20165" y="-1834"/>
                    <a:pt x="29686" y="551"/>
                  </a:cubicBezTo>
                  <a:cubicBezTo>
                    <a:pt x="39207" y="3095"/>
                    <a:pt x="44761" y="12637"/>
                    <a:pt x="42381" y="22179"/>
                  </a:cubicBezTo>
                  <a:lnTo>
                    <a:pt x="42381" y="22179"/>
                  </a:lnTo>
                  <a:cubicBezTo>
                    <a:pt x="41904" y="23769"/>
                    <a:pt x="2075" y="185980"/>
                    <a:pt x="124896" y="321474"/>
                  </a:cubicBezTo>
                  <a:cubicBezTo>
                    <a:pt x="125055" y="321633"/>
                    <a:pt x="125213" y="321951"/>
                    <a:pt x="125531" y="322110"/>
                  </a:cubicBezTo>
                  <a:cubicBezTo>
                    <a:pt x="126007" y="322587"/>
                    <a:pt x="172184" y="377294"/>
                    <a:pt x="253113" y="386835"/>
                  </a:cubicBezTo>
                  <a:cubicBezTo>
                    <a:pt x="299607" y="392401"/>
                    <a:pt x="438455" y="380315"/>
                    <a:pt x="520177" y="260247"/>
                  </a:cubicBezTo>
                  <a:cubicBezTo>
                    <a:pt x="525731" y="252137"/>
                    <a:pt x="536681" y="250069"/>
                    <a:pt x="544773" y="255635"/>
                  </a:cubicBezTo>
                  <a:cubicBezTo>
                    <a:pt x="552866" y="261201"/>
                    <a:pt x="554929" y="272175"/>
                    <a:pt x="549375" y="280285"/>
                  </a:cubicBezTo>
                  <a:cubicBezTo>
                    <a:pt x="471461" y="394628"/>
                    <a:pt x="348323" y="423571"/>
                    <a:pt x="275487" y="423571"/>
                  </a:cubicBezTo>
                  <a:close/>
                </a:path>
              </a:pathLst>
            </a:custGeom>
            <a:solidFill>
              <a:srgbClr val="000000"/>
            </a:solidFill>
            <a:ln w="15844"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71D83170-963E-1ACA-0BC9-FA0E919243D2}"/>
                </a:ext>
              </a:extLst>
            </p:cNvPr>
            <p:cNvSpPr/>
            <p:nvPr/>
          </p:nvSpPr>
          <p:spPr>
            <a:xfrm>
              <a:off x="4895454" y="3243277"/>
              <a:ext cx="153719" cy="114591"/>
            </a:xfrm>
            <a:custGeom>
              <a:avLst/>
              <a:gdLst>
                <a:gd name="connsiteX0" fmla="*/ 70530 w 153719"/>
                <a:gd name="connsiteY0" fmla="*/ 114591 h 114591"/>
                <a:gd name="connsiteX1" fmla="*/ 64183 w 153719"/>
                <a:gd name="connsiteY1" fmla="*/ 114433 h 114591"/>
                <a:gd name="connsiteX2" fmla="*/ 233 w 153719"/>
                <a:gd name="connsiteY2" fmla="*/ 16788 h 114591"/>
                <a:gd name="connsiteX3" fmla="*/ 6422 w 153719"/>
                <a:gd name="connsiteY3" fmla="*/ 4225 h 114591"/>
                <a:gd name="connsiteX4" fmla="*/ 19751 w 153719"/>
                <a:gd name="connsiteY4" fmla="*/ 90 h 114591"/>
                <a:gd name="connsiteX5" fmla="*/ 137812 w 153719"/>
                <a:gd name="connsiteY5" fmla="*/ 11858 h 114591"/>
                <a:gd name="connsiteX6" fmla="*/ 153680 w 153719"/>
                <a:gd name="connsiteY6" fmla="*/ 30464 h 114591"/>
                <a:gd name="connsiteX7" fmla="*/ 123848 w 153719"/>
                <a:gd name="connsiteY7" fmla="*/ 95349 h 114591"/>
                <a:gd name="connsiteX8" fmla="*/ 70530 w 153719"/>
                <a:gd name="connsiteY8" fmla="*/ 114591 h 114591"/>
                <a:gd name="connsiteX9" fmla="*/ 66563 w 153719"/>
                <a:gd name="connsiteY9" fmla="*/ 78969 h 114591"/>
                <a:gd name="connsiteX10" fmla="*/ 109566 w 153719"/>
                <a:gd name="connsiteY10" fmla="*/ 57023 h 114591"/>
                <a:gd name="connsiteX11" fmla="*/ 114644 w 153719"/>
                <a:gd name="connsiteY11" fmla="*/ 45413 h 114591"/>
                <a:gd name="connsiteX12" fmla="*/ 35937 w 153719"/>
                <a:gd name="connsiteY12" fmla="*/ 37462 h 114591"/>
                <a:gd name="connsiteX13" fmla="*/ 66563 w 153719"/>
                <a:gd name="connsiteY13" fmla="*/ 78969 h 11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719" h="114591">
                  <a:moveTo>
                    <a:pt x="70530" y="114591"/>
                  </a:moveTo>
                  <a:cubicBezTo>
                    <a:pt x="68467" y="114591"/>
                    <a:pt x="66246" y="114591"/>
                    <a:pt x="64183" y="114433"/>
                  </a:cubicBezTo>
                  <a:cubicBezTo>
                    <a:pt x="40221" y="112524"/>
                    <a:pt x="-3575" y="89783"/>
                    <a:pt x="233" y="16788"/>
                  </a:cubicBezTo>
                  <a:cubicBezTo>
                    <a:pt x="550" y="12017"/>
                    <a:pt x="2772" y="7405"/>
                    <a:pt x="6422" y="4225"/>
                  </a:cubicBezTo>
                  <a:cubicBezTo>
                    <a:pt x="10072" y="1044"/>
                    <a:pt x="14991" y="-387"/>
                    <a:pt x="19751" y="90"/>
                  </a:cubicBezTo>
                  <a:lnTo>
                    <a:pt x="137812" y="11858"/>
                  </a:lnTo>
                  <a:cubicBezTo>
                    <a:pt x="147174" y="12812"/>
                    <a:pt x="154315" y="21082"/>
                    <a:pt x="153680" y="30464"/>
                  </a:cubicBezTo>
                  <a:cubicBezTo>
                    <a:pt x="153680" y="32055"/>
                    <a:pt x="151141" y="70858"/>
                    <a:pt x="123848" y="95349"/>
                  </a:cubicBezTo>
                  <a:cubicBezTo>
                    <a:pt x="109566" y="108071"/>
                    <a:pt x="91635" y="114591"/>
                    <a:pt x="70530" y="114591"/>
                  </a:cubicBezTo>
                  <a:close/>
                  <a:moveTo>
                    <a:pt x="66563" y="78969"/>
                  </a:moveTo>
                  <a:cubicBezTo>
                    <a:pt x="86557" y="80082"/>
                    <a:pt x="100680" y="72767"/>
                    <a:pt x="109566" y="57023"/>
                  </a:cubicBezTo>
                  <a:cubicBezTo>
                    <a:pt x="111788" y="53047"/>
                    <a:pt x="113375" y="49071"/>
                    <a:pt x="114644" y="45413"/>
                  </a:cubicBezTo>
                  <a:lnTo>
                    <a:pt x="35937" y="37462"/>
                  </a:lnTo>
                  <a:cubicBezTo>
                    <a:pt x="39904" y="74039"/>
                    <a:pt x="62754" y="78492"/>
                    <a:pt x="66563" y="78969"/>
                  </a:cubicBezTo>
                  <a:close/>
                </a:path>
              </a:pathLst>
            </a:custGeom>
            <a:solidFill>
              <a:srgbClr val="000000"/>
            </a:solidFill>
            <a:ln w="15844"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DDC50E17-9326-35F3-B926-558C503ED692}"/>
                </a:ext>
              </a:extLst>
            </p:cNvPr>
            <p:cNvSpPr/>
            <p:nvPr/>
          </p:nvSpPr>
          <p:spPr>
            <a:xfrm>
              <a:off x="4931083" y="3168314"/>
              <a:ext cx="66945" cy="39588"/>
            </a:xfrm>
            <a:custGeom>
              <a:avLst/>
              <a:gdLst>
                <a:gd name="connsiteX0" fmla="*/ 49182 w 66945"/>
                <a:gd name="connsiteY0" fmla="*/ 39430 h 39588"/>
                <a:gd name="connsiteX1" fmla="*/ 46961 w 66945"/>
                <a:gd name="connsiteY1" fmla="*/ 39430 h 39588"/>
                <a:gd name="connsiteX2" fmla="*/ 15541 w 66945"/>
                <a:gd name="connsiteY2" fmla="*/ 35454 h 39588"/>
                <a:gd name="connsiteX3" fmla="*/ 149 w 66945"/>
                <a:gd name="connsiteY3" fmla="*/ 15575 h 39588"/>
                <a:gd name="connsiteX4" fmla="*/ 19985 w 66945"/>
                <a:gd name="connsiteY4" fmla="*/ 149 h 39588"/>
                <a:gd name="connsiteX5" fmla="*/ 51404 w 66945"/>
                <a:gd name="connsiteY5" fmla="*/ 4125 h 39588"/>
                <a:gd name="connsiteX6" fmla="*/ 66796 w 66945"/>
                <a:gd name="connsiteY6" fmla="*/ 24004 h 39588"/>
                <a:gd name="connsiteX7" fmla="*/ 49182 w 66945"/>
                <a:gd name="connsiteY7" fmla="*/ 39589 h 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45" h="39588">
                  <a:moveTo>
                    <a:pt x="49182" y="39430"/>
                  </a:moveTo>
                  <a:cubicBezTo>
                    <a:pt x="49182" y="39430"/>
                    <a:pt x="47754" y="39430"/>
                    <a:pt x="46961" y="39430"/>
                  </a:cubicBezTo>
                  <a:lnTo>
                    <a:pt x="15541" y="35454"/>
                  </a:lnTo>
                  <a:cubicBezTo>
                    <a:pt x="5862" y="34182"/>
                    <a:pt x="-1120" y="25435"/>
                    <a:pt x="149" y="15575"/>
                  </a:cubicBezTo>
                  <a:cubicBezTo>
                    <a:pt x="1419" y="5875"/>
                    <a:pt x="10146" y="-1123"/>
                    <a:pt x="19985" y="149"/>
                  </a:cubicBezTo>
                  <a:lnTo>
                    <a:pt x="51404" y="4125"/>
                  </a:lnTo>
                  <a:cubicBezTo>
                    <a:pt x="61084" y="5397"/>
                    <a:pt x="68066" y="14144"/>
                    <a:pt x="66796" y="24004"/>
                  </a:cubicBezTo>
                  <a:cubicBezTo>
                    <a:pt x="65686" y="32910"/>
                    <a:pt x="58069" y="39589"/>
                    <a:pt x="49182" y="39589"/>
                  </a:cubicBezTo>
                  <a:close/>
                </a:path>
              </a:pathLst>
            </a:custGeom>
            <a:solidFill>
              <a:srgbClr val="000000"/>
            </a:solidFill>
            <a:ln w="15844"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78437341-7209-A64F-ED2C-D0F5D9AED8E5}"/>
                </a:ext>
              </a:extLst>
            </p:cNvPr>
            <p:cNvSpPr/>
            <p:nvPr/>
          </p:nvSpPr>
          <p:spPr>
            <a:xfrm>
              <a:off x="4840465" y="3016589"/>
              <a:ext cx="51096" cy="51207"/>
            </a:xfrm>
            <a:custGeom>
              <a:avLst/>
              <a:gdLst>
                <a:gd name="connsiteX0" fmla="*/ 51096 w 51096"/>
                <a:gd name="connsiteY0" fmla="*/ 25604 h 51207"/>
                <a:gd name="connsiteX1" fmla="*/ 25548 w 51096"/>
                <a:gd name="connsiteY1" fmla="*/ 51208 h 51207"/>
                <a:gd name="connsiteX2" fmla="*/ 0 w 51096"/>
                <a:gd name="connsiteY2" fmla="*/ 25604 h 51207"/>
                <a:gd name="connsiteX3" fmla="*/ 25548 w 51096"/>
                <a:gd name="connsiteY3" fmla="*/ 0 h 51207"/>
                <a:gd name="connsiteX4" fmla="*/ 51096 w 51096"/>
                <a:gd name="connsiteY4" fmla="*/ 25604 h 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6" h="51207">
                  <a:moveTo>
                    <a:pt x="51096" y="25604"/>
                  </a:moveTo>
                  <a:cubicBezTo>
                    <a:pt x="51096" y="39758"/>
                    <a:pt x="39671" y="51208"/>
                    <a:pt x="25548" y="51208"/>
                  </a:cubicBezTo>
                  <a:cubicBezTo>
                    <a:pt x="11425" y="51208"/>
                    <a:pt x="0" y="39758"/>
                    <a:pt x="0" y="25604"/>
                  </a:cubicBezTo>
                  <a:cubicBezTo>
                    <a:pt x="0" y="11450"/>
                    <a:pt x="11425" y="0"/>
                    <a:pt x="25548" y="0"/>
                  </a:cubicBezTo>
                  <a:cubicBezTo>
                    <a:pt x="39671" y="0"/>
                    <a:pt x="51096" y="11450"/>
                    <a:pt x="51096" y="25604"/>
                  </a:cubicBezTo>
                  <a:close/>
                </a:path>
              </a:pathLst>
            </a:custGeom>
            <a:solidFill>
              <a:srgbClr val="000000"/>
            </a:solidFill>
            <a:ln w="15844"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0D0C5993-0E5E-21F5-C242-24FD987624AD}"/>
                </a:ext>
              </a:extLst>
            </p:cNvPr>
            <p:cNvSpPr/>
            <p:nvPr/>
          </p:nvSpPr>
          <p:spPr>
            <a:xfrm>
              <a:off x="5102452" y="3048713"/>
              <a:ext cx="51096" cy="51207"/>
            </a:xfrm>
            <a:custGeom>
              <a:avLst/>
              <a:gdLst>
                <a:gd name="connsiteX0" fmla="*/ 51096 w 51096"/>
                <a:gd name="connsiteY0" fmla="*/ 25604 h 51207"/>
                <a:gd name="connsiteX1" fmla="*/ 25548 w 51096"/>
                <a:gd name="connsiteY1" fmla="*/ 51208 h 51207"/>
                <a:gd name="connsiteX2" fmla="*/ 0 w 51096"/>
                <a:gd name="connsiteY2" fmla="*/ 25604 h 51207"/>
                <a:gd name="connsiteX3" fmla="*/ 25548 w 51096"/>
                <a:gd name="connsiteY3" fmla="*/ 0 h 51207"/>
                <a:gd name="connsiteX4" fmla="*/ 51096 w 51096"/>
                <a:gd name="connsiteY4" fmla="*/ 25604 h 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6" h="51207">
                  <a:moveTo>
                    <a:pt x="51096" y="25604"/>
                  </a:moveTo>
                  <a:cubicBezTo>
                    <a:pt x="51096" y="39758"/>
                    <a:pt x="39671" y="51208"/>
                    <a:pt x="25548" y="51208"/>
                  </a:cubicBezTo>
                  <a:cubicBezTo>
                    <a:pt x="11425" y="51208"/>
                    <a:pt x="0" y="39758"/>
                    <a:pt x="0" y="25604"/>
                  </a:cubicBezTo>
                  <a:cubicBezTo>
                    <a:pt x="0" y="11450"/>
                    <a:pt x="11425" y="0"/>
                    <a:pt x="25548" y="0"/>
                  </a:cubicBezTo>
                  <a:cubicBezTo>
                    <a:pt x="39671" y="0"/>
                    <a:pt x="51096" y="11450"/>
                    <a:pt x="51096" y="25604"/>
                  </a:cubicBezTo>
                  <a:close/>
                </a:path>
              </a:pathLst>
            </a:custGeom>
            <a:solidFill>
              <a:srgbClr val="000000"/>
            </a:solidFill>
            <a:ln w="15844"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D2C4E31C-461B-9B7A-69FC-F1B8F530BAF1}"/>
                </a:ext>
              </a:extLst>
            </p:cNvPr>
            <p:cNvSpPr/>
            <p:nvPr/>
          </p:nvSpPr>
          <p:spPr>
            <a:xfrm>
              <a:off x="4923023" y="3469073"/>
              <a:ext cx="41331" cy="86310"/>
            </a:xfrm>
            <a:custGeom>
              <a:avLst/>
              <a:gdLst>
                <a:gd name="connsiteX0" fmla="*/ 17730 w 41331"/>
                <a:gd name="connsiteY0" fmla="*/ 86152 h 86310"/>
                <a:gd name="connsiteX1" fmla="*/ 15667 w 41331"/>
                <a:gd name="connsiteY1" fmla="*/ 86152 h 86310"/>
                <a:gd name="connsiteX2" fmla="*/ 116 w 41331"/>
                <a:gd name="connsiteY2" fmla="*/ 66432 h 86310"/>
                <a:gd name="connsiteX3" fmla="*/ 5987 w 41331"/>
                <a:gd name="connsiteY3" fmla="*/ 15701 h 86310"/>
                <a:gd name="connsiteX4" fmla="*/ 25664 w 41331"/>
                <a:gd name="connsiteY4" fmla="*/ 116 h 86310"/>
                <a:gd name="connsiteX5" fmla="*/ 41215 w 41331"/>
                <a:gd name="connsiteY5" fmla="*/ 19836 h 86310"/>
                <a:gd name="connsiteX6" fmla="*/ 35344 w 41331"/>
                <a:gd name="connsiteY6" fmla="*/ 70567 h 86310"/>
                <a:gd name="connsiteX7" fmla="*/ 17730 w 41331"/>
                <a:gd name="connsiteY7" fmla="*/ 86311 h 8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31" h="86310">
                  <a:moveTo>
                    <a:pt x="17730" y="86152"/>
                  </a:moveTo>
                  <a:cubicBezTo>
                    <a:pt x="17730" y="86152"/>
                    <a:pt x="16302" y="86152"/>
                    <a:pt x="15667" y="86152"/>
                  </a:cubicBezTo>
                  <a:cubicBezTo>
                    <a:pt x="5987" y="85039"/>
                    <a:pt x="-995" y="76133"/>
                    <a:pt x="116" y="66432"/>
                  </a:cubicBezTo>
                  <a:lnTo>
                    <a:pt x="5987" y="15701"/>
                  </a:lnTo>
                  <a:cubicBezTo>
                    <a:pt x="7098" y="6001"/>
                    <a:pt x="15985" y="-997"/>
                    <a:pt x="25664" y="116"/>
                  </a:cubicBezTo>
                  <a:cubicBezTo>
                    <a:pt x="35344" y="1230"/>
                    <a:pt x="42326" y="10135"/>
                    <a:pt x="41215" y="19836"/>
                  </a:cubicBezTo>
                  <a:lnTo>
                    <a:pt x="35344" y="70567"/>
                  </a:lnTo>
                  <a:cubicBezTo>
                    <a:pt x="34233" y="79632"/>
                    <a:pt x="26616" y="86311"/>
                    <a:pt x="17730" y="86311"/>
                  </a:cubicBezTo>
                  <a:close/>
                </a:path>
              </a:pathLst>
            </a:custGeom>
            <a:solidFill>
              <a:srgbClr val="000000"/>
            </a:solidFill>
            <a:ln w="15844" cap="flat">
              <a:noFill/>
              <a:prstDash val="solid"/>
              <a:miter/>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C8E81BB2-096E-AC21-8F55-D0295F14C840}"/>
                </a:ext>
              </a:extLst>
            </p:cNvPr>
            <p:cNvSpPr/>
            <p:nvPr/>
          </p:nvSpPr>
          <p:spPr>
            <a:xfrm>
              <a:off x="5225870" y="3324911"/>
              <a:ext cx="40222" cy="198666"/>
            </a:xfrm>
            <a:custGeom>
              <a:avLst/>
              <a:gdLst>
                <a:gd name="connsiteX0" fmla="*/ 22412 w 40222"/>
                <a:gd name="connsiteY0" fmla="*/ 198667 h 198666"/>
                <a:gd name="connsiteX1" fmla="*/ 4798 w 40222"/>
                <a:gd name="connsiteY1" fmla="*/ 181968 h 198666"/>
                <a:gd name="connsiteX2" fmla="*/ 38 w 40222"/>
                <a:gd name="connsiteY2" fmla="*/ 18803 h 198666"/>
                <a:gd name="connsiteX3" fmla="*/ 16700 w 40222"/>
                <a:gd name="connsiteY3" fmla="*/ 38 h 198666"/>
                <a:gd name="connsiteX4" fmla="*/ 35424 w 40222"/>
                <a:gd name="connsiteY4" fmla="*/ 16736 h 198666"/>
                <a:gd name="connsiteX5" fmla="*/ 40185 w 40222"/>
                <a:gd name="connsiteY5" fmla="*/ 179901 h 198666"/>
                <a:gd name="connsiteX6" fmla="*/ 23523 w 40222"/>
                <a:gd name="connsiteY6" fmla="*/ 198667 h 198666"/>
                <a:gd name="connsiteX7" fmla="*/ 22412 w 40222"/>
                <a:gd name="connsiteY7" fmla="*/ 198667 h 19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2" h="198666">
                  <a:moveTo>
                    <a:pt x="22412" y="198667"/>
                  </a:moveTo>
                  <a:cubicBezTo>
                    <a:pt x="13050" y="198667"/>
                    <a:pt x="5274" y="191351"/>
                    <a:pt x="4798" y="181968"/>
                  </a:cubicBezTo>
                  <a:lnTo>
                    <a:pt x="38" y="18803"/>
                  </a:lnTo>
                  <a:cubicBezTo>
                    <a:pt x="-597" y="8944"/>
                    <a:pt x="6861" y="674"/>
                    <a:pt x="16700" y="38"/>
                  </a:cubicBezTo>
                  <a:cubicBezTo>
                    <a:pt x="26538" y="-598"/>
                    <a:pt x="34789" y="6876"/>
                    <a:pt x="35424" y="16736"/>
                  </a:cubicBezTo>
                  <a:lnTo>
                    <a:pt x="40185" y="179901"/>
                  </a:lnTo>
                  <a:cubicBezTo>
                    <a:pt x="40819" y="189761"/>
                    <a:pt x="33361" y="198031"/>
                    <a:pt x="23523" y="198667"/>
                  </a:cubicBezTo>
                  <a:cubicBezTo>
                    <a:pt x="23206" y="198667"/>
                    <a:pt x="22730" y="198667"/>
                    <a:pt x="22412" y="198667"/>
                  </a:cubicBezTo>
                  <a:close/>
                </a:path>
              </a:pathLst>
            </a:custGeom>
            <a:solidFill>
              <a:srgbClr val="000000"/>
            </a:solidFill>
            <a:ln w="15844" cap="flat">
              <a:no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5524D453-38E8-2FFE-AAE7-1D80EFB10F54}"/>
                </a:ext>
              </a:extLst>
            </p:cNvPr>
            <p:cNvSpPr/>
            <p:nvPr/>
          </p:nvSpPr>
          <p:spPr>
            <a:xfrm>
              <a:off x="4558780" y="3875474"/>
              <a:ext cx="90493" cy="935135"/>
            </a:xfrm>
            <a:custGeom>
              <a:avLst/>
              <a:gdLst>
                <a:gd name="connsiteX0" fmla="*/ 17795 w 90493"/>
                <a:gd name="connsiteY0" fmla="*/ 935136 h 935135"/>
                <a:gd name="connsiteX1" fmla="*/ 16684 w 90493"/>
                <a:gd name="connsiteY1" fmla="*/ 935136 h 935135"/>
                <a:gd name="connsiteX2" fmla="*/ 22 w 90493"/>
                <a:gd name="connsiteY2" fmla="*/ 916370 h 935135"/>
                <a:gd name="connsiteX3" fmla="*/ 55085 w 90493"/>
                <a:gd name="connsiteY3" fmla="*/ 16736 h 935135"/>
                <a:gd name="connsiteX4" fmla="*/ 73810 w 90493"/>
                <a:gd name="connsiteY4" fmla="*/ 38 h 935135"/>
                <a:gd name="connsiteX5" fmla="*/ 90472 w 90493"/>
                <a:gd name="connsiteY5" fmla="*/ 18803 h 935135"/>
                <a:gd name="connsiteX6" fmla="*/ 35408 w 90493"/>
                <a:gd name="connsiteY6" fmla="*/ 918437 h 935135"/>
                <a:gd name="connsiteX7" fmla="*/ 17795 w 90493"/>
                <a:gd name="connsiteY7" fmla="*/ 935136 h 93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93" h="935135">
                  <a:moveTo>
                    <a:pt x="17795" y="935136"/>
                  </a:moveTo>
                  <a:cubicBezTo>
                    <a:pt x="17795" y="935136"/>
                    <a:pt x="17001" y="935136"/>
                    <a:pt x="16684" y="935136"/>
                  </a:cubicBezTo>
                  <a:cubicBezTo>
                    <a:pt x="6846" y="934500"/>
                    <a:pt x="-454" y="926071"/>
                    <a:pt x="22" y="916370"/>
                  </a:cubicBezTo>
                  <a:lnTo>
                    <a:pt x="55085" y="16736"/>
                  </a:lnTo>
                  <a:cubicBezTo>
                    <a:pt x="55720" y="6876"/>
                    <a:pt x="64130" y="-598"/>
                    <a:pt x="73810" y="38"/>
                  </a:cubicBezTo>
                  <a:cubicBezTo>
                    <a:pt x="83648" y="674"/>
                    <a:pt x="90948" y="9103"/>
                    <a:pt x="90472" y="18803"/>
                  </a:cubicBezTo>
                  <a:lnTo>
                    <a:pt x="35408" y="918437"/>
                  </a:lnTo>
                  <a:cubicBezTo>
                    <a:pt x="34774" y="927820"/>
                    <a:pt x="26998" y="935136"/>
                    <a:pt x="17795" y="935136"/>
                  </a:cubicBezTo>
                  <a:close/>
                </a:path>
              </a:pathLst>
            </a:custGeom>
            <a:solidFill>
              <a:srgbClr val="000000"/>
            </a:solidFill>
            <a:ln w="15844" cap="flat">
              <a:no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C5781629-984B-583A-DB11-7CE8CE0A1DD6}"/>
                </a:ext>
              </a:extLst>
            </p:cNvPr>
            <p:cNvSpPr/>
            <p:nvPr/>
          </p:nvSpPr>
          <p:spPr>
            <a:xfrm>
              <a:off x="5428223" y="4065334"/>
              <a:ext cx="391380" cy="664250"/>
            </a:xfrm>
            <a:custGeom>
              <a:avLst/>
              <a:gdLst>
                <a:gd name="connsiteX0" fmla="*/ 154089 w 391380"/>
                <a:gd name="connsiteY0" fmla="*/ 662738 h 664250"/>
                <a:gd name="connsiteX1" fmla="*/ 49833 w 391380"/>
                <a:gd name="connsiteY1" fmla="*/ 613121 h 664250"/>
                <a:gd name="connsiteX2" fmla="*/ 482 w 391380"/>
                <a:gd name="connsiteY2" fmla="*/ 455522 h 664250"/>
                <a:gd name="connsiteX3" fmla="*/ 29839 w 391380"/>
                <a:gd name="connsiteY3" fmla="*/ 26299 h 664250"/>
                <a:gd name="connsiteX4" fmla="*/ 48722 w 391380"/>
                <a:gd name="connsiteY4" fmla="*/ 9760 h 664250"/>
                <a:gd name="connsiteX5" fmla="*/ 65226 w 391380"/>
                <a:gd name="connsiteY5" fmla="*/ 28685 h 664250"/>
                <a:gd name="connsiteX6" fmla="*/ 35869 w 391380"/>
                <a:gd name="connsiteY6" fmla="*/ 458225 h 664250"/>
                <a:gd name="connsiteX7" fmla="*/ 75857 w 391380"/>
                <a:gd name="connsiteY7" fmla="*/ 588948 h 664250"/>
                <a:gd name="connsiteX8" fmla="*/ 189317 w 391380"/>
                <a:gd name="connsiteY8" fmla="*/ 628706 h 664250"/>
                <a:gd name="connsiteX9" fmla="*/ 190269 w 391380"/>
                <a:gd name="connsiteY9" fmla="*/ 628706 h 664250"/>
                <a:gd name="connsiteX10" fmla="*/ 320072 w 391380"/>
                <a:gd name="connsiteY10" fmla="*/ 463155 h 664250"/>
                <a:gd name="connsiteX11" fmla="*/ 356093 w 391380"/>
                <a:gd name="connsiteY11" fmla="*/ 16280 h 664250"/>
                <a:gd name="connsiteX12" fmla="*/ 375135 w 391380"/>
                <a:gd name="connsiteY12" fmla="*/ 59 h 664250"/>
                <a:gd name="connsiteX13" fmla="*/ 391321 w 391380"/>
                <a:gd name="connsiteY13" fmla="*/ 19143 h 664250"/>
                <a:gd name="connsiteX14" fmla="*/ 355300 w 391380"/>
                <a:gd name="connsiteY14" fmla="*/ 466495 h 664250"/>
                <a:gd name="connsiteX15" fmla="*/ 355300 w 391380"/>
                <a:gd name="connsiteY15" fmla="*/ 467449 h 664250"/>
                <a:gd name="connsiteX16" fmla="*/ 264215 w 391380"/>
                <a:gd name="connsiteY16" fmla="*/ 639997 h 664250"/>
                <a:gd name="connsiteX17" fmla="*/ 189951 w 391380"/>
                <a:gd name="connsiteY17" fmla="*/ 664170 h 664250"/>
                <a:gd name="connsiteX18" fmla="*/ 154247 w 391380"/>
                <a:gd name="connsiteY18" fmla="*/ 662579 h 6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380" h="664250">
                  <a:moveTo>
                    <a:pt x="154089" y="662738"/>
                  </a:moveTo>
                  <a:cubicBezTo>
                    <a:pt x="110927" y="657649"/>
                    <a:pt x="76016" y="641110"/>
                    <a:pt x="49833" y="613121"/>
                  </a:cubicBezTo>
                  <a:cubicBezTo>
                    <a:pt x="-7293" y="551894"/>
                    <a:pt x="165" y="459339"/>
                    <a:pt x="482" y="455522"/>
                  </a:cubicBezTo>
                  <a:lnTo>
                    <a:pt x="29839" y="26299"/>
                  </a:lnTo>
                  <a:cubicBezTo>
                    <a:pt x="30474" y="16598"/>
                    <a:pt x="38884" y="9124"/>
                    <a:pt x="48722" y="9760"/>
                  </a:cubicBezTo>
                  <a:cubicBezTo>
                    <a:pt x="58402" y="10396"/>
                    <a:pt x="65861" y="18984"/>
                    <a:pt x="65226" y="28685"/>
                  </a:cubicBezTo>
                  <a:lnTo>
                    <a:pt x="35869" y="458225"/>
                  </a:lnTo>
                  <a:cubicBezTo>
                    <a:pt x="35869" y="459339"/>
                    <a:pt x="29522" y="539490"/>
                    <a:pt x="75857" y="588948"/>
                  </a:cubicBezTo>
                  <a:cubicBezTo>
                    <a:pt x="101723" y="616461"/>
                    <a:pt x="139966" y="629978"/>
                    <a:pt x="189317" y="628706"/>
                  </a:cubicBezTo>
                  <a:cubicBezTo>
                    <a:pt x="189634" y="628706"/>
                    <a:pt x="189951" y="628706"/>
                    <a:pt x="190269" y="628706"/>
                  </a:cubicBezTo>
                  <a:cubicBezTo>
                    <a:pt x="194553" y="628706"/>
                    <a:pt x="297697" y="628547"/>
                    <a:pt x="320072" y="463155"/>
                  </a:cubicBezTo>
                  <a:lnTo>
                    <a:pt x="356093" y="16280"/>
                  </a:lnTo>
                  <a:cubicBezTo>
                    <a:pt x="356887" y="6579"/>
                    <a:pt x="365455" y="-736"/>
                    <a:pt x="375135" y="59"/>
                  </a:cubicBezTo>
                  <a:cubicBezTo>
                    <a:pt x="384973" y="1013"/>
                    <a:pt x="392114" y="9442"/>
                    <a:pt x="391321" y="19143"/>
                  </a:cubicBezTo>
                  <a:lnTo>
                    <a:pt x="355300" y="466495"/>
                  </a:lnTo>
                  <a:cubicBezTo>
                    <a:pt x="355300" y="466495"/>
                    <a:pt x="355300" y="467131"/>
                    <a:pt x="355300" y="467449"/>
                  </a:cubicBezTo>
                  <a:cubicBezTo>
                    <a:pt x="347683" y="523905"/>
                    <a:pt x="325784" y="599762"/>
                    <a:pt x="264215" y="639997"/>
                  </a:cubicBezTo>
                  <a:cubicBezTo>
                    <a:pt x="228511" y="663374"/>
                    <a:pt x="195188" y="664170"/>
                    <a:pt x="189951" y="664170"/>
                  </a:cubicBezTo>
                  <a:cubicBezTo>
                    <a:pt x="177574" y="664487"/>
                    <a:pt x="165672" y="663851"/>
                    <a:pt x="154247" y="662579"/>
                  </a:cubicBezTo>
                  <a:close/>
                </a:path>
              </a:pathLst>
            </a:custGeom>
            <a:solidFill>
              <a:srgbClr val="000000"/>
            </a:solidFill>
            <a:ln w="15844"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979BBF08-2AD8-26AF-F936-545F58F3CFD9}"/>
                </a:ext>
              </a:extLst>
            </p:cNvPr>
            <p:cNvSpPr/>
            <p:nvPr/>
          </p:nvSpPr>
          <p:spPr>
            <a:xfrm>
              <a:off x="5566677" y="4689686"/>
              <a:ext cx="43329" cy="120923"/>
            </a:xfrm>
            <a:custGeom>
              <a:avLst/>
              <a:gdLst>
                <a:gd name="connsiteX0" fmla="*/ 25631 w 43329"/>
                <a:gd name="connsiteY0" fmla="*/ 120923 h 120923"/>
                <a:gd name="connsiteX1" fmla="*/ 8018 w 43329"/>
                <a:gd name="connsiteY1" fmla="*/ 104861 h 120923"/>
                <a:gd name="connsiteX2" fmla="*/ 84 w 43329"/>
                <a:gd name="connsiteY2" fmla="*/ 19303 h 120923"/>
                <a:gd name="connsiteX3" fmla="*/ 16111 w 43329"/>
                <a:gd name="connsiteY3" fmla="*/ 60 h 120923"/>
                <a:gd name="connsiteX4" fmla="*/ 35311 w 43329"/>
                <a:gd name="connsiteY4" fmla="*/ 16122 h 120923"/>
                <a:gd name="connsiteX5" fmla="*/ 43246 w 43329"/>
                <a:gd name="connsiteY5" fmla="*/ 101681 h 120923"/>
                <a:gd name="connsiteX6" fmla="*/ 27218 w 43329"/>
                <a:gd name="connsiteY6" fmla="*/ 120923 h 120923"/>
                <a:gd name="connsiteX7" fmla="*/ 25631 w 43329"/>
                <a:gd name="connsiteY7" fmla="*/ 120923 h 12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29" h="120923">
                  <a:moveTo>
                    <a:pt x="25631" y="120923"/>
                  </a:moveTo>
                  <a:cubicBezTo>
                    <a:pt x="16587" y="120923"/>
                    <a:pt x="8811" y="114085"/>
                    <a:pt x="8018" y="104861"/>
                  </a:cubicBezTo>
                  <a:lnTo>
                    <a:pt x="84" y="19303"/>
                  </a:lnTo>
                  <a:cubicBezTo>
                    <a:pt x="-869" y="9602"/>
                    <a:pt x="6431" y="855"/>
                    <a:pt x="16111" y="60"/>
                  </a:cubicBezTo>
                  <a:cubicBezTo>
                    <a:pt x="25790" y="-735"/>
                    <a:pt x="34518" y="6421"/>
                    <a:pt x="35311" y="16122"/>
                  </a:cubicBezTo>
                  <a:lnTo>
                    <a:pt x="43246" y="101681"/>
                  </a:lnTo>
                  <a:cubicBezTo>
                    <a:pt x="44198" y="111382"/>
                    <a:pt x="36898" y="120128"/>
                    <a:pt x="27218" y="120923"/>
                  </a:cubicBezTo>
                  <a:cubicBezTo>
                    <a:pt x="26742" y="120923"/>
                    <a:pt x="26107" y="120923"/>
                    <a:pt x="25631" y="120923"/>
                  </a:cubicBezTo>
                  <a:close/>
                </a:path>
              </a:pathLst>
            </a:custGeom>
            <a:solidFill>
              <a:srgbClr val="000000"/>
            </a:solidFill>
            <a:ln w="15844"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81D4FA62-B3B5-54A5-03FD-1DAEBC8D8142}"/>
                </a:ext>
              </a:extLst>
            </p:cNvPr>
            <p:cNvSpPr/>
            <p:nvPr/>
          </p:nvSpPr>
          <p:spPr>
            <a:xfrm>
              <a:off x="4038122" y="3943201"/>
              <a:ext cx="238755" cy="140639"/>
            </a:xfrm>
            <a:custGeom>
              <a:avLst/>
              <a:gdLst>
                <a:gd name="connsiteX0" fmla="*/ 17652 w 238755"/>
                <a:gd name="connsiteY0" fmla="*/ 140640 h 140639"/>
                <a:gd name="connsiteX1" fmla="*/ 38 w 238755"/>
                <a:gd name="connsiteY1" fmla="*/ 124101 h 140639"/>
                <a:gd name="connsiteX2" fmla="*/ 16541 w 238755"/>
                <a:gd name="connsiteY2" fmla="*/ 105176 h 140639"/>
                <a:gd name="connsiteX3" fmla="*/ 206962 w 238755"/>
                <a:gd name="connsiteY3" fmla="*/ 7055 h 140639"/>
                <a:gd name="connsiteX4" fmla="*/ 231717 w 238755"/>
                <a:gd name="connsiteY4" fmla="*/ 3556 h 140639"/>
                <a:gd name="connsiteX5" fmla="*/ 235208 w 238755"/>
                <a:gd name="connsiteY5" fmla="*/ 28365 h 140639"/>
                <a:gd name="connsiteX6" fmla="*/ 18763 w 238755"/>
                <a:gd name="connsiteY6" fmla="*/ 140640 h 140639"/>
                <a:gd name="connsiteX7" fmla="*/ 17494 w 238755"/>
                <a:gd name="connsiteY7" fmla="*/ 140640 h 14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55" h="140639">
                  <a:moveTo>
                    <a:pt x="17652" y="140640"/>
                  </a:moveTo>
                  <a:cubicBezTo>
                    <a:pt x="8449" y="140640"/>
                    <a:pt x="673" y="133484"/>
                    <a:pt x="38" y="124101"/>
                  </a:cubicBezTo>
                  <a:cubicBezTo>
                    <a:pt x="-596" y="114400"/>
                    <a:pt x="6703" y="105812"/>
                    <a:pt x="16541" y="105176"/>
                  </a:cubicBezTo>
                  <a:cubicBezTo>
                    <a:pt x="17970" y="105176"/>
                    <a:pt x="140950" y="95316"/>
                    <a:pt x="206962" y="7055"/>
                  </a:cubicBezTo>
                  <a:cubicBezTo>
                    <a:pt x="212833" y="-738"/>
                    <a:pt x="223941" y="-2328"/>
                    <a:pt x="231717" y="3556"/>
                  </a:cubicBezTo>
                  <a:cubicBezTo>
                    <a:pt x="239492" y="9440"/>
                    <a:pt x="241079" y="20572"/>
                    <a:pt x="235208" y="28365"/>
                  </a:cubicBezTo>
                  <a:cubicBezTo>
                    <a:pt x="159198" y="129985"/>
                    <a:pt x="24476" y="140322"/>
                    <a:pt x="18763" y="140640"/>
                  </a:cubicBezTo>
                  <a:cubicBezTo>
                    <a:pt x="18287" y="140640"/>
                    <a:pt x="17970" y="140640"/>
                    <a:pt x="17494" y="140640"/>
                  </a:cubicBezTo>
                  <a:close/>
                </a:path>
              </a:pathLst>
            </a:custGeom>
            <a:solidFill>
              <a:srgbClr val="000000"/>
            </a:solidFill>
            <a:ln w="15844" cap="flat">
              <a:no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9E52AAAE-9A38-6688-D713-F4D112C08468}"/>
                </a:ext>
              </a:extLst>
            </p:cNvPr>
            <p:cNvSpPr/>
            <p:nvPr/>
          </p:nvSpPr>
          <p:spPr>
            <a:xfrm>
              <a:off x="4005253" y="4085213"/>
              <a:ext cx="546916" cy="529312"/>
            </a:xfrm>
            <a:custGeom>
              <a:avLst/>
              <a:gdLst>
                <a:gd name="connsiteX0" fmla="*/ 427395 w 546916"/>
                <a:gd name="connsiteY0" fmla="*/ 529312 h 529312"/>
                <a:gd name="connsiteX1" fmla="*/ 284579 w 546916"/>
                <a:gd name="connsiteY1" fmla="*/ 447889 h 529312"/>
                <a:gd name="connsiteX2" fmla="*/ 1964 w 546916"/>
                <a:gd name="connsiteY2" fmla="*/ 25823 h 529312"/>
                <a:gd name="connsiteX3" fmla="*/ 9580 w 546916"/>
                <a:gd name="connsiteY3" fmla="*/ 1968 h 529312"/>
                <a:gd name="connsiteX4" fmla="*/ 33383 w 546916"/>
                <a:gd name="connsiteY4" fmla="*/ 9601 h 529312"/>
                <a:gd name="connsiteX5" fmla="*/ 312032 w 546916"/>
                <a:gd name="connsiteY5" fmla="*/ 425465 h 529312"/>
                <a:gd name="connsiteX6" fmla="*/ 433742 w 546916"/>
                <a:gd name="connsiteY6" fmla="*/ 493371 h 529312"/>
                <a:gd name="connsiteX7" fmla="*/ 513719 w 546916"/>
                <a:gd name="connsiteY7" fmla="*/ 427851 h 529312"/>
                <a:gd name="connsiteX8" fmla="*/ 537839 w 546916"/>
                <a:gd name="connsiteY8" fmla="*/ 421013 h 529312"/>
                <a:gd name="connsiteX9" fmla="*/ 544662 w 546916"/>
                <a:gd name="connsiteY9" fmla="*/ 445185 h 529312"/>
                <a:gd name="connsiteX10" fmla="*/ 436599 w 546916"/>
                <a:gd name="connsiteY10" fmla="*/ 528676 h 529312"/>
                <a:gd name="connsiteX11" fmla="*/ 427236 w 546916"/>
                <a:gd name="connsiteY11" fmla="*/ 528994 h 52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916" h="529312">
                  <a:moveTo>
                    <a:pt x="427395" y="529312"/>
                  </a:moveTo>
                  <a:cubicBezTo>
                    <a:pt x="351385" y="529312"/>
                    <a:pt x="287277" y="451387"/>
                    <a:pt x="284579" y="447889"/>
                  </a:cubicBezTo>
                  <a:cubicBezTo>
                    <a:pt x="107012" y="227950"/>
                    <a:pt x="2916" y="27890"/>
                    <a:pt x="1964" y="25823"/>
                  </a:cubicBezTo>
                  <a:cubicBezTo>
                    <a:pt x="-2479" y="17076"/>
                    <a:pt x="853" y="6421"/>
                    <a:pt x="9580" y="1968"/>
                  </a:cubicBezTo>
                  <a:cubicBezTo>
                    <a:pt x="18308" y="-2485"/>
                    <a:pt x="28940" y="855"/>
                    <a:pt x="33383" y="9601"/>
                  </a:cubicBezTo>
                  <a:cubicBezTo>
                    <a:pt x="34335" y="11510"/>
                    <a:pt x="136845" y="208707"/>
                    <a:pt x="312032" y="425465"/>
                  </a:cubicBezTo>
                  <a:cubicBezTo>
                    <a:pt x="312667" y="426102"/>
                    <a:pt x="372490" y="498778"/>
                    <a:pt x="433742" y="493371"/>
                  </a:cubicBezTo>
                  <a:cubicBezTo>
                    <a:pt x="463892" y="490827"/>
                    <a:pt x="490868" y="468722"/>
                    <a:pt x="513719" y="427851"/>
                  </a:cubicBezTo>
                  <a:cubicBezTo>
                    <a:pt x="518479" y="419263"/>
                    <a:pt x="529270" y="416242"/>
                    <a:pt x="537839" y="421013"/>
                  </a:cubicBezTo>
                  <a:cubicBezTo>
                    <a:pt x="546408" y="425784"/>
                    <a:pt x="549423" y="436598"/>
                    <a:pt x="544662" y="445185"/>
                  </a:cubicBezTo>
                  <a:cubicBezTo>
                    <a:pt x="515623" y="496870"/>
                    <a:pt x="479285" y="525019"/>
                    <a:pt x="436599" y="528676"/>
                  </a:cubicBezTo>
                  <a:cubicBezTo>
                    <a:pt x="433425" y="528994"/>
                    <a:pt x="430410" y="528994"/>
                    <a:pt x="427236" y="528994"/>
                  </a:cubicBezTo>
                  <a:close/>
                </a:path>
              </a:pathLst>
            </a:custGeom>
            <a:solidFill>
              <a:srgbClr val="000000"/>
            </a:solidFill>
            <a:ln w="15844" cap="flat">
              <a:noFill/>
              <a:prstDash val="solid"/>
              <a:miter/>
            </a:ln>
          </p:spPr>
          <p:txBody>
            <a:bodyPr rtlCol="0" anchor="ctr"/>
            <a:lstStyle/>
            <a:p>
              <a:endParaRPr lang="ja-JP" altLang="en-US"/>
            </a:p>
          </p:txBody>
        </p:sp>
        <p:sp>
          <p:nvSpPr>
            <p:cNvPr id="2048" name="フリーフォーム: 図形 2047">
              <a:extLst>
                <a:ext uri="{FF2B5EF4-FFF2-40B4-BE49-F238E27FC236}">
                  <a16:creationId xmlns:a16="http://schemas.microsoft.com/office/drawing/2014/main" id="{149F65FA-22C8-70BA-6A18-44AF82CC9604}"/>
                </a:ext>
              </a:extLst>
            </p:cNvPr>
            <p:cNvSpPr/>
            <p:nvPr/>
          </p:nvSpPr>
          <p:spPr>
            <a:xfrm>
              <a:off x="4292530" y="3947075"/>
              <a:ext cx="233423" cy="303111"/>
            </a:xfrm>
            <a:custGeom>
              <a:avLst/>
              <a:gdLst>
                <a:gd name="connsiteX0" fmla="*/ 215810 w 233423"/>
                <a:gd name="connsiteY0" fmla="*/ 303112 h 303111"/>
                <a:gd name="connsiteX1" fmla="*/ 201528 w 233423"/>
                <a:gd name="connsiteY1" fmla="*/ 295955 h 303111"/>
                <a:gd name="connsiteX2" fmla="*/ 3491 w 233423"/>
                <a:gd name="connsiteY2" fmla="*/ 28308 h 303111"/>
                <a:gd name="connsiteX3" fmla="*/ 7141 w 233423"/>
                <a:gd name="connsiteY3" fmla="*/ 3499 h 303111"/>
                <a:gd name="connsiteX4" fmla="*/ 31895 w 233423"/>
                <a:gd name="connsiteY4" fmla="*/ 7157 h 303111"/>
                <a:gd name="connsiteX5" fmla="*/ 229933 w 233423"/>
                <a:gd name="connsiteY5" fmla="*/ 274805 h 303111"/>
                <a:gd name="connsiteX6" fmla="*/ 226283 w 233423"/>
                <a:gd name="connsiteY6" fmla="*/ 299613 h 303111"/>
                <a:gd name="connsiteX7" fmla="*/ 215810 w 233423"/>
                <a:gd name="connsiteY7" fmla="*/ 303112 h 30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423" h="303111">
                  <a:moveTo>
                    <a:pt x="215810" y="303112"/>
                  </a:moveTo>
                  <a:cubicBezTo>
                    <a:pt x="210415" y="303112"/>
                    <a:pt x="205019" y="300567"/>
                    <a:pt x="201528" y="295955"/>
                  </a:cubicBezTo>
                  <a:lnTo>
                    <a:pt x="3491" y="28308"/>
                  </a:lnTo>
                  <a:cubicBezTo>
                    <a:pt x="-2380" y="20356"/>
                    <a:pt x="-635" y="9383"/>
                    <a:pt x="7141" y="3499"/>
                  </a:cubicBezTo>
                  <a:cubicBezTo>
                    <a:pt x="15075" y="-2385"/>
                    <a:pt x="26024" y="-636"/>
                    <a:pt x="31895" y="7157"/>
                  </a:cubicBezTo>
                  <a:lnTo>
                    <a:pt x="229933" y="274805"/>
                  </a:lnTo>
                  <a:cubicBezTo>
                    <a:pt x="235804" y="282756"/>
                    <a:pt x="234059" y="293729"/>
                    <a:pt x="226283" y="299613"/>
                  </a:cubicBezTo>
                  <a:cubicBezTo>
                    <a:pt x="223109" y="301999"/>
                    <a:pt x="219460" y="303112"/>
                    <a:pt x="215810" y="303112"/>
                  </a:cubicBezTo>
                  <a:close/>
                </a:path>
              </a:pathLst>
            </a:custGeom>
            <a:solidFill>
              <a:srgbClr val="000000"/>
            </a:solidFill>
            <a:ln w="15844" cap="flat">
              <a:noFill/>
              <a:prstDash val="solid"/>
              <a:miter/>
            </a:ln>
          </p:spPr>
          <p:txBody>
            <a:bodyPr rtlCol="0" anchor="ctr"/>
            <a:lstStyle/>
            <a:p>
              <a:endParaRPr lang="ja-JP" altLang="en-US"/>
            </a:p>
          </p:txBody>
        </p:sp>
        <p:sp>
          <p:nvSpPr>
            <p:cNvPr id="2049" name="フリーフォーム: 図形 2048">
              <a:extLst>
                <a:ext uri="{FF2B5EF4-FFF2-40B4-BE49-F238E27FC236}">
                  <a16:creationId xmlns:a16="http://schemas.microsoft.com/office/drawing/2014/main" id="{23E69E55-6C51-3EAF-D12F-AF88BEF2B808}"/>
                </a:ext>
              </a:extLst>
            </p:cNvPr>
            <p:cNvSpPr/>
            <p:nvPr/>
          </p:nvSpPr>
          <p:spPr>
            <a:xfrm>
              <a:off x="5482228" y="3436520"/>
              <a:ext cx="374601" cy="627737"/>
            </a:xfrm>
            <a:custGeom>
              <a:avLst/>
              <a:gdLst>
                <a:gd name="connsiteX0" fmla="*/ 86596 w 374601"/>
                <a:gd name="connsiteY0" fmla="*/ 563830 h 627737"/>
                <a:gd name="connsiteX1" fmla="*/ 89770 w 374601"/>
                <a:gd name="connsiteY1" fmla="*/ 513894 h 627737"/>
                <a:gd name="connsiteX2" fmla="*/ 11221 w 374601"/>
                <a:gd name="connsiteY2" fmla="*/ 348503 h 627737"/>
                <a:gd name="connsiteX3" fmla="*/ 113 w 374601"/>
                <a:gd name="connsiteY3" fmla="*/ 262468 h 627737"/>
                <a:gd name="connsiteX4" fmla="*/ 43434 w 374601"/>
                <a:gd name="connsiteY4" fmla="*/ 230503 h 627737"/>
                <a:gd name="connsiteX5" fmla="*/ 91991 w 374601"/>
                <a:gd name="connsiteY5" fmla="*/ 313039 h 627737"/>
                <a:gd name="connsiteX6" fmla="*/ 206720 w 374601"/>
                <a:gd name="connsiteY6" fmla="*/ 1022 h 627737"/>
                <a:gd name="connsiteX7" fmla="*/ 202435 w 374601"/>
                <a:gd name="connsiteY7" fmla="*/ 213645 h 627737"/>
                <a:gd name="connsiteX8" fmla="*/ 260355 w 374601"/>
                <a:gd name="connsiteY8" fmla="*/ 250540 h 627737"/>
                <a:gd name="connsiteX9" fmla="*/ 320337 w 374601"/>
                <a:gd name="connsiteY9" fmla="*/ 302543 h 627737"/>
                <a:gd name="connsiteX10" fmla="*/ 357152 w 374601"/>
                <a:gd name="connsiteY10" fmla="*/ 417999 h 627737"/>
                <a:gd name="connsiteX11" fmla="*/ 248929 w 374601"/>
                <a:gd name="connsiteY11" fmla="*/ 553652 h 627737"/>
                <a:gd name="connsiteX12" fmla="*/ 238457 w 374601"/>
                <a:gd name="connsiteY12" fmla="*/ 621240 h 627737"/>
                <a:gd name="connsiteX13" fmla="*/ 86596 w 374601"/>
                <a:gd name="connsiteY13" fmla="*/ 563830 h 6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601" h="627737">
                  <a:moveTo>
                    <a:pt x="86596" y="563830"/>
                  </a:moveTo>
                  <a:lnTo>
                    <a:pt x="89770" y="513894"/>
                  </a:lnTo>
                  <a:cubicBezTo>
                    <a:pt x="89770" y="513894"/>
                    <a:pt x="-998" y="463164"/>
                    <a:pt x="11221" y="348503"/>
                  </a:cubicBezTo>
                  <a:cubicBezTo>
                    <a:pt x="11221" y="348503"/>
                    <a:pt x="-1315" y="296659"/>
                    <a:pt x="113" y="262468"/>
                  </a:cubicBezTo>
                  <a:cubicBezTo>
                    <a:pt x="113" y="262468"/>
                    <a:pt x="-3854" y="182634"/>
                    <a:pt x="43434" y="230503"/>
                  </a:cubicBezTo>
                  <a:cubicBezTo>
                    <a:pt x="43434" y="230503"/>
                    <a:pt x="92467" y="267398"/>
                    <a:pt x="91991" y="313039"/>
                  </a:cubicBezTo>
                  <a:cubicBezTo>
                    <a:pt x="91991" y="313039"/>
                    <a:pt x="132773" y="-20765"/>
                    <a:pt x="206720" y="1022"/>
                  </a:cubicBezTo>
                  <a:cubicBezTo>
                    <a:pt x="206720" y="1022"/>
                    <a:pt x="247660" y="7065"/>
                    <a:pt x="202435" y="213645"/>
                  </a:cubicBezTo>
                  <a:cubicBezTo>
                    <a:pt x="202435" y="213645"/>
                    <a:pt x="268924" y="185338"/>
                    <a:pt x="260355" y="250540"/>
                  </a:cubicBezTo>
                  <a:cubicBezTo>
                    <a:pt x="260355" y="250540"/>
                    <a:pt x="320813" y="247201"/>
                    <a:pt x="320337" y="302543"/>
                  </a:cubicBezTo>
                  <a:cubicBezTo>
                    <a:pt x="320337" y="302543"/>
                    <a:pt x="411898" y="355659"/>
                    <a:pt x="357152" y="417999"/>
                  </a:cubicBezTo>
                  <a:lnTo>
                    <a:pt x="248929" y="553652"/>
                  </a:lnTo>
                  <a:lnTo>
                    <a:pt x="238457" y="621240"/>
                  </a:lnTo>
                  <a:cubicBezTo>
                    <a:pt x="238457" y="621240"/>
                    <a:pt x="38832" y="656227"/>
                    <a:pt x="86596" y="563830"/>
                  </a:cubicBezTo>
                  <a:close/>
                </a:path>
              </a:pathLst>
            </a:custGeom>
            <a:solidFill>
              <a:srgbClr val="FFFFFF"/>
            </a:solidFill>
            <a:ln w="15844" cap="flat">
              <a:noFill/>
              <a:prstDash val="solid"/>
              <a:miter/>
            </a:ln>
          </p:spPr>
          <p:txBody>
            <a:bodyPr rtlCol="0" anchor="ctr"/>
            <a:lstStyle/>
            <a:p>
              <a:endParaRPr lang="ja-JP" altLang="en-US"/>
            </a:p>
          </p:txBody>
        </p:sp>
        <p:sp>
          <p:nvSpPr>
            <p:cNvPr id="2051" name="フリーフォーム: 図形 2050">
              <a:extLst>
                <a:ext uri="{FF2B5EF4-FFF2-40B4-BE49-F238E27FC236}">
                  <a16:creationId xmlns:a16="http://schemas.microsoft.com/office/drawing/2014/main" id="{D14A557D-2E10-738B-A554-E09FD3053FBD}"/>
                </a:ext>
              </a:extLst>
            </p:cNvPr>
            <p:cNvSpPr/>
            <p:nvPr/>
          </p:nvSpPr>
          <p:spPr>
            <a:xfrm>
              <a:off x="5654076" y="3632199"/>
              <a:ext cx="212796" cy="434436"/>
            </a:xfrm>
            <a:custGeom>
              <a:avLst/>
              <a:gdLst>
                <a:gd name="connsiteX0" fmla="*/ 63276 w 212796"/>
                <a:gd name="connsiteY0" fmla="*/ 434149 h 434436"/>
                <a:gd name="connsiteX1" fmla="*/ 62007 w 212796"/>
                <a:gd name="connsiteY1" fmla="*/ 433990 h 434436"/>
                <a:gd name="connsiteX2" fmla="*/ 47883 w 212796"/>
                <a:gd name="connsiteY2" fmla="*/ 413316 h 434436"/>
                <a:gd name="connsiteX3" fmla="*/ 58198 w 212796"/>
                <a:gd name="connsiteY3" fmla="*/ 357496 h 434436"/>
                <a:gd name="connsiteX4" fmla="*/ 62007 w 212796"/>
                <a:gd name="connsiteY4" fmla="*/ 349386 h 434436"/>
                <a:gd name="connsiteX5" fmla="*/ 173085 w 212796"/>
                <a:gd name="connsiteY5" fmla="*/ 210075 h 434436"/>
                <a:gd name="connsiteX6" fmla="*/ 134207 w 212796"/>
                <a:gd name="connsiteY6" fmla="*/ 119428 h 434436"/>
                <a:gd name="connsiteX7" fmla="*/ 126432 w 212796"/>
                <a:gd name="connsiteY7" fmla="*/ 108773 h 434436"/>
                <a:gd name="connsiteX8" fmla="*/ 107232 w 212796"/>
                <a:gd name="connsiteY8" fmla="*/ 79352 h 434436"/>
                <a:gd name="connsiteX9" fmla="*/ 95330 w 212796"/>
                <a:gd name="connsiteY9" fmla="*/ 78239 h 434436"/>
                <a:gd name="connsiteX10" fmla="*/ 77716 w 212796"/>
                <a:gd name="connsiteY10" fmla="*/ 73627 h 434436"/>
                <a:gd name="connsiteX11" fmla="*/ 73590 w 212796"/>
                <a:gd name="connsiteY11" fmla="*/ 56293 h 434436"/>
                <a:gd name="connsiteX12" fmla="*/ 66291 w 212796"/>
                <a:gd name="connsiteY12" fmla="*/ 41026 h 434436"/>
                <a:gd name="connsiteX13" fmla="*/ 29952 w 212796"/>
                <a:gd name="connsiteY13" fmla="*/ 42934 h 434436"/>
                <a:gd name="connsiteX14" fmla="*/ 5039 w 212796"/>
                <a:gd name="connsiteY14" fmla="*/ 42775 h 434436"/>
                <a:gd name="connsiteX15" fmla="*/ 5198 w 212796"/>
                <a:gd name="connsiteY15" fmla="*/ 17649 h 434436"/>
                <a:gd name="connsiteX16" fmla="*/ 88983 w 212796"/>
                <a:gd name="connsiteY16" fmla="*/ 13673 h 434436"/>
                <a:gd name="connsiteX17" fmla="*/ 92474 w 212796"/>
                <a:gd name="connsiteY17" fmla="*/ 17012 h 434436"/>
                <a:gd name="connsiteX18" fmla="*/ 106756 w 212796"/>
                <a:gd name="connsiteY18" fmla="*/ 42934 h 434436"/>
                <a:gd name="connsiteX19" fmla="*/ 127067 w 212796"/>
                <a:gd name="connsiteY19" fmla="*/ 49614 h 434436"/>
                <a:gd name="connsiteX20" fmla="*/ 159121 w 212796"/>
                <a:gd name="connsiteY20" fmla="*/ 93506 h 434436"/>
                <a:gd name="connsiteX21" fmla="*/ 190858 w 212796"/>
                <a:gd name="connsiteY21" fmla="*/ 125153 h 434436"/>
                <a:gd name="connsiteX22" fmla="*/ 205298 w 212796"/>
                <a:gd name="connsiteY22" fmla="*/ 225342 h 434436"/>
                <a:gd name="connsiteX23" fmla="*/ 203076 w 212796"/>
                <a:gd name="connsiteY23" fmla="*/ 229318 h 434436"/>
                <a:gd name="connsiteX24" fmla="*/ 92156 w 212796"/>
                <a:gd name="connsiteY24" fmla="*/ 368787 h 434436"/>
                <a:gd name="connsiteX25" fmla="*/ 82635 w 212796"/>
                <a:gd name="connsiteY25" fmla="*/ 419995 h 434436"/>
                <a:gd name="connsiteX26" fmla="*/ 63117 w 212796"/>
                <a:gd name="connsiteY26" fmla="*/ 434308 h 434436"/>
                <a:gd name="connsiteX27" fmla="*/ 73908 w 212796"/>
                <a:gd name="connsiteY27" fmla="*/ 55498 h 434436"/>
                <a:gd name="connsiteX28" fmla="*/ 73908 w 212796"/>
                <a:gd name="connsiteY28" fmla="*/ 55498 h 434436"/>
                <a:gd name="connsiteX29" fmla="*/ 73908 w 212796"/>
                <a:gd name="connsiteY29" fmla="*/ 55498 h 43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796" h="434436">
                  <a:moveTo>
                    <a:pt x="63276" y="434149"/>
                  </a:moveTo>
                  <a:cubicBezTo>
                    <a:pt x="63276" y="434149"/>
                    <a:pt x="62483" y="434149"/>
                    <a:pt x="62007" y="433990"/>
                  </a:cubicBezTo>
                  <a:cubicBezTo>
                    <a:pt x="52327" y="432240"/>
                    <a:pt x="45979" y="422858"/>
                    <a:pt x="47883" y="413316"/>
                  </a:cubicBezTo>
                  <a:lnTo>
                    <a:pt x="58198" y="357496"/>
                  </a:lnTo>
                  <a:cubicBezTo>
                    <a:pt x="58833" y="354474"/>
                    <a:pt x="60102" y="351612"/>
                    <a:pt x="62007" y="349386"/>
                  </a:cubicBezTo>
                  <a:cubicBezTo>
                    <a:pt x="124686" y="274641"/>
                    <a:pt x="165310" y="220730"/>
                    <a:pt x="173085" y="210075"/>
                  </a:cubicBezTo>
                  <a:cubicBezTo>
                    <a:pt x="192445" y="156959"/>
                    <a:pt x="136746" y="121018"/>
                    <a:pt x="134207" y="119428"/>
                  </a:cubicBezTo>
                  <a:cubicBezTo>
                    <a:pt x="130399" y="117042"/>
                    <a:pt x="127543" y="113226"/>
                    <a:pt x="126432" y="108773"/>
                  </a:cubicBezTo>
                  <a:cubicBezTo>
                    <a:pt x="123576" y="97800"/>
                    <a:pt x="118022" y="83805"/>
                    <a:pt x="107232" y="79352"/>
                  </a:cubicBezTo>
                  <a:cubicBezTo>
                    <a:pt x="101043" y="76808"/>
                    <a:pt x="95330" y="78239"/>
                    <a:pt x="95330" y="78239"/>
                  </a:cubicBezTo>
                  <a:cubicBezTo>
                    <a:pt x="88983" y="80147"/>
                    <a:pt x="82318" y="78239"/>
                    <a:pt x="77716" y="73627"/>
                  </a:cubicBezTo>
                  <a:cubicBezTo>
                    <a:pt x="73273" y="69015"/>
                    <a:pt x="71686" y="62336"/>
                    <a:pt x="73590" y="56293"/>
                  </a:cubicBezTo>
                  <a:cubicBezTo>
                    <a:pt x="73590" y="53430"/>
                    <a:pt x="70100" y="46592"/>
                    <a:pt x="66291" y="41026"/>
                  </a:cubicBezTo>
                  <a:cubicBezTo>
                    <a:pt x="46931" y="28621"/>
                    <a:pt x="32809" y="40390"/>
                    <a:pt x="29952" y="42934"/>
                  </a:cubicBezTo>
                  <a:cubicBezTo>
                    <a:pt x="22971" y="49772"/>
                    <a:pt x="11862" y="49614"/>
                    <a:pt x="5039" y="42775"/>
                  </a:cubicBezTo>
                  <a:cubicBezTo>
                    <a:pt x="-1785" y="35778"/>
                    <a:pt x="-1626" y="24487"/>
                    <a:pt x="5198" y="17649"/>
                  </a:cubicBezTo>
                  <a:cubicBezTo>
                    <a:pt x="18210" y="4767"/>
                    <a:pt x="52327" y="-12567"/>
                    <a:pt x="88983" y="13673"/>
                  </a:cubicBezTo>
                  <a:cubicBezTo>
                    <a:pt x="90252" y="14627"/>
                    <a:pt x="91522" y="15740"/>
                    <a:pt x="92474" y="17012"/>
                  </a:cubicBezTo>
                  <a:cubicBezTo>
                    <a:pt x="95647" y="20988"/>
                    <a:pt x="103106" y="31007"/>
                    <a:pt x="106756" y="42934"/>
                  </a:cubicBezTo>
                  <a:cubicBezTo>
                    <a:pt x="112944" y="43729"/>
                    <a:pt x="119926" y="45638"/>
                    <a:pt x="127067" y="49614"/>
                  </a:cubicBezTo>
                  <a:cubicBezTo>
                    <a:pt x="141824" y="58042"/>
                    <a:pt x="152615" y="72832"/>
                    <a:pt x="159121" y="93506"/>
                  </a:cubicBezTo>
                  <a:cubicBezTo>
                    <a:pt x="166579" y="99072"/>
                    <a:pt x="179591" y="109886"/>
                    <a:pt x="190858" y="125153"/>
                  </a:cubicBezTo>
                  <a:cubicBezTo>
                    <a:pt x="213867" y="156482"/>
                    <a:pt x="218945" y="190991"/>
                    <a:pt x="205298" y="225342"/>
                  </a:cubicBezTo>
                  <a:cubicBezTo>
                    <a:pt x="204663" y="226773"/>
                    <a:pt x="204028" y="228045"/>
                    <a:pt x="203076" y="229318"/>
                  </a:cubicBezTo>
                  <a:cubicBezTo>
                    <a:pt x="202600" y="229954"/>
                    <a:pt x="161025" y="286410"/>
                    <a:pt x="92156" y="368787"/>
                  </a:cubicBezTo>
                  <a:lnTo>
                    <a:pt x="82635" y="419995"/>
                  </a:lnTo>
                  <a:cubicBezTo>
                    <a:pt x="80890" y="429219"/>
                    <a:pt x="72321" y="435421"/>
                    <a:pt x="63117" y="434308"/>
                  </a:cubicBezTo>
                  <a:close/>
                  <a:moveTo>
                    <a:pt x="73908" y="55498"/>
                  </a:moveTo>
                  <a:cubicBezTo>
                    <a:pt x="73908" y="55498"/>
                    <a:pt x="73908" y="55498"/>
                    <a:pt x="73908" y="55498"/>
                  </a:cubicBezTo>
                  <a:cubicBezTo>
                    <a:pt x="73908" y="55498"/>
                    <a:pt x="73908" y="55498"/>
                    <a:pt x="73908" y="55498"/>
                  </a:cubicBezTo>
                  <a:close/>
                </a:path>
              </a:pathLst>
            </a:custGeom>
            <a:solidFill>
              <a:srgbClr val="000000"/>
            </a:solidFill>
            <a:ln w="15844" cap="flat">
              <a:noFill/>
              <a:prstDash val="solid"/>
              <a:miter/>
            </a:ln>
          </p:spPr>
          <p:txBody>
            <a:bodyPr rtlCol="0" anchor="ctr"/>
            <a:lstStyle/>
            <a:p>
              <a:endParaRPr lang="ja-JP" altLang="en-US"/>
            </a:p>
          </p:txBody>
        </p:sp>
        <p:sp>
          <p:nvSpPr>
            <p:cNvPr id="2052" name="フリーフォーム: 図形 2051">
              <a:extLst>
                <a:ext uri="{FF2B5EF4-FFF2-40B4-BE49-F238E27FC236}">
                  <a16:creationId xmlns:a16="http://schemas.microsoft.com/office/drawing/2014/main" id="{651550DE-518E-135A-FAF5-A9D892A941C6}"/>
                </a:ext>
              </a:extLst>
            </p:cNvPr>
            <p:cNvSpPr/>
            <p:nvPr/>
          </p:nvSpPr>
          <p:spPr>
            <a:xfrm>
              <a:off x="5463247" y="3416511"/>
              <a:ext cx="260617" cy="553898"/>
            </a:xfrm>
            <a:custGeom>
              <a:avLst/>
              <a:gdLst>
                <a:gd name="connsiteX0" fmla="*/ 109227 w 260617"/>
                <a:gd name="connsiteY0" fmla="*/ 553782 h 553898"/>
                <a:gd name="connsiteX1" fmla="*/ 102562 w 260617"/>
                <a:gd name="connsiteY1" fmla="*/ 551556 h 553898"/>
                <a:gd name="connsiteX2" fmla="*/ 14334 w 260617"/>
                <a:gd name="connsiteY2" fmla="*/ 394275 h 553898"/>
                <a:gd name="connsiteX3" fmla="*/ 3068 w 260617"/>
                <a:gd name="connsiteY3" fmla="*/ 290428 h 553898"/>
                <a:gd name="connsiteX4" fmla="*/ 13699 w 260617"/>
                <a:gd name="connsiteY4" fmla="*/ 226180 h 553898"/>
                <a:gd name="connsiteX5" fmla="*/ 53687 w 260617"/>
                <a:gd name="connsiteY5" fmla="*/ 220137 h 553898"/>
                <a:gd name="connsiteX6" fmla="*/ 105101 w 260617"/>
                <a:gd name="connsiteY6" fmla="*/ 274207 h 553898"/>
                <a:gd name="connsiteX7" fmla="*/ 116209 w 260617"/>
                <a:gd name="connsiteY7" fmla="*/ 213299 h 553898"/>
                <a:gd name="connsiteX8" fmla="*/ 194123 w 260617"/>
                <a:gd name="connsiteY8" fmla="*/ 8309 h 553898"/>
                <a:gd name="connsiteX9" fmla="*/ 194757 w 260617"/>
                <a:gd name="connsiteY9" fmla="*/ 7832 h 553898"/>
                <a:gd name="connsiteX10" fmla="*/ 233318 w 260617"/>
                <a:gd name="connsiteY10" fmla="*/ 2425 h 553898"/>
                <a:gd name="connsiteX11" fmla="*/ 260135 w 260617"/>
                <a:gd name="connsiteY11" fmla="*/ 38842 h 553898"/>
                <a:gd name="connsiteX12" fmla="*/ 260452 w 260617"/>
                <a:gd name="connsiteY12" fmla="*/ 45045 h 553898"/>
                <a:gd name="connsiteX13" fmla="*/ 239030 w 260617"/>
                <a:gd name="connsiteY13" fmla="*/ 184673 h 553898"/>
                <a:gd name="connsiteX14" fmla="*/ 219353 w 260617"/>
                <a:gd name="connsiteY14" fmla="*/ 200099 h 553898"/>
                <a:gd name="connsiteX15" fmla="*/ 219353 w 260617"/>
                <a:gd name="connsiteY15" fmla="*/ 200099 h 553898"/>
                <a:gd name="connsiteX16" fmla="*/ 203961 w 260617"/>
                <a:gd name="connsiteY16" fmla="*/ 180379 h 553898"/>
                <a:gd name="connsiteX17" fmla="*/ 225066 w 260617"/>
                <a:gd name="connsiteY17" fmla="*/ 44090 h 553898"/>
                <a:gd name="connsiteX18" fmla="*/ 220623 w 260617"/>
                <a:gd name="connsiteY18" fmla="*/ 35503 h 553898"/>
                <a:gd name="connsiteX19" fmla="*/ 214910 w 260617"/>
                <a:gd name="connsiteY19" fmla="*/ 37093 h 553898"/>
                <a:gd name="connsiteX20" fmla="*/ 151119 w 260617"/>
                <a:gd name="connsiteY20" fmla="*/ 220137 h 553898"/>
                <a:gd name="connsiteX21" fmla="*/ 128110 w 260617"/>
                <a:gd name="connsiteY21" fmla="*/ 362628 h 553898"/>
                <a:gd name="connsiteX22" fmla="*/ 110496 w 260617"/>
                <a:gd name="connsiteY22" fmla="*/ 378372 h 553898"/>
                <a:gd name="connsiteX23" fmla="*/ 92882 w 260617"/>
                <a:gd name="connsiteY23" fmla="*/ 362787 h 553898"/>
                <a:gd name="connsiteX24" fmla="*/ 42421 w 260617"/>
                <a:gd name="connsiteY24" fmla="*/ 253851 h 553898"/>
                <a:gd name="connsiteX25" fmla="*/ 37343 w 260617"/>
                <a:gd name="connsiteY25" fmla="*/ 252897 h 553898"/>
                <a:gd name="connsiteX26" fmla="*/ 37661 w 260617"/>
                <a:gd name="connsiteY26" fmla="*/ 282795 h 553898"/>
                <a:gd name="connsiteX27" fmla="*/ 37661 w 260617"/>
                <a:gd name="connsiteY27" fmla="*/ 283431 h 553898"/>
                <a:gd name="connsiteX28" fmla="*/ 49562 w 260617"/>
                <a:gd name="connsiteY28" fmla="*/ 390776 h 553898"/>
                <a:gd name="connsiteX29" fmla="*/ 120018 w 260617"/>
                <a:gd name="connsiteY29" fmla="*/ 520704 h 553898"/>
                <a:gd name="connsiteX30" fmla="*/ 126524 w 260617"/>
                <a:gd name="connsiteY30" fmla="*/ 544877 h 553898"/>
                <a:gd name="connsiteX31" fmla="*/ 109068 w 260617"/>
                <a:gd name="connsiteY31" fmla="*/ 553782 h 5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0617" h="553898">
                  <a:moveTo>
                    <a:pt x="109227" y="553782"/>
                  </a:moveTo>
                  <a:cubicBezTo>
                    <a:pt x="107005" y="553464"/>
                    <a:pt x="104784" y="552828"/>
                    <a:pt x="102562" y="551556"/>
                  </a:cubicBezTo>
                  <a:cubicBezTo>
                    <a:pt x="99547" y="549807"/>
                    <a:pt x="26870" y="507664"/>
                    <a:pt x="14334" y="394275"/>
                  </a:cubicBezTo>
                  <a:cubicBezTo>
                    <a:pt x="12112" y="370421"/>
                    <a:pt x="6082" y="306490"/>
                    <a:pt x="3068" y="290428"/>
                  </a:cubicBezTo>
                  <a:cubicBezTo>
                    <a:pt x="-6453" y="248603"/>
                    <a:pt x="8780" y="230792"/>
                    <a:pt x="13699" y="226180"/>
                  </a:cubicBezTo>
                  <a:cubicBezTo>
                    <a:pt x="20681" y="219819"/>
                    <a:pt x="33218" y="213458"/>
                    <a:pt x="53687" y="220137"/>
                  </a:cubicBezTo>
                  <a:cubicBezTo>
                    <a:pt x="57813" y="221568"/>
                    <a:pt x="84155" y="231587"/>
                    <a:pt x="105101" y="274207"/>
                  </a:cubicBezTo>
                  <a:cubicBezTo>
                    <a:pt x="108275" y="255283"/>
                    <a:pt x="111925" y="234450"/>
                    <a:pt x="116209" y="213299"/>
                  </a:cubicBezTo>
                  <a:cubicBezTo>
                    <a:pt x="147470" y="57767"/>
                    <a:pt x="184284" y="15624"/>
                    <a:pt x="194123" y="8309"/>
                  </a:cubicBezTo>
                  <a:cubicBezTo>
                    <a:pt x="194281" y="8309"/>
                    <a:pt x="194599" y="7991"/>
                    <a:pt x="194757" y="7832"/>
                  </a:cubicBezTo>
                  <a:cubicBezTo>
                    <a:pt x="196662" y="6559"/>
                    <a:pt x="214434" y="-4891"/>
                    <a:pt x="233318" y="2425"/>
                  </a:cubicBezTo>
                  <a:cubicBezTo>
                    <a:pt x="246647" y="7673"/>
                    <a:pt x="255692" y="19918"/>
                    <a:pt x="260135" y="38842"/>
                  </a:cubicBezTo>
                  <a:cubicBezTo>
                    <a:pt x="260611" y="40910"/>
                    <a:pt x="260770" y="42977"/>
                    <a:pt x="260452" y="45045"/>
                  </a:cubicBezTo>
                  <a:lnTo>
                    <a:pt x="239030" y="184673"/>
                  </a:lnTo>
                  <a:cubicBezTo>
                    <a:pt x="237919" y="194374"/>
                    <a:pt x="229033" y="201212"/>
                    <a:pt x="219353" y="200099"/>
                  </a:cubicBezTo>
                  <a:cubicBezTo>
                    <a:pt x="219353" y="200099"/>
                    <a:pt x="219353" y="200099"/>
                    <a:pt x="219353" y="200099"/>
                  </a:cubicBezTo>
                  <a:cubicBezTo>
                    <a:pt x="209674" y="198986"/>
                    <a:pt x="202692" y="190080"/>
                    <a:pt x="203961" y="180379"/>
                  </a:cubicBezTo>
                  <a:lnTo>
                    <a:pt x="225066" y="44090"/>
                  </a:lnTo>
                  <a:cubicBezTo>
                    <a:pt x="223162" y="37888"/>
                    <a:pt x="221099" y="35662"/>
                    <a:pt x="220623" y="35503"/>
                  </a:cubicBezTo>
                  <a:cubicBezTo>
                    <a:pt x="219829" y="35185"/>
                    <a:pt x="216973" y="35980"/>
                    <a:pt x="214910" y="37093"/>
                  </a:cubicBezTo>
                  <a:cubicBezTo>
                    <a:pt x="205866" y="44249"/>
                    <a:pt x="176509" y="94344"/>
                    <a:pt x="151119" y="220137"/>
                  </a:cubicBezTo>
                  <a:cubicBezTo>
                    <a:pt x="136520" y="292973"/>
                    <a:pt x="128269" y="361992"/>
                    <a:pt x="128110" y="362628"/>
                  </a:cubicBezTo>
                  <a:cubicBezTo>
                    <a:pt x="127000" y="371534"/>
                    <a:pt x="119542" y="378213"/>
                    <a:pt x="110496" y="378372"/>
                  </a:cubicBezTo>
                  <a:cubicBezTo>
                    <a:pt x="101610" y="378372"/>
                    <a:pt x="93993" y="371693"/>
                    <a:pt x="92882" y="362787"/>
                  </a:cubicBezTo>
                  <a:cubicBezTo>
                    <a:pt x="81775" y="272776"/>
                    <a:pt x="44960" y="254805"/>
                    <a:pt x="42421" y="253851"/>
                  </a:cubicBezTo>
                  <a:cubicBezTo>
                    <a:pt x="39724" y="253056"/>
                    <a:pt x="38137" y="252897"/>
                    <a:pt x="37343" y="252897"/>
                  </a:cubicBezTo>
                  <a:cubicBezTo>
                    <a:pt x="34963" y="257191"/>
                    <a:pt x="35122" y="271504"/>
                    <a:pt x="37661" y="282795"/>
                  </a:cubicBezTo>
                  <a:cubicBezTo>
                    <a:pt x="37661" y="282954"/>
                    <a:pt x="37661" y="283272"/>
                    <a:pt x="37661" y="283431"/>
                  </a:cubicBezTo>
                  <a:cubicBezTo>
                    <a:pt x="41628" y="303946"/>
                    <a:pt x="49244" y="387119"/>
                    <a:pt x="49562" y="390776"/>
                  </a:cubicBezTo>
                  <a:cubicBezTo>
                    <a:pt x="59876" y="484763"/>
                    <a:pt x="117479" y="519273"/>
                    <a:pt x="120018" y="520704"/>
                  </a:cubicBezTo>
                  <a:cubicBezTo>
                    <a:pt x="128428" y="525634"/>
                    <a:pt x="131443" y="536448"/>
                    <a:pt x="126524" y="544877"/>
                  </a:cubicBezTo>
                  <a:cubicBezTo>
                    <a:pt x="122874" y="551238"/>
                    <a:pt x="115892" y="554578"/>
                    <a:pt x="109068" y="553782"/>
                  </a:cubicBezTo>
                  <a:close/>
                </a:path>
              </a:pathLst>
            </a:custGeom>
            <a:solidFill>
              <a:srgbClr val="000000"/>
            </a:solidFill>
            <a:ln w="15844" cap="flat">
              <a:noFill/>
              <a:prstDash val="solid"/>
              <a:miter/>
            </a:ln>
          </p:spPr>
          <p:txBody>
            <a:bodyPr rtlCol="0" anchor="ctr"/>
            <a:lstStyle/>
            <a:p>
              <a:endParaRPr lang="ja-JP" altLang="en-US"/>
            </a:p>
          </p:txBody>
        </p:sp>
        <p:sp>
          <p:nvSpPr>
            <p:cNvPr id="2053" name="フリーフォーム: 図形 2052">
              <a:extLst>
                <a:ext uri="{FF2B5EF4-FFF2-40B4-BE49-F238E27FC236}">
                  <a16:creationId xmlns:a16="http://schemas.microsoft.com/office/drawing/2014/main" id="{62A70D15-15B0-4BCC-596A-E22982C9B482}"/>
                </a:ext>
              </a:extLst>
            </p:cNvPr>
            <p:cNvSpPr/>
            <p:nvPr/>
          </p:nvSpPr>
          <p:spPr>
            <a:xfrm>
              <a:off x="5613326" y="3644486"/>
              <a:ext cx="76210" cy="148440"/>
            </a:xfrm>
            <a:custGeom>
              <a:avLst/>
              <a:gdLst>
                <a:gd name="connsiteX0" fmla="*/ 44043 w 76210"/>
                <a:gd name="connsiteY0" fmla="*/ 148170 h 148440"/>
                <a:gd name="connsiteX1" fmla="*/ 38013 w 76210"/>
                <a:gd name="connsiteY1" fmla="*/ 146421 h 148440"/>
                <a:gd name="connsiteX2" fmla="*/ 564 w 76210"/>
                <a:gd name="connsiteY2" fmla="*/ 98871 h 148440"/>
                <a:gd name="connsiteX3" fmla="*/ 46424 w 76210"/>
                <a:gd name="connsiteY3" fmla="*/ 4725 h 148440"/>
                <a:gd name="connsiteX4" fmla="*/ 71496 w 76210"/>
                <a:gd name="connsiteY4" fmla="*/ 5679 h 148440"/>
                <a:gd name="connsiteX5" fmla="*/ 70544 w 76210"/>
                <a:gd name="connsiteY5" fmla="*/ 30806 h 148440"/>
                <a:gd name="connsiteX6" fmla="*/ 70544 w 76210"/>
                <a:gd name="connsiteY6" fmla="*/ 30806 h 148440"/>
                <a:gd name="connsiteX7" fmla="*/ 35633 w 76210"/>
                <a:gd name="connsiteY7" fmla="*/ 94100 h 148440"/>
                <a:gd name="connsiteX8" fmla="*/ 54199 w 76210"/>
                <a:gd name="connsiteY8" fmla="*/ 114933 h 148440"/>
                <a:gd name="connsiteX9" fmla="*/ 61975 w 76210"/>
                <a:gd name="connsiteY9" fmla="*/ 138788 h 148440"/>
                <a:gd name="connsiteX10" fmla="*/ 44202 w 76210"/>
                <a:gd name="connsiteY10" fmla="*/ 148329 h 14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10" h="148440">
                  <a:moveTo>
                    <a:pt x="44043" y="148170"/>
                  </a:moveTo>
                  <a:cubicBezTo>
                    <a:pt x="41980" y="148012"/>
                    <a:pt x="39918" y="147375"/>
                    <a:pt x="38013" y="146421"/>
                  </a:cubicBezTo>
                  <a:cubicBezTo>
                    <a:pt x="10561" y="132426"/>
                    <a:pt x="2468" y="112707"/>
                    <a:pt x="564" y="98871"/>
                  </a:cubicBezTo>
                  <a:cubicBezTo>
                    <a:pt x="-5625" y="54502"/>
                    <a:pt x="41028" y="9655"/>
                    <a:pt x="46424" y="4725"/>
                  </a:cubicBezTo>
                  <a:cubicBezTo>
                    <a:pt x="53565" y="-1954"/>
                    <a:pt x="64831" y="-1477"/>
                    <a:pt x="71496" y="5679"/>
                  </a:cubicBezTo>
                  <a:cubicBezTo>
                    <a:pt x="78160" y="12836"/>
                    <a:pt x="77684" y="24127"/>
                    <a:pt x="70544" y="30806"/>
                  </a:cubicBezTo>
                  <a:lnTo>
                    <a:pt x="70544" y="30806"/>
                  </a:lnTo>
                  <a:cubicBezTo>
                    <a:pt x="60547" y="40189"/>
                    <a:pt x="32618" y="71836"/>
                    <a:pt x="35633" y="94100"/>
                  </a:cubicBezTo>
                  <a:cubicBezTo>
                    <a:pt x="36109" y="97122"/>
                    <a:pt x="37379" y="106345"/>
                    <a:pt x="54199" y="114933"/>
                  </a:cubicBezTo>
                  <a:cubicBezTo>
                    <a:pt x="62927" y="119386"/>
                    <a:pt x="66418" y="130041"/>
                    <a:pt x="61975" y="138788"/>
                  </a:cubicBezTo>
                  <a:cubicBezTo>
                    <a:pt x="58484" y="145626"/>
                    <a:pt x="51343" y="149125"/>
                    <a:pt x="44202" y="148329"/>
                  </a:cubicBezTo>
                  <a:close/>
                </a:path>
              </a:pathLst>
            </a:custGeom>
            <a:solidFill>
              <a:srgbClr val="000000"/>
            </a:solidFill>
            <a:ln w="15844" cap="flat">
              <a:noFill/>
              <a:prstDash val="solid"/>
              <a:miter/>
            </a:ln>
          </p:spPr>
          <p:txBody>
            <a:bodyPr rtlCol="0" anchor="ctr"/>
            <a:lstStyle/>
            <a:p>
              <a:endParaRPr lang="ja-JP" altLang="en-US"/>
            </a:p>
          </p:txBody>
        </p:sp>
        <p:sp>
          <p:nvSpPr>
            <p:cNvPr id="2054" name="フリーフォーム: 図形 2053">
              <a:extLst>
                <a:ext uri="{FF2B5EF4-FFF2-40B4-BE49-F238E27FC236}">
                  <a16:creationId xmlns:a16="http://schemas.microsoft.com/office/drawing/2014/main" id="{BDDBB408-476C-A064-BA42-7A89FA0A8B32}"/>
                </a:ext>
              </a:extLst>
            </p:cNvPr>
            <p:cNvSpPr/>
            <p:nvPr/>
          </p:nvSpPr>
          <p:spPr>
            <a:xfrm>
              <a:off x="5657049" y="3675533"/>
              <a:ext cx="105287" cy="155087"/>
            </a:xfrm>
            <a:custGeom>
              <a:avLst/>
              <a:gdLst>
                <a:gd name="connsiteX0" fmla="*/ 50623 w 105287"/>
                <a:gd name="connsiteY0" fmla="*/ 154814 h 155087"/>
                <a:gd name="connsiteX1" fmla="*/ 47291 w 105287"/>
                <a:gd name="connsiteY1" fmla="*/ 154178 h 155087"/>
                <a:gd name="connsiteX2" fmla="*/ 1431 w 105287"/>
                <a:gd name="connsiteY2" fmla="*/ 112830 h 155087"/>
                <a:gd name="connsiteX3" fmla="*/ 31264 w 105287"/>
                <a:gd name="connsiteY3" fmla="*/ 36178 h 155087"/>
                <a:gd name="connsiteX4" fmla="*/ 81249 w 105287"/>
                <a:gd name="connsiteY4" fmla="*/ 1191 h 155087"/>
                <a:gd name="connsiteX5" fmla="*/ 104099 w 105287"/>
                <a:gd name="connsiteY5" fmla="*/ 11369 h 155087"/>
                <a:gd name="connsiteX6" fmla="*/ 93943 w 105287"/>
                <a:gd name="connsiteY6" fmla="*/ 34269 h 155087"/>
                <a:gd name="connsiteX7" fmla="*/ 59192 w 105287"/>
                <a:gd name="connsiteY7" fmla="*/ 57806 h 155087"/>
                <a:gd name="connsiteX8" fmla="*/ 57288 w 105287"/>
                <a:gd name="connsiteY8" fmla="*/ 60191 h 155087"/>
                <a:gd name="connsiteX9" fmla="*/ 35707 w 105287"/>
                <a:gd name="connsiteY9" fmla="*/ 104401 h 155087"/>
                <a:gd name="connsiteX10" fmla="*/ 57764 w 105287"/>
                <a:gd name="connsiteY10" fmla="*/ 120305 h 155087"/>
                <a:gd name="connsiteX11" fmla="*/ 69348 w 105287"/>
                <a:gd name="connsiteY11" fmla="*/ 142569 h 155087"/>
                <a:gd name="connsiteX12" fmla="*/ 50464 w 105287"/>
                <a:gd name="connsiteY12" fmla="*/ 154973 h 1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7" h="155087">
                  <a:moveTo>
                    <a:pt x="50623" y="154814"/>
                  </a:moveTo>
                  <a:cubicBezTo>
                    <a:pt x="49512" y="154814"/>
                    <a:pt x="48401" y="154496"/>
                    <a:pt x="47291" y="154178"/>
                  </a:cubicBezTo>
                  <a:cubicBezTo>
                    <a:pt x="15395" y="144159"/>
                    <a:pt x="4763" y="126189"/>
                    <a:pt x="1431" y="112830"/>
                  </a:cubicBezTo>
                  <a:cubicBezTo>
                    <a:pt x="-6979" y="78639"/>
                    <a:pt x="24123" y="43493"/>
                    <a:pt x="31264" y="36178"/>
                  </a:cubicBezTo>
                  <a:cubicBezTo>
                    <a:pt x="35390" y="30611"/>
                    <a:pt x="50464" y="13118"/>
                    <a:pt x="81249" y="1191"/>
                  </a:cubicBezTo>
                  <a:cubicBezTo>
                    <a:pt x="90452" y="-2308"/>
                    <a:pt x="100608" y="2145"/>
                    <a:pt x="104099" y="11369"/>
                  </a:cubicBezTo>
                  <a:cubicBezTo>
                    <a:pt x="107591" y="20592"/>
                    <a:pt x="103147" y="30770"/>
                    <a:pt x="93943" y="34269"/>
                  </a:cubicBezTo>
                  <a:cubicBezTo>
                    <a:pt x="69507" y="43811"/>
                    <a:pt x="59668" y="57169"/>
                    <a:pt x="59192" y="57806"/>
                  </a:cubicBezTo>
                  <a:cubicBezTo>
                    <a:pt x="58557" y="58760"/>
                    <a:pt x="58081" y="59396"/>
                    <a:pt x="57288" y="60191"/>
                  </a:cubicBezTo>
                  <a:cubicBezTo>
                    <a:pt x="48877" y="68779"/>
                    <a:pt x="32375" y="91043"/>
                    <a:pt x="35707" y="104401"/>
                  </a:cubicBezTo>
                  <a:cubicBezTo>
                    <a:pt x="37770" y="112512"/>
                    <a:pt x="48877" y="117601"/>
                    <a:pt x="57764" y="120305"/>
                  </a:cubicBezTo>
                  <a:cubicBezTo>
                    <a:pt x="67126" y="123167"/>
                    <a:pt x="72363" y="133186"/>
                    <a:pt x="69348" y="142569"/>
                  </a:cubicBezTo>
                  <a:cubicBezTo>
                    <a:pt x="66809" y="150838"/>
                    <a:pt x="58716" y="155927"/>
                    <a:pt x="50464" y="154973"/>
                  </a:cubicBezTo>
                  <a:close/>
                </a:path>
              </a:pathLst>
            </a:custGeom>
            <a:solidFill>
              <a:srgbClr val="000000"/>
            </a:solidFill>
            <a:ln w="15844" cap="flat">
              <a:noFill/>
              <a:prstDash val="solid"/>
              <a:miter/>
            </a:ln>
          </p:spPr>
          <p:txBody>
            <a:bodyPr rtlCol="0" anchor="ctr"/>
            <a:lstStyle/>
            <a:p>
              <a:endParaRPr lang="ja-JP" altLang="en-US"/>
            </a:p>
          </p:txBody>
        </p:sp>
        <p:sp>
          <p:nvSpPr>
            <p:cNvPr id="2055" name="フリーフォーム: 図形 2054">
              <a:extLst>
                <a:ext uri="{FF2B5EF4-FFF2-40B4-BE49-F238E27FC236}">
                  <a16:creationId xmlns:a16="http://schemas.microsoft.com/office/drawing/2014/main" id="{22EEAC3C-3581-4382-0D7B-537C2BE539EE}"/>
                </a:ext>
              </a:extLst>
            </p:cNvPr>
            <p:cNvSpPr/>
            <p:nvPr/>
          </p:nvSpPr>
          <p:spPr>
            <a:xfrm>
              <a:off x="5705192" y="3718750"/>
              <a:ext cx="110501" cy="142684"/>
            </a:xfrm>
            <a:custGeom>
              <a:avLst/>
              <a:gdLst>
                <a:gd name="connsiteX0" fmla="*/ 40723 w 110501"/>
                <a:gd name="connsiteY0" fmla="*/ 142607 h 142684"/>
                <a:gd name="connsiteX1" fmla="*/ 19459 w 110501"/>
                <a:gd name="connsiteY1" fmla="*/ 133861 h 142684"/>
                <a:gd name="connsiteX2" fmla="*/ 100 w 110501"/>
                <a:gd name="connsiteY2" fmla="*/ 97761 h 142684"/>
                <a:gd name="connsiteX3" fmla="*/ 28822 w 110501"/>
                <a:gd name="connsiteY3" fmla="*/ 33513 h 142684"/>
                <a:gd name="connsiteX4" fmla="*/ 90708 w 110501"/>
                <a:gd name="connsiteY4" fmla="*/ 116 h 142684"/>
                <a:gd name="connsiteX5" fmla="*/ 110385 w 110501"/>
                <a:gd name="connsiteY5" fmla="*/ 15701 h 142684"/>
                <a:gd name="connsiteX6" fmla="*/ 94993 w 110501"/>
                <a:gd name="connsiteY6" fmla="*/ 35421 h 142684"/>
                <a:gd name="connsiteX7" fmla="*/ 55639 w 110501"/>
                <a:gd name="connsiteY7" fmla="*/ 56890 h 142684"/>
                <a:gd name="connsiteX8" fmla="*/ 54846 w 110501"/>
                <a:gd name="connsiteY8" fmla="*/ 57844 h 142684"/>
                <a:gd name="connsiteX9" fmla="*/ 35804 w 110501"/>
                <a:gd name="connsiteY9" fmla="*/ 95535 h 142684"/>
                <a:gd name="connsiteX10" fmla="*/ 41833 w 110501"/>
                <a:gd name="connsiteY10" fmla="*/ 106031 h 142684"/>
                <a:gd name="connsiteX11" fmla="*/ 48340 w 110501"/>
                <a:gd name="connsiteY11" fmla="*/ 106985 h 142684"/>
                <a:gd name="connsiteX12" fmla="*/ 73729 w 110501"/>
                <a:gd name="connsiteY12" fmla="*/ 83766 h 142684"/>
                <a:gd name="connsiteX13" fmla="*/ 97373 w 110501"/>
                <a:gd name="connsiteY13" fmla="*/ 75497 h 142684"/>
                <a:gd name="connsiteX14" fmla="*/ 105625 w 110501"/>
                <a:gd name="connsiteY14" fmla="*/ 99192 h 142684"/>
                <a:gd name="connsiteX15" fmla="*/ 59765 w 110501"/>
                <a:gd name="connsiteY15" fmla="*/ 140381 h 142684"/>
                <a:gd name="connsiteX16" fmla="*/ 41040 w 110501"/>
                <a:gd name="connsiteY16" fmla="*/ 142448 h 14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01" h="142684">
                  <a:moveTo>
                    <a:pt x="40723" y="142607"/>
                  </a:moveTo>
                  <a:cubicBezTo>
                    <a:pt x="32947" y="141653"/>
                    <a:pt x="25648" y="138791"/>
                    <a:pt x="19459" y="133861"/>
                  </a:cubicBezTo>
                  <a:cubicBezTo>
                    <a:pt x="7717" y="124478"/>
                    <a:pt x="1052" y="111915"/>
                    <a:pt x="100" y="97761"/>
                  </a:cubicBezTo>
                  <a:cubicBezTo>
                    <a:pt x="-1805" y="67227"/>
                    <a:pt x="24061" y="38602"/>
                    <a:pt x="28822" y="33513"/>
                  </a:cubicBezTo>
                  <a:cubicBezTo>
                    <a:pt x="53418" y="4728"/>
                    <a:pt x="89121" y="435"/>
                    <a:pt x="90708" y="116"/>
                  </a:cubicBezTo>
                  <a:cubicBezTo>
                    <a:pt x="100388" y="-997"/>
                    <a:pt x="109274" y="6000"/>
                    <a:pt x="110385" y="15701"/>
                  </a:cubicBezTo>
                  <a:cubicBezTo>
                    <a:pt x="111496" y="25402"/>
                    <a:pt x="104514" y="34149"/>
                    <a:pt x="94993" y="35421"/>
                  </a:cubicBezTo>
                  <a:cubicBezTo>
                    <a:pt x="94358" y="35421"/>
                    <a:pt x="70873" y="38920"/>
                    <a:pt x="55639" y="56890"/>
                  </a:cubicBezTo>
                  <a:cubicBezTo>
                    <a:pt x="55322" y="57208"/>
                    <a:pt x="55163" y="57526"/>
                    <a:pt x="54846" y="57844"/>
                  </a:cubicBezTo>
                  <a:cubicBezTo>
                    <a:pt x="49609" y="63251"/>
                    <a:pt x="34852" y="81858"/>
                    <a:pt x="35804" y="95535"/>
                  </a:cubicBezTo>
                  <a:cubicBezTo>
                    <a:pt x="35962" y="98238"/>
                    <a:pt x="36914" y="102055"/>
                    <a:pt x="41833" y="106031"/>
                  </a:cubicBezTo>
                  <a:cubicBezTo>
                    <a:pt x="43579" y="107462"/>
                    <a:pt x="45959" y="107780"/>
                    <a:pt x="48340" y="106985"/>
                  </a:cubicBezTo>
                  <a:cubicBezTo>
                    <a:pt x="56115" y="104281"/>
                    <a:pt x="66906" y="98079"/>
                    <a:pt x="73729" y="83766"/>
                  </a:cubicBezTo>
                  <a:cubicBezTo>
                    <a:pt x="78013" y="75020"/>
                    <a:pt x="88645" y="71203"/>
                    <a:pt x="97373" y="75497"/>
                  </a:cubicBezTo>
                  <a:cubicBezTo>
                    <a:pt x="106101" y="79790"/>
                    <a:pt x="109909" y="90445"/>
                    <a:pt x="105625" y="99192"/>
                  </a:cubicBezTo>
                  <a:cubicBezTo>
                    <a:pt x="93406" y="124478"/>
                    <a:pt x="73888" y="135610"/>
                    <a:pt x="59765" y="140381"/>
                  </a:cubicBezTo>
                  <a:cubicBezTo>
                    <a:pt x="53735" y="142448"/>
                    <a:pt x="47229" y="143085"/>
                    <a:pt x="41040" y="142448"/>
                  </a:cubicBezTo>
                  <a:close/>
                </a:path>
              </a:pathLst>
            </a:custGeom>
            <a:solidFill>
              <a:srgbClr val="000000"/>
            </a:solidFill>
            <a:ln w="15844" cap="flat">
              <a:noFill/>
              <a:prstDash val="solid"/>
              <a:miter/>
            </a:ln>
          </p:spPr>
          <p:txBody>
            <a:bodyPr rtlCol="0" anchor="ctr"/>
            <a:lstStyle/>
            <a:p>
              <a:endParaRPr lang="ja-JP" altLang="en-US"/>
            </a:p>
          </p:txBody>
        </p:sp>
        <p:sp>
          <p:nvSpPr>
            <p:cNvPr id="2056" name="フリーフォーム: 図形 2055">
              <a:extLst>
                <a:ext uri="{FF2B5EF4-FFF2-40B4-BE49-F238E27FC236}">
                  <a16:creationId xmlns:a16="http://schemas.microsoft.com/office/drawing/2014/main" id="{2E2C300B-1CFD-5F51-F96D-0A8DAB73E1D8}"/>
                </a:ext>
              </a:extLst>
            </p:cNvPr>
            <p:cNvSpPr/>
            <p:nvPr/>
          </p:nvSpPr>
          <p:spPr>
            <a:xfrm>
              <a:off x="5511666" y="4021787"/>
              <a:ext cx="245049" cy="65214"/>
            </a:xfrm>
            <a:custGeom>
              <a:avLst/>
              <a:gdLst>
                <a:gd name="connsiteX0" fmla="*/ 101748 w 245049"/>
                <a:gd name="connsiteY0" fmla="*/ 63644 h 65214"/>
                <a:gd name="connsiteX1" fmla="*/ 8283 w 245049"/>
                <a:gd name="connsiteY1" fmla="*/ 32792 h 65214"/>
                <a:gd name="connsiteX2" fmla="*/ 2730 w 245049"/>
                <a:gd name="connsiteY2" fmla="*/ 8301 h 65214"/>
                <a:gd name="connsiteX3" fmla="*/ 27167 w 245049"/>
                <a:gd name="connsiteY3" fmla="*/ 2736 h 65214"/>
                <a:gd name="connsiteX4" fmla="*/ 27167 w 245049"/>
                <a:gd name="connsiteY4" fmla="*/ 2736 h 65214"/>
                <a:gd name="connsiteX5" fmla="*/ 219015 w 245049"/>
                <a:gd name="connsiteY5" fmla="*/ 6711 h 65214"/>
                <a:gd name="connsiteX6" fmla="*/ 242977 w 245049"/>
                <a:gd name="connsiteY6" fmla="*/ 14027 h 65214"/>
                <a:gd name="connsiteX7" fmla="*/ 235677 w 245049"/>
                <a:gd name="connsiteY7" fmla="*/ 38040 h 65214"/>
                <a:gd name="connsiteX8" fmla="*/ 101748 w 245049"/>
                <a:gd name="connsiteY8" fmla="*/ 63644 h 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49" h="65214">
                  <a:moveTo>
                    <a:pt x="101748" y="63644"/>
                  </a:moveTo>
                  <a:cubicBezTo>
                    <a:pt x="47954" y="57442"/>
                    <a:pt x="10981" y="34382"/>
                    <a:pt x="8283" y="32792"/>
                  </a:cubicBezTo>
                  <a:cubicBezTo>
                    <a:pt x="32" y="27544"/>
                    <a:pt x="-2507" y="16571"/>
                    <a:pt x="2730" y="8301"/>
                  </a:cubicBezTo>
                  <a:cubicBezTo>
                    <a:pt x="7966" y="32"/>
                    <a:pt x="18915" y="-2512"/>
                    <a:pt x="27167" y="2736"/>
                  </a:cubicBezTo>
                  <a:lnTo>
                    <a:pt x="27167" y="2736"/>
                  </a:lnTo>
                  <a:cubicBezTo>
                    <a:pt x="30975" y="5121"/>
                    <a:pt x="119997" y="59509"/>
                    <a:pt x="219015" y="6711"/>
                  </a:cubicBezTo>
                  <a:cubicBezTo>
                    <a:pt x="227584" y="2099"/>
                    <a:pt x="238375" y="5439"/>
                    <a:pt x="242977" y="14027"/>
                  </a:cubicBezTo>
                  <a:cubicBezTo>
                    <a:pt x="247579" y="22614"/>
                    <a:pt x="244246" y="33428"/>
                    <a:pt x="235677" y="38040"/>
                  </a:cubicBezTo>
                  <a:cubicBezTo>
                    <a:pt x="186803" y="64121"/>
                    <a:pt x="139991" y="68097"/>
                    <a:pt x="101748" y="63644"/>
                  </a:cubicBezTo>
                  <a:close/>
                </a:path>
              </a:pathLst>
            </a:custGeom>
            <a:solidFill>
              <a:srgbClr val="000000"/>
            </a:solidFill>
            <a:ln w="15844" cap="flat">
              <a:noFill/>
              <a:prstDash val="solid"/>
              <a:miter/>
            </a:ln>
          </p:spPr>
          <p:txBody>
            <a:bodyPr rtlCol="0" anchor="ctr"/>
            <a:lstStyle/>
            <a:p>
              <a:endParaRPr lang="ja-JP" altLang="en-US"/>
            </a:p>
          </p:txBody>
        </p:sp>
        <p:sp>
          <p:nvSpPr>
            <p:cNvPr id="2057" name="フリーフォーム: 図形 2056">
              <a:extLst>
                <a:ext uri="{FF2B5EF4-FFF2-40B4-BE49-F238E27FC236}">
                  <a16:creationId xmlns:a16="http://schemas.microsoft.com/office/drawing/2014/main" id="{2390EE4C-14F6-B86B-3BB6-9E0EF01D4CA7}"/>
                </a:ext>
              </a:extLst>
            </p:cNvPr>
            <p:cNvSpPr/>
            <p:nvPr/>
          </p:nvSpPr>
          <p:spPr>
            <a:xfrm>
              <a:off x="4847846" y="3542236"/>
              <a:ext cx="481632" cy="92504"/>
            </a:xfrm>
            <a:custGeom>
              <a:avLst/>
              <a:gdLst>
                <a:gd name="connsiteX0" fmla="*/ 214301 w 481632"/>
                <a:gd name="connsiteY0" fmla="*/ 92504 h 92504"/>
                <a:gd name="connsiteX1" fmla="*/ 8171 w 481632"/>
                <a:gd name="connsiteY1" fmla="*/ 43205 h 92504"/>
                <a:gd name="connsiteX2" fmla="*/ 2776 w 481632"/>
                <a:gd name="connsiteY2" fmla="*/ 18714 h 92504"/>
                <a:gd name="connsiteX3" fmla="*/ 27213 w 481632"/>
                <a:gd name="connsiteY3" fmla="*/ 13307 h 92504"/>
                <a:gd name="connsiteX4" fmla="*/ 456770 w 481632"/>
                <a:gd name="connsiteY4" fmla="*/ 1539 h 92504"/>
                <a:gd name="connsiteX5" fmla="*/ 480097 w 481632"/>
                <a:gd name="connsiteY5" fmla="*/ 10604 h 92504"/>
                <a:gd name="connsiteX6" fmla="*/ 471051 w 481632"/>
                <a:gd name="connsiteY6" fmla="*/ 33981 h 92504"/>
                <a:gd name="connsiteX7" fmla="*/ 214142 w 481632"/>
                <a:gd name="connsiteY7" fmla="*/ 92504 h 9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32" h="92504">
                  <a:moveTo>
                    <a:pt x="214301" y="92504"/>
                  </a:moveTo>
                  <a:cubicBezTo>
                    <a:pt x="87671" y="92504"/>
                    <a:pt x="12931" y="46227"/>
                    <a:pt x="8171" y="43205"/>
                  </a:cubicBezTo>
                  <a:cubicBezTo>
                    <a:pt x="-81" y="37957"/>
                    <a:pt x="-2461" y="26984"/>
                    <a:pt x="2776" y="18714"/>
                  </a:cubicBezTo>
                  <a:cubicBezTo>
                    <a:pt x="8012" y="10445"/>
                    <a:pt x="18961" y="8059"/>
                    <a:pt x="27213" y="13307"/>
                  </a:cubicBezTo>
                  <a:cubicBezTo>
                    <a:pt x="29435" y="14738"/>
                    <a:pt x="197163" y="116677"/>
                    <a:pt x="456770" y="1539"/>
                  </a:cubicBezTo>
                  <a:cubicBezTo>
                    <a:pt x="465656" y="-2437"/>
                    <a:pt x="476129" y="1539"/>
                    <a:pt x="480097" y="10604"/>
                  </a:cubicBezTo>
                  <a:cubicBezTo>
                    <a:pt x="484064" y="19509"/>
                    <a:pt x="480097" y="30005"/>
                    <a:pt x="471051" y="33981"/>
                  </a:cubicBezTo>
                  <a:cubicBezTo>
                    <a:pt x="371398" y="78192"/>
                    <a:pt x="284756" y="92504"/>
                    <a:pt x="214142" y="92504"/>
                  </a:cubicBezTo>
                  <a:close/>
                </a:path>
              </a:pathLst>
            </a:custGeom>
            <a:solidFill>
              <a:srgbClr val="000000"/>
            </a:solidFill>
            <a:ln w="15844" cap="flat">
              <a:noFill/>
              <a:prstDash val="solid"/>
              <a:miter/>
            </a:ln>
          </p:spPr>
          <p:txBody>
            <a:bodyPr rtlCol="0" anchor="ctr"/>
            <a:lstStyle/>
            <a:p>
              <a:endParaRPr lang="ja-JP" altLang="en-US"/>
            </a:p>
          </p:txBody>
        </p:sp>
        <p:sp>
          <p:nvSpPr>
            <p:cNvPr id="2058" name="フリーフォーム: 図形 2057">
              <a:extLst>
                <a:ext uri="{FF2B5EF4-FFF2-40B4-BE49-F238E27FC236}">
                  <a16:creationId xmlns:a16="http://schemas.microsoft.com/office/drawing/2014/main" id="{8CE79733-31C9-16B1-E676-55040522E4F6}"/>
                </a:ext>
              </a:extLst>
            </p:cNvPr>
            <p:cNvSpPr/>
            <p:nvPr/>
          </p:nvSpPr>
          <p:spPr>
            <a:xfrm>
              <a:off x="4402901" y="3531682"/>
              <a:ext cx="427731" cy="514309"/>
            </a:xfrm>
            <a:custGeom>
              <a:avLst/>
              <a:gdLst>
                <a:gd name="connsiteX0" fmla="*/ 17687 w 427731"/>
                <a:gd name="connsiteY0" fmla="*/ 514310 h 514309"/>
                <a:gd name="connsiteX1" fmla="*/ 12609 w 427731"/>
                <a:gd name="connsiteY1" fmla="*/ 513515 h 514309"/>
                <a:gd name="connsiteX2" fmla="*/ 708 w 427731"/>
                <a:gd name="connsiteY2" fmla="*/ 491410 h 514309"/>
                <a:gd name="connsiteX3" fmla="*/ 243494 w 427731"/>
                <a:gd name="connsiteY3" fmla="*/ 106238 h 514309"/>
                <a:gd name="connsiteX4" fmla="*/ 403447 w 427731"/>
                <a:gd name="connsiteY4" fmla="*/ 1278 h 514309"/>
                <a:gd name="connsiteX5" fmla="*/ 426456 w 427731"/>
                <a:gd name="connsiteY5" fmla="*/ 11297 h 514309"/>
                <a:gd name="connsiteX6" fmla="*/ 416459 w 427731"/>
                <a:gd name="connsiteY6" fmla="*/ 34357 h 514309"/>
                <a:gd name="connsiteX7" fmla="*/ 265551 w 427731"/>
                <a:gd name="connsiteY7" fmla="*/ 134069 h 514309"/>
                <a:gd name="connsiteX8" fmla="*/ 34508 w 427731"/>
                <a:gd name="connsiteY8" fmla="*/ 501747 h 514309"/>
                <a:gd name="connsiteX9" fmla="*/ 17528 w 427731"/>
                <a:gd name="connsiteY9" fmla="*/ 514310 h 51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731" h="514309">
                  <a:moveTo>
                    <a:pt x="17687" y="514310"/>
                  </a:moveTo>
                  <a:cubicBezTo>
                    <a:pt x="15942" y="514310"/>
                    <a:pt x="14355" y="513992"/>
                    <a:pt x="12609" y="513515"/>
                  </a:cubicBezTo>
                  <a:cubicBezTo>
                    <a:pt x="3247" y="510652"/>
                    <a:pt x="-1990" y="500792"/>
                    <a:pt x="708" y="491410"/>
                  </a:cubicBezTo>
                  <a:cubicBezTo>
                    <a:pt x="58945" y="297870"/>
                    <a:pt x="164946" y="175099"/>
                    <a:pt x="243494" y="106238"/>
                  </a:cubicBezTo>
                  <a:cubicBezTo>
                    <a:pt x="329183" y="31335"/>
                    <a:pt x="400432" y="2551"/>
                    <a:pt x="403447" y="1278"/>
                  </a:cubicBezTo>
                  <a:cubicBezTo>
                    <a:pt x="412492" y="-2379"/>
                    <a:pt x="422807" y="2074"/>
                    <a:pt x="426456" y="11297"/>
                  </a:cubicBezTo>
                  <a:cubicBezTo>
                    <a:pt x="430106" y="20362"/>
                    <a:pt x="425663" y="30699"/>
                    <a:pt x="416459" y="34357"/>
                  </a:cubicBezTo>
                  <a:cubicBezTo>
                    <a:pt x="415507" y="34675"/>
                    <a:pt x="346638" y="62823"/>
                    <a:pt x="265551" y="134069"/>
                  </a:cubicBezTo>
                  <a:cubicBezTo>
                    <a:pt x="190811" y="199748"/>
                    <a:pt x="90047" y="316954"/>
                    <a:pt x="34508" y="501747"/>
                  </a:cubicBezTo>
                  <a:cubicBezTo>
                    <a:pt x="32127" y="509380"/>
                    <a:pt x="25145" y="514310"/>
                    <a:pt x="17528" y="514310"/>
                  </a:cubicBezTo>
                  <a:close/>
                </a:path>
              </a:pathLst>
            </a:custGeom>
            <a:solidFill>
              <a:srgbClr val="000000"/>
            </a:solidFill>
            <a:ln w="15844" cap="flat">
              <a:noFill/>
              <a:prstDash val="solid"/>
              <a:miter/>
            </a:ln>
          </p:spPr>
          <p:txBody>
            <a:bodyPr rtlCol="0" anchor="ctr"/>
            <a:lstStyle/>
            <a:p>
              <a:endParaRPr lang="ja-JP" altLang="en-US"/>
            </a:p>
          </p:txBody>
        </p:sp>
        <p:sp>
          <p:nvSpPr>
            <p:cNvPr id="2059" name="フリーフォーム: 図形 2058">
              <a:extLst>
                <a:ext uri="{FF2B5EF4-FFF2-40B4-BE49-F238E27FC236}">
                  <a16:creationId xmlns:a16="http://schemas.microsoft.com/office/drawing/2014/main" id="{94EED0FE-A240-956A-63FB-879510097DE4}"/>
                </a:ext>
              </a:extLst>
            </p:cNvPr>
            <p:cNvSpPr/>
            <p:nvPr/>
          </p:nvSpPr>
          <p:spPr>
            <a:xfrm>
              <a:off x="5350440" y="3527677"/>
              <a:ext cx="190372" cy="100065"/>
            </a:xfrm>
            <a:custGeom>
              <a:avLst/>
              <a:gdLst>
                <a:gd name="connsiteX0" fmla="*/ 172683 w 190372"/>
                <a:gd name="connsiteY0" fmla="*/ 100066 h 100065"/>
                <a:gd name="connsiteX1" fmla="*/ 163321 w 190372"/>
                <a:gd name="connsiteY1" fmla="*/ 97362 h 100065"/>
                <a:gd name="connsiteX2" fmla="*/ 13047 w 190372"/>
                <a:gd name="connsiteY2" fmla="*/ 34863 h 100065"/>
                <a:gd name="connsiteX3" fmla="*/ 670 w 190372"/>
                <a:gd name="connsiteY3" fmla="*/ 13076 h 100065"/>
                <a:gd name="connsiteX4" fmla="*/ 22410 w 190372"/>
                <a:gd name="connsiteY4" fmla="*/ 672 h 100065"/>
                <a:gd name="connsiteX5" fmla="*/ 182046 w 190372"/>
                <a:gd name="connsiteY5" fmla="*/ 67305 h 100065"/>
                <a:gd name="connsiteX6" fmla="*/ 187758 w 190372"/>
                <a:gd name="connsiteY6" fmla="*/ 91796 h 100065"/>
                <a:gd name="connsiteX7" fmla="*/ 172683 w 190372"/>
                <a:gd name="connsiteY7" fmla="*/ 100066 h 10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372" h="100065">
                  <a:moveTo>
                    <a:pt x="172683" y="100066"/>
                  </a:moveTo>
                  <a:cubicBezTo>
                    <a:pt x="169509" y="100066"/>
                    <a:pt x="166177" y="99270"/>
                    <a:pt x="163321" y="97362"/>
                  </a:cubicBezTo>
                  <a:cubicBezTo>
                    <a:pt x="103339" y="59831"/>
                    <a:pt x="14000" y="35181"/>
                    <a:pt x="13047" y="34863"/>
                  </a:cubicBezTo>
                  <a:cubicBezTo>
                    <a:pt x="3685" y="32319"/>
                    <a:pt x="-2028" y="22459"/>
                    <a:pt x="670" y="13076"/>
                  </a:cubicBezTo>
                  <a:cubicBezTo>
                    <a:pt x="3209" y="3693"/>
                    <a:pt x="13047" y="-2032"/>
                    <a:pt x="22410" y="672"/>
                  </a:cubicBezTo>
                  <a:cubicBezTo>
                    <a:pt x="26218" y="1785"/>
                    <a:pt x="117620" y="26912"/>
                    <a:pt x="182046" y="67305"/>
                  </a:cubicBezTo>
                  <a:cubicBezTo>
                    <a:pt x="190297" y="72553"/>
                    <a:pt x="192836" y="83526"/>
                    <a:pt x="187758" y="91796"/>
                  </a:cubicBezTo>
                  <a:cubicBezTo>
                    <a:pt x="184426" y="97203"/>
                    <a:pt x="178555" y="100066"/>
                    <a:pt x="172683" y="100066"/>
                  </a:cubicBezTo>
                  <a:close/>
                </a:path>
              </a:pathLst>
            </a:custGeom>
            <a:solidFill>
              <a:srgbClr val="000000"/>
            </a:solidFill>
            <a:ln w="15844" cap="flat">
              <a:noFill/>
              <a:prstDash val="solid"/>
              <a:miter/>
            </a:ln>
          </p:spPr>
          <p:txBody>
            <a:bodyPr rtlCol="0" anchor="ctr"/>
            <a:lstStyle/>
            <a:p>
              <a:endParaRPr lang="ja-JP" altLang="en-US"/>
            </a:p>
          </p:txBody>
        </p:sp>
        <p:sp>
          <p:nvSpPr>
            <p:cNvPr id="2060" name="フリーフォーム: 図形 2059">
              <a:extLst>
                <a:ext uri="{FF2B5EF4-FFF2-40B4-BE49-F238E27FC236}">
                  <a16:creationId xmlns:a16="http://schemas.microsoft.com/office/drawing/2014/main" id="{283CA0DD-3C4B-8D2B-AE2D-A65706EF921E}"/>
                </a:ext>
              </a:extLst>
            </p:cNvPr>
            <p:cNvSpPr/>
            <p:nvPr/>
          </p:nvSpPr>
          <p:spPr>
            <a:xfrm>
              <a:off x="4792756" y="3596178"/>
              <a:ext cx="582841" cy="104400"/>
            </a:xfrm>
            <a:custGeom>
              <a:avLst/>
              <a:gdLst>
                <a:gd name="connsiteX0" fmla="*/ 271136 w 582841"/>
                <a:gd name="connsiteY0" fmla="*/ 104400 h 104400"/>
                <a:gd name="connsiteX1" fmla="*/ 164183 w 582841"/>
                <a:gd name="connsiteY1" fmla="*/ 94540 h 104400"/>
                <a:gd name="connsiteX2" fmla="*/ 7721 w 582841"/>
                <a:gd name="connsiteY2" fmla="*/ 36335 h 104400"/>
                <a:gd name="connsiteX3" fmla="*/ 3119 w 582841"/>
                <a:gd name="connsiteY3" fmla="*/ 11686 h 104400"/>
                <a:gd name="connsiteX4" fmla="*/ 27715 w 582841"/>
                <a:gd name="connsiteY4" fmla="*/ 7074 h 104400"/>
                <a:gd name="connsiteX5" fmla="*/ 172752 w 582841"/>
                <a:gd name="connsiteY5" fmla="*/ 60031 h 104400"/>
                <a:gd name="connsiteX6" fmla="*/ 557719 w 582841"/>
                <a:gd name="connsiteY6" fmla="*/ 1667 h 104400"/>
                <a:gd name="connsiteX7" fmla="*/ 581204 w 582841"/>
                <a:gd name="connsiteY7" fmla="*/ 10254 h 104400"/>
                <a:gd name="connsiteX8" fmla="*/ 572635 w 582841"/>
                <a:gd name="connsiteY8" fmla="*/ 33791 h 104400"/>
                <a:gd name="connsiteX9" fmla="*/ 271453 w 582841"/>
                <a:gd name="connsiteY9" fmla="*/ 104241 h 10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841" h="104400">
                  <a:moveTo>
                    <a:pt x="271136" y="104400"/>
                  </a:moveTo>
                  <a:cubicBezTo>
                    <a:pt x="230037" y="104400"/>
                    <a:pt x="194016" y="100265"/>
                    <a:pt x="164183" y="94540"/>
                  </a:cubicBezTo>
                  <a:cubicBezTo>
                    <a:pt x="66116" y="75934"/>
                    <a:pt x="10101" y="37926"/>
                    <a:pt x="7721" y="36335"/>
                  </a:cubicBezTo>
                  <a:cubicBezTo>
                    <a:pt x="-372" y="30769"/>
                    <a:pt x="-2435" y="19796"/>
                    <a:pt x="3119" y="11686"/>
                  </a:cubicBezTo>
                  <a:cubicBezTo>
                    <a:pt x="8673" y="3575"/>
                    <a:pt x="19622" y="1508"/>
                    <a:pt x="27715" y="7074"/>
                  </a:cubicBezTo>
                  <a:cubicBezTo>
                    <a:pt x="28667" y="7710"/>
                    <a:pt x="81667" y="43174"/>
                    <a:pt x="172752" y="60031"/>
                  </a:cubicBezTo>
                  <a:cubicBezTo>
                    <a:pt x="257013" y="75775"/>
                    <a:pt x="392212" y="78319"/>
                    <a:pt x="557719" y="1667"/>
                  </a:cubicBezTo>
                  <a:cubicBezTo>
                    <a:pt x="566605" y="-2468"/>
                    <a:pt x="577078" y="1349"/>
                    <a:pt x="581204" y="10254"/>
                  </a:cubicBezTo>
                  <a:cubicBezTo>
                    <a:pt x="585330" y="19160"/>
                    <a:pt x="581362" y="29656"/>
                    <a:pt x="572635" y="33791"/>
                  </a:cubicBezTo>
                  <a:cubicBezTo>
                    <a:pt x="456161" y="87702"/>
                    <a:pt x="353493" y="104241"/>
                    <a:pt x="271453" y="104241"/>
                  </a:cubicBezTo>
                  <a:close/>
                </a:path>
              </a:pathLst>
            </a:custGeom>
            <a:solidFill>
              <a:srgbClr val="000000"/>
            </a:solidFill>
            <a:ln w="15844" cap="flat">
              <a:noFill/>
              <a:prstDash val="solid"/>
              <a:miter/>
            </a:ln>
          </p:spPr>
          <p:txBody>
            <a:bodyPr rtlCol="0" anchor="ctr"/>
            <a:lstStyle/>
            <a:p>
              <a:endParaRPr lang="ja-JP" altLang="en-US"/>
            </a:p>
          </p:txBody>
        </p:sp>
        <p:sp>
          <p:nvSpPr>
            <p:cNvPr id="2061" name="フリーフォーム: 図形 2060">
              <a:extLst>
                <a:ext uri="{FF2B5EF4-FFF2-40B4-BE49-F238E27FC236}">
                  <a16:creationId xmlns:a16="http://schemas.microsoft.com/office/drawing/2014/main" id="{8461F199-2675-770A-DAEC-CEEE4BEFEBA2}"/>
                </a:ext>
              </a:extLst>
            </p:cNvPr>
            <p:cNvSpPr/>
            <p:nvPr/>
          </p:nvSpPr>
          <p:spPr>
            <a:xfrm>
              <a:off x="5105150" y="3907795"/>
              <a:ext cx="303244" cy="295955"/>
            </a:xfrm>
            <a:custGeom>
              <a:avLst/>
              <a:gdLst>
                <a:gd name="connsiteX0" fmla="*/ 151543 w 303244"/>
                <a:gd name="connsiteY0" fmla="*/ 295955 h 295955"/>
                <a:gd name="connsiteX1" fmla="*/ 0 w 303244"/>
                <a:gd name="connsiteY1" fmla="*/ 144081 h 295955"/>
                <a:gd name="connsiteX2" fmla="*/ 0 w 303244"/>
                <a:gd name="connsiteY2" fmla="*/ 17811 h 295955"/>
                <a:gd name="connsiteX3" fmla="*/ 17773 w 303244"/>
                <a:gd name="connsiteY3" fmla="*/ 0 h 295955"/>
                <a:gd name="connsiteX4" fmla="*/ 285472 w 303244"/>
                <a:gd name="connsiteY4" fmla="*/ 0 h 295955"/>
                <a:gd name="connsiteX5" fmla="*/ 303244 w 303244"/>
                <a:gd name="connsiteY5" fmla="*/ 17811 h 295955"/>
                <a:gd name="connsiteX6" fmla="*/ 303244 w 303244"/>
                <a:gd name="connsiteY6" fmla="*/ 144081 h 295955"/>
                <a:gd name="connsiteX7" fmla="*/ 151702 w 303244"/>
                <a:gd name="connsiteY7" fmla="*/ 295955 h 295955"/>
                <a:gd name="connsiteX8" fmla="*/ 35386 w 303244"/>
                <a:gd name="connsiteY8" fmla="*/ 35623 h 295955"/>
                <a:gd name="connsiteX9" fmla="*/ 35386 w 303244"/>
                <a:gd name="connsiteY9" fmla="*/ 144081 h 295955"/>
                <a:gd name="connsiteX10" fmla="*/ 151543 w 303244"/>
                <a:gd name="connsiteY10" fmla="*/ 260491 h 295955"/>
                <a:gd name="connsiteX11" fmla="*/ 267699 w 303244"/>
                <a:gd name="connsiteY11" fmla="*/ 144081 h 295955"/>
                <a:gd name="connsiteX12" fmla="*/ 267699 w 303244"/>
                <a:gd name="connsiteY12" fmla="*/ 35623 h 295955"/>
                <a:gd name="connsiteX13" fmla="*/ 35386 w 303244"/>
                <a:gd name="connsiteY13" fmla="*/ 35623 h 2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244" h="295955">
                  <a:moveTo>
                    <a:pt x="151543" y="295955"/>
                  </a:moveTo>
                  <a:cubicBezTo>
                    <a:pt x="67917" y="295955"/>
                    <a:pt x="0" y="227731"/>
                    <a:pt x="0" y="144081"/>
                  </a:cubicBezTo>
                  <a:lnTo>
                    <a:pt x="0" y="17811"/>
                  </a:lnTo>
                  <a:cubicBezTo>
                    <a:pt x="0" y="7952"/>
                    <a:pt x="7934" y="0"/>
                    <a:pt x="17773" y="0"/>
                  </a:cubicBezTo>
                  <a:lnTo>
                    <a:pt x="285472" y="0"/>
                  </a:lnTo>
                  <a:cubicBezTo>
                    <a:pt x="295310" y="0"/>
                    <a:pt x="303244" y="7952"/>
                    <a:pt x="303244" y="17811"/>
                  </a:cubicBezTo>
                  <a:lnTo>
                    <a:pt x="303244" y="144081"/>
                  </a:lnTo>
                  <a:cubicBezTo>
                    <a:pt x="303244" y="227890"/>
                    <a:pt x="235169" y="295955"/>
                    <a:pt x="151702" y="295955"/>
                  </a:cubicBezTo>
                  <a:close/>
                  <a:moveTo>
                    <a:pt x="35386" y="35623"/>
                  </a:moveTo>
                  <a:lnTo>
                    <a:pt x="35386" y="144081"/>
                  </a:lnTo>
                  <a:cubicBezTo>
                    <a:pt x="35386" y="208329"/>
                    <a:pt x="87435" y="260491"/>
                    <a:pt x="151543" y="260491"/>
                  </a:cubicBezTo>
                  <a:cubicBezTo>
                    <a:pt x="215651" y="260491"/>
                    <a:pt x="267699" y="208329"/>
                    <a:pt x="267699" y="144081"/>
                  </a:cubicBezTo>
                  <a:lnTo>
                    <a:pt x="267699" y="35623"/>
                  </a:lnTo>
                  <a:lnTo>
                    <a:pt x="35386" y="35623"/>
                  </a:lnTo>
                  <a:close/>
                </a:path>
              </a:pathLst>
            </a:custGeom>
            <a:solidFill>
              <a:srgbClr val="000000"/>
            </a:solidFill>
            <a:ln w="15844" cap="flat">
              <a:noFill/>
              <a:prstDash val="solid"/>
              <a:miter/>
            </a:ln>
          </p:spPr>
          <p:txBody>
            <a:bodyPr rtlCol="0" anchor="ctr"/>
            <a:lstStyle/>
            <a:p>
              <a:endParaRPr lang="ja-JP" altLang="en-US"/>
            </a:p>
          </p:txBody>
        </p:sp>
        <p:sp>
          <p:nvSpPr>
            <p:cNvPr id="2062" name="フリーフォーム: 図形 2061">
              <a:extLst>
                <a:ext uri="{FF2B5EF4-FFF2-40B4-BE49-F238E27FC236}">
                  <a16:creationId xmlns:a16="http://schemas.microsoft.com/office/drawing/2014/main" id="{D6A829DF-EA58-1A4A-4544-FF8FF0B9FB8B}"/>
                </a:ext>
              </a:extLst>
            </p:cNvPr>
            <p:cNvSpPr/>
            <p:nvPr/>
          </p:nvSpPr>
          <p:spPr>
            <a:xfrm>
              <a:off x="3635517" y="3553928"/>
              <a:ext cx="604012" cy="513533"/>
            </a:xfrm>
            <a:custGeom>
              <a:avLst/>
              <a:gdLst>
                <a:gd name="connsiteX0" fmla="*/ 66709 w 604012"/>
                <a:gd name="connsiteY0" fmla="*/ 382333 h 513533"/>
                <a:gd name="connsiteX1" fmla="*/ 19580 w 604012"/>
                <a:gd name="connsiteY1" fmla="*/ 371837 h 513533"/>
                <a:gd name="connsiteX2" fmla="*/ 18628 w 604012"/>
                <a:gd name="connsiteY2" fmla="*/ 322697 h 513533"/>
                <a:gd name="connsiteX3" fmla="*/ 379 w 604012"/>
                <a:gd name="connsiteY3" fmla="*/ 290573 h 513533"/>
                <a:gd name="connsiteX4" fmla="*/ 34655 w 604012"/>
                <a:gd name="connsiteY4" fmla="*/ 263061 h 513533"/>
                <a:gd name="connsiteX5" fmla="*/ 27832 w 604012"/>
                <a:gd name="connsiteY5" fmla="*/ 230937 h 513533"/>
                <a:gd name="connsiteX6" fmla="*/ 142243 w 604012"/>
                <a:gd name="connsiteY6" fmla="*/ 205651 h 513533"/>
                <a:gd name="connsiteX7" fmla="*/ 426921 w 604012"/>
                <a:gd name="connsiteY7" fmla="*/ 217101 h 513533"/>
                <a:gd name="connsiteX8" fmla="*/ 449296 w 604012"/>
                <a:gd name="connsiteY8" fmla="*/ 820 h 513533"/>
                <a:gd name="connsiteX9" fmla="*/ 491823 w 604012"/>
                <a:gd name="connsiteY9" fmla="*/ 101645 h 513533"/>
                <a:gd name="connsiteX10" fmla="*/ 554344 w 604012"/>
                <a:gd name="connsiteY10" fmla="*/ 212489 h 513533"/>
                <a:gd name="connsiteX11" fmla="*/ 574973 w 604012"/>
                <a:gd name="connsiteY11" fmla="*/ 313473 h 513533"/>
                <a:gd name="connsiteX12" fmla="*/ 574973 w 604012"/>
                <a:gd name="connsiteY12" fmla="*/ 363886 h 513533"/>
                <a:gd name="connsiteX13" fmla="*/ 604013 w 604012"/>
                <a:gd name="connsiteY13" fmla="*/ 446423 h 513533"/>
                <a:gd name="connsiteX14" fmla="*/ 438664 w 604012"/>
                <a:gd name="connsiteY14" fmla="*/ 513533 h 513533"/>
                <a:gd name="connsiteX15" fmla="*/ 400263 w 604012"/>
                <a:gd name="connsiteY15" fmla="*/ 472027 h 513533"/>
                <a:gd name="connsiteX16" fmla="*/ 66868 w 604012"/>
                <a:gd name="connsiteY16" fmla="*/ 382175 h 51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012" h="513533">
                  <a:moveTo>
                    <a:pt x="66709" y="382333"/>
                  </a:moveTo>
                  <a:cubicBezTo>
                    <a:pt x="65757" y="365476"/>
                    <a:pt x="24023" y="380584"/>
                    <a:pt x="19580" y="371837"/>
                  </a:cubicBezTo>
                  <a:cubicBezTo>
                    <a:pt x="5616" y="343371"/>
                    <a:pt x="18628" y="322697"/>
                    <a:pt x="18628" y="322697"/>
                  </a:cubicBezTo>
                  <a:cubicBezTo>
                    <a:pt x="-4222" y="318085"/>
                    <a:pt x="379" y="290573"/>
                    <a:pt x="379" y="290573"/>
                  </a:cubicBezTo>
                  <a:cubicBezTo>
                    <a:pt x="-1842" y="269899"/>
                    <a:pt x="34655" y="263061"/>
                    <a:pt x="34655" y="263061"/>
                  </a:cubicBezTo>
                  <a:cubicBezTo>
                    <a:pt x="18628" y="249225"/>
                    <a:pt x="27832" y="230937"/>
                    <a:pt x="27832" y="230937"/>
                  </a:cubicBezTo>
                  <a:cubicBezTo>
                    <a:pt x="43859" y="198813"/>
                    <a:pt x="142243" y="205651"/>
                    <a:pt x="142243" y="205651"/>
                  </a:cubicBezTo>
                  <a:lnTo>
                    <a:pt x="426921" y="217101"/>
                  </a:lnTo>
                  <a:cubicBezTo>
                    <a:pt x="379158" y="-8563"/>
                    <a:pt x="449296" y="820"/>
                    <a:pt x="449296" y="820"/>
                  </a:cubicBezTo>
                  <a:cubicBezTo>
                    <a:pt x="476748" y="-10630"/>
                    <a:pt x="491823" y="101645"/>
                    <a:pt x="491823" y="101645"/>
                  </a:cubicBezTo>
                  <a:cubicBezTo>
                    <a:pt x="494045" y="135996"/>
                    <a:pt x="554344" y="212489"/>
                    <a:pt x="554344" y="212489"/>
                  </a:cubicBezTo>
                  <a:cubicBezTo>
                    <a:pt x="579575" y="256063"/>
                    <a:pt x="574973" y="313473"/>
                    <a:pt x="574973" y="313473"/>
                  </a:cubicBezTo>
                  <a:lnTo>
                    <a:pt x="574973" y="363886"/>
                  </a:lnTo>
                  <a:lnTo>
                    <a:pt x="604013" y="446423"/>
                  </a:lnTo>
                  <a:lnTo>
                    <a:pt x="438664" y="513533"/>
                  </a:lnTo>
                  <a:lnTo>
                    <a:pt x="400263" y="472027"/>
                  </a:lnTo>
                  <a:cubicBezTo>
                    <a:pt x="400263" y="472027"/>
                    <a:pt x="71787" y="468051"/>
                    <a:pt x="66868" y="382175"/>
                  </a:cubicBezTo>
                  <a:close/>
                </a:path>
              </a:pathLst>
            </a:custGeom>
            <a:solidFill>
              <a:srgbClr val="FFFFFF"/>
            </a:solidFill>
            <a:ln w="15844" cap="flat">
              <a:noFill/>
              <a:prstDash val="solid"/>
              <a:miter/>
            </a:ln>
          </p:spPr>
          <p:txBody>
            <a:bodyPr rtlCol="0" anchor="ctr"/>
            <a:lstStyle/>
            <a:p>
              <a:endParaRPr lang="ja-JP" altLang="en-US"/>
            </a:p>
          </p:txBody>
        </p:sp>
        <p:sp>
          <p:nvSpPr>
            <p:cNvPr id="2063" name="フリーフォーム: 図形 2062">
              <a:extLst>
                <a:ext uri="{FF2B5EF4-FFF2-40B4-BE49-F238E27FC236}">
                  <a16:creationId xmlns:a16="http://schemas.microsoft.com/office/drawing/2014/main" id="{B1D0C087-F03F-EB3B-1F1F-65F4D5E95C2C}"/>
                </a:ext>
              </a:extLst>
            </p:cNvPr>
            <p:cNvSpPr/>
            <p:nvPr/>
          </p:nvSpPr>
          <p:spPr>
            <a:xfrm>
              <a:off x="3617920" y="3536761"/>
              <a:ext cx="609734" cy="416993"/>
            </a:xfrm>
            <a:custGeom>
              <a:avLst/>
              <a:gdLst>
                <a:gd name="connsiteX0" fmla="*/ 84307 w 609734"/>
                <a:gd name="connsiteY0" fmla="*/ 416834 h 416993"/>
                <a:gd name="connsiteX1" fmla="*/ 81609 w 609734"/>
                <a:gd name="connsiteY1" fmla="*/ 416675 h 416993"/>
                <a:gd name="connsiteX2" fmla="*/ 11630 w 609734"/>
                <a:gd name="connsiteY2" fmla="*/ 376600 h 416993"/>
                <a:gd name="connsiteX3" fmla="*/ 12423 w 609734"/>
                <a:gd name="connsiteY3" fmla="*/ 346384 h 416993"/>
                <a:gd name="connsiteX4" fmla="*/ 363 w 609734"/>
                <a:gd name="connsiteY4" fmla="*/ 307103 h 416993"/>
                <a:gd name="connsiteX5" fmla="*/ 26546 w 609734"/>
                <a:gd name="connsiteY5" fmla="*/ 270685 h 416993"/>
                <a:gd name="connsiteX6" fmla="*/ 29720 w 609734"/>
                <a:gd name="connsiteY6" fmla="*/ 240470 h 416993"/>
                <a:gd name="connsiteX7" fmla="*/ 160316 w 609734"/>
                <a:gd name="connsiteY7" fmla="*/ 205642 h 416993"/>
                <a:gd name="connsiteX8" fmla="*/ 422938 w 609734"/>
                <a:gd name="connsiteY8" fmla="*/ 216138 h 416993"/>
                <a:gd name="connsiteX9" fmla="*/ 433728 w 609734"/>
                <a:gd name="connsiteY9" fmla="*/ 15760 h 416993"/>
                <a:gd name="connsiteX10" fmla="*/ 464196 w 609734"/>
                <a:gd name="connsiteY10" fmla="*/ 811 h 416993"/>
                <a:gd name="connsiteX11" fmla="*/ 484190 w 609734"/>
                <a:gd name="connsiteY11" fmla="*/ 3833 h 416993"/>
                <a:gd name="connsiteX12" fmla="*/ 526241 w 609734"/>
                <a:gd name="connsiteY12" fmla="*/ 116744 h 416993"/>
                <a:gd name="connsiteX13" fmla="*/ 526241 w 609734"/>
                <a:gd name="connsiteY13" fmla="*/ 117857 h 416993"/>
                <a:gd name="connsiteX14" fmla="*/ 585113 w 609734"/>
                <a:gd name="connsiteY14" fmla="*/ 219160 h 416993"/>
                <a:gd name="connsiteX15" fmla="*/ 586541 w 609734"/>
                <a:gd name="connsiteY15" fmla="*/ 221227 h 416993"/>
                <a:gd name="connsiteX16" fmla="*/ 609391 w 609734"/>
                <a:gd name="connsiteY16" fmla="*/ 331594 h 416993"/>
                <a:gd name="connsiteX17" fmla="*/ 609391 w 609734"/>
                <a:gd name="connsiteY17" fmla="*/ 382006 h 416993"/>
                <a:gd name="connsiteX18" fmla="*/ 607963 w 609734"/>
                <a:gd name="connsiteY18" fmla="*/ 383438 h 416993"/>
                <a:gd name="connsiteX19" fmla="*/ 607963 w 609734"/>
                <a:gd name="connsiteY19" fmla="*/ 383438 h 416993"/>
                <a:gd name="connsiteX20" fmla="*/ 606535 w 609734"/>
                <a:gd name="connsiteY20" fmla="*/ 382006 h 416993"/>
                <a:gd name="connsiteX21" fmla="*/ 606535 w 609734"/>
                <a:gd name="connsiteY21" fmla="*/ 331435 h 416993"/>
                <a:gd name="connsiteX22" fmla="*/ 584002 w 609734"/>
                <a:gd name="connsiteY22" fmla="*/ 222658 h 416993"/>
                <a:gd name="connsiteX23" fmla="*/ 582891 w 609734"/>
                <a:gd name="connsiteY23" fmla="*/ 220909 h 416993"/>
                <a:gd name="connsiteX24" fmla="*/ 523385 w 609734"/>
                <a:gd name="connsiteY24" fmla="*/ 118016 h 416993"/>
                <a:gd name="connsiteX25" fmla="*/ 523385 w 609734"/>
                <a:gd name="connsiteY25" fmla="*/ 117062 h 416993"/>
                <a:gd name="connsiteX26" fmla="*/ 482762 w 609734"/>
                <a:gd name="connsiteY26" fmla="*/ 6218 h 416993"/>
                <a:gd name="connsiteX27" fmla="*/ 464513 w 609734"/>
                <a:gd name="connsiteY27" fmla="*/ 3515 h 416993"/>
                <a:gd name="connsiteX28" fmla="*/ 435633 w 609734"/>
                <a:gd name="connsiteY28" fmla="*/ 17668 h 416993"/>
                <a:gd name="connsiteX29" fmla="*/ 425794 w 609734"/>
                <a:gd name="connsiteY29" fmla="*/ 217410 h 416993"/>
                <a:gd name="connsiteX30" fmla="*/ 425477 w 609734"/>
                <a:gd name="connsiteY30" fmla="*/ 218523 h 416993"/>
                <a:gd name="connsiteX31" fmla="*/ 424366 w 609734"/>
                <a:gd name="connsiteY31" fmla="*/ 219000 h 416993"/>
                <a:gd name="connsiteX32" fmla="*/ 159999 w 609734"/>
                <a:gd name="connsiteY32" fmla="*/ 208345 h 416993"/>
                <a:gd name="connsiteX33" fmla="*/ 31941 w 609734"/>
                <a:gd name="connsiteY33" fmla="*/ 241583 h 416993"/>
                <a:gd name="connsiteX34" fmla="*/ 29243 w 609734"/>
                <a:gd name="connsiteY34" fmla="*/ 271003 h 416993"/>
                <a:gd name="connsiteX35" fmla="*/ 28450 w 609734"/>
                <a:gd name="connsiteY35" fmla="*/ 272594 h 416993"/>
                <a:gd name="connsiteX36" fmla="*/ 2743 w 609734"/>
                <a:gd name="connsiteY36" fmla="*/ 307103 h 416993"/>
                <a:gd name="connsiteX37" fmla="*/ 14645 w 609734"/>
                <a:gd name="connsiteY37" fmla="*/ 344953 h 416993"/>
                <a:gd name="connsiteX38" fmla="*/ 14962 w 609734"/>
                <a:gd name="connsiteY38" fmla="*/ 346543 h 416993"/>
                <a:gd name="connsiteX39" fmla="*/ 13851 w 609734"/>
                <a:gd name="connsiteY39" fmla="*/ 375645 h 416993"/>
                <a:gd name="connsiteX40" fmla="*/ 81609 w 609734"/>
                <a:gd name="connsiteY40" fmla="*/ 413972 h 416993"/>
                <a:gd name="connsiteX41" fmla="*/ 92400 w 609734"/>
                <a:gd name="connsiteY41" fmla="*/ 411427 h 416993"/>
                <a:gd name="connsiteX42" fmla="*/ 98112 w 609734"/>
                <a:gd name="connsiteY42" fmla="*/ 401885 h 416993"/>
                <a:gd name="connsiteX43" fmla="*/ 86052 w 609734"/>
                <a:gd name="connsiteY43" fmla="*/ 385346 h 416993"/>
                <a:gd name="connsiteX44" fmla="*/ 41303 w 609734"/>
                <a:gd name="connsiteY44" fmla="*/ 366103 h 416993"/>
                <a:gd name="connsiteX45" fmla="*/ 46699 w 609734"/>
                <a:gd name="connsiteY45" fmla="*/ 349723 h 416993"/>
                <a:gd name="connsiteX46" fmla="*/ 49555 w 609734"/>
                <a:gd name="connsiteY46" fmla="*/ 335411 h 416993"/>
                <a:gd name="connsiteX47" fmla="*/ 38765 w 609734"/>
                <a:gd name="connsiteY47" fmla="*/ 325869 h 416993"/>
                <a:gd name="connsiteX48" fmla="*/ 31941 w 609734"/>
                <a:gd name="connsiteY48" fmla="*/ 310284 h 416993"/>
                <a:gd name="connsiteX49" fmla="*/ 31941 w 609734"/>
                <a:gd name="connsiteY49" fmla="*/ 306467 h 416993"/>
                <a:gd name="connsiteX50" fmla="*/ 31941 w 609734"/>
                <a:gd name="connsiteY50" fmla="*/ 305831 h 416993"/>
                <a:gd name="connsiteX51" fmla="*/ 54474 w 609734"/>
                <a:gd name="connsiteY51" fmla="*/ 294858 h 416993"/>
                <a:gd name="connsiteX52" fmla="*/ 65741 w 609734"/>
                <a:gd name="connsiteY52" fmla="*/ 284362 h 416993"/>
                <a:gd name="connsiteX53" fmla="*/ 61139 w 609734"/>
                <a:gd name="connsiteY53" fmla="*/ 269572 h 416993"/>
                <a:gd name="connsiteX54" fmla="*/ 57965 w 609734"/>
                <a:gd name="connsiteY54" fmla="*/ 254782 h 416993"/>
                <a:gd name="connsiteX55" fmla="*/ 158412 w 609734"/>
                <a:gd name="connsiteY55" fmla="*/ 237766 h 416993"/>
                <a:gd name="connsiteX56" fmla="*/ 443408 w 609734"/>
                <a:gd name="connsiteY56" fmla="*/ 249216 h 416993"/>
                <a:gd name="connsiteX57" fmla="*/ 454992 w 609734"/>
                <a:gd name="connsiteY57" fmla="*/ 244127 h 416993"/>
                <a:gd name="connsiteX58" fmla="*/ 458166 w 609734"/>
                <a:gd name="connsiteY58" fmla="*/ 231723 h 416993"/>
                <a:gd name="connsiteX59" fmla="*/ 455627 w 609734"/>
                <a:gd name="connsiteY59" fmla="*/ 39137 h 416993"/>
                <a:gd name="connsiteX60" fmla="*/ 464513 w 609734"/>
                <a:gd name="connsiteY60" fmla="*/ 32935 h 416993"/>
                <a:gd name="connsiteX61" fmla="*/ 464989 w 609734"/>
                <a:gd name="connsiteY61" fmla="*/ 32935 h 416993"/>
                <a:gd name="connsiteX62" fmla="*/ 468639 w 609734"/>
                <a:gd name="connsiteY62" fmla="*/ 32935 h 416993"/>
                <a:gd name="connsiteX63" fmla="*/ 470067 w 609734"/>
                <a:gd name="connsiteY63" fmla="*/ 33412 h 416993"/>
                <a:gd name="connsiteX64" fmla="*/ 494504 w 609734"/>
                <a:gd name="connsiteY64" fmla="*/ 120561 h 416993"/>
                <a:gd name="connsiteX65" fmla="*/ 559406 w 609734"/>
                <a:gd name="connsiteY65" fmla="*/ 238084 h 416993"/>
                <a:gd name="connsiteX66" fmla="*/ 577655 w 609734"/>
                <a:gd name="connsiteY66" fmla="*/ 329845 h 416993"/>
                <a:gd name="connsiteX67" fmla="*/ 577655 w 609734"/>
                <a:gd name="connsiteY67" fmla="*/ 330958 h 416993"/>
                <a:gd name="connsiteX68" fmla="*/ 577655 w 609734"/>
                <a:gd name="connsiteY68" fmla="*/ 381370 h 416993"/>
                <a:gd name="connsiteX69" fmla="*/ 576226 w 609734"/>
                <a:gd name="connsiteY69" fmla="*/ 382802 h 416993"/>
                <a:gd name="connsiteX70" fmla="*/ 574798 w 609734"/>
                <a:gd name="connsiteY70" fmla="*/ 381370 h 416993"/>
                <a:gd name="connsiteX71" fmla="*/ 574798 w 609734"/>
                <a:gd name="connsiteY71" fmla="*/ 330958 h 416993"/>
                <a:gd name="connsiteX72" fmla="*/ 574798 w 609734"/>
                <a:gd name="connsiteY72" fmla="*/ 329527 h 416993"/>
                <a:gd name="connsiteX73" fmla="*/ 557026 w 609734"/>
                <a:gd name="connsiteY73" fmla="*/ 239516 h 416993"/>
                <a:gd name="connsiteX74" fmla="*/ 491648 w 609734"/>
                <a:gd name="connsiteY74" fmla="*/ 120720 h 416993"/>
                <a:gd name="connsiteX75" fmla="*/ 468480 w 609734"/>
                <a:gd name="connsiteY75" fmla="*/ 35639 h 416993"/>
                <a:gd name="connsiteX76" fmla="*/ 464672 w 609734"/>
                <a:gd name="connsiteY76" fmla="*/ 35480 h 416993"/>
                <a:gd name="connsiteX77" fmla="*/ 457848 w 609734"/>
                <a:gd name="connsiteY77" fmla="*/ 40569 h 416993"/>
                <a:gd name="connsiteX78" fmla="*/ 461022 w 609734"/>
                <a:gd name="connsiteY78" fmla="*/ 230769 h 416993"/>
                <a:gd name="connsiteX79" fmla="*/ 457372 w 609734"/>
                <a:gd name="connsiteY79" fmla="*/ 245559 h 416993"/>
                <a:gd name="connsiteX80" fmla="*/ 443408 w 609734"/>
                <a:gd name="connsiteY80" fmla="*/ 251761 h 416993"/>
                <a:gd name="connsiteX81" fmla="*/ 158253 w 609734"/>
                <a:gd name="connsiteY81" fmla="*/ 240311 h 416993"/>
                <a:gd name="connsiteX82" fmla="*/ 60504 w 609734"/>
                <a:gd name="connsiteY82" fmla="*/ 255737 h 416993"/>
                <a:gd name="connsiteX83" fmla="*/ 63043 w 609734"/>
                <a:gd name="connsiteY83" fmla="*/ 267187 h 416993"/>
                <a:gd name="connsiteX84" fmla="*/ 68438 w 609734"/>
                <a:gd name="connsiteY84" fmla="*/ 284839 h 416993"/>
                <a:gd name="connsiteX85" fmla="*/ 54950 w 609734"/>
                <a:gd name="connsiteY85" fmla="*/ 297403 h 416993"/>
                <a:gd name="connsiteX86" fmla="*/ 34639 w 609734"/>
                <a:gd name="connsiteY86" fmla="*/ 306467 h 416993"/>
                <a:gd name="connsiteX87" fmla="*/ 34639 w 609734"/>
                <a:gd name="connsiteY87" fmla="*/ 310602 h 416993"/>
                <a:gd name="connsiteX88" fmla="*/ 39241 w 609734"/>
                <a:gd name="connsiteY88" fmla="*/ 323006 h 416993"/>
                <a:gd name="connsiteX89" fmla="*/ 52094 w 609734"/>
                <a:gd name="connsiteY89" fmla="*/ 334457 h 416993"/>
                <a:gd name="connsiteX90" fmla="*/ 48762 w 609734"/>
                <a:gd name="connsiteY90" fmla="*/ 351473 h 416993"/>
                <a:gd name="connsiteX91" fmla="*/ 44001 w 609734"/>
                <a:gd name="connsiteY91" fmla="*/ 365149 h 416993"/>
                <a:gd name="connsiteX92" fmla="*/ 86528 w 609734"/>
                <a:gd name="connsiteY92" fmla="*/ 382643 h 416993"/>
                <a:gd name="connsiteX93" fmla="*/ 100969 w 609734"/>
                <a:gd name="connsiteY93" fmla="*/ 402362 h 416993"/>
                <a:gd name="connsiteX94" fmla="*/ 94145 w 609734"/>
                <a:gd name="connsiteY94" fmla="*/ 413654 h 416993"/>
                <a:gd name="connsiteX95" fmla="*/ 83989 w 609734"/>
                <a:gd name="connsiteY95" fmla="*/ 416993 h 41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9734" h="416993">
                  <a:moveTo>
                    <a:pt x="84307" y="416834"/>
                  </a:moveTo>
                  <a:cubicBezTo>
                    <a:pt x="83355" y="416834"/>
                    <a:pt x="82561" y="416834"/>
                    <a:pt x="81609" y="416675"/>
                  </a:cubicBezTo>
                  <a:cubicBezTo>
                    <a:pt x="41938" y="410632"/>
                    <a:pt x="19088" y="397432"/>
                    <a:pt x="11630" y="376600"/>
                  </a:cubicBezTo>
                  <a:cubicBezTo>
                    <a:pt x="8139" y="367058"/>
                    <a:pt x="8456" y="356880"/>
                    <a:pt x="12423" y="346384"/>
                  </a:cubicBezTo>
                  <a:cubicBezTo>
                    <a:pt x="1474" y="335411"/>
                    <a:pt x="-1065" y="318871"/>
                    <a:pt x="363" y="307103"/>
                  </a:cubicBezTo>
                  <a:cubicBezTo>
                    <a:pt x="-272" y="292313"/>
                    <a:pt x="8932" y="279432"/>
                    <a:pt x="26546" y="270685"/>
                  </a:cubicBezTo>
                  <a:cubicBezTo>
                    <a:pt x="23689" y="258917"/>
                    <a:pt x="26228" y="247308"/>
                    <a:pt x="29720" y="240470"/>
                  </a:cubicBezTo>
                  <a:cubicBezTo>
                    <a:pt x="49396" y="201030"/>
                    <a:pt x="134610" y="203893"/>
                    <a:pt x="160316" y="205642"/>
                  </a:cubicBezTo>
                  <a:lnTo>
                    <a:pt x="422938" y="216138"/>
                  </a:lnTo>
                  <a:cubicBezTo>
                    <a:pt x="403102" y="112291"/>
                    <a:pt x="406752" y="44862"/>
                    <a:pt x="433728" y="15760"/>
                  </a:cubicBezTo>
                  <a:cubicBezTo>
                    <a:pt x="445788" y="2720"/>
                    <a:pt x="459118" y="970"/>
                    <a:pt x="464196" y="811"/>
                  </a:cubicBezTo>
                  <a:cubicBezTo>
                    <a:pt x="470860" y="-938"/>
                    <a:pt x="477843" y="175"/>
                    <a:pt x="484190" y="3833"/>
                  </a:cubicBezTo>
                  <a:cubicBezTo>
                    <a:pt x="510373" y="18941"/>
                    <a:pt x="522274" y="87801"/>
                    <a:pt x="526241" y="116744"/>
                  </a:cubicBezTo>
                  <a:cubicBezTo>
                    <a:pt x="526241" y="117062"/>
                    <a:pt x="526241" y="117539"/>
                    <a:pt x="526241" y="117857"/>
                  </a:cubicBezTo>
                  <a:cubicBezTo>
                    <a:pt x="527669" y="139008"/>
                    <a:pt x="563056" y="191170"/>
                    <a:pt x="585113" y="219160"/>
                  </a:cubicBezTo>
                  <a:cubicBezTo>
                    <a:pt x="585589" y="219796"/>
                    <a:pt x="586065" y="220432"/>
                    <a:pt x="586541" y="221227"/>
                  </a:cubicBezTo>
                  <a:cubicBezTo>
                    <a:pt x="612882" y="267028"/>
                    <a:pt x="609867" y="325074"/>
                    <a:pt x="609391" y="331594"/>
                  </a:cubicBezTo>
                  <a:lnTo>
                    <a:pt x="609391" y="382006"/>
                  </a:lnTo>
                  <a:cubicBezTo>
                    <a:pt x="609391" y="382006"/>
                    <a:pt x="608757" y="383438"/>
                    <a:pt x="607963" y="383438"/>
                  </a:cubicBezTo>
                  <a:lnTo>
                    <a:pt x="607963" y="383438"/>
                  </a:lnTo>
                  <a:cubicBezTo>
                    <a:pt x="607963" y="383438"/>
                    <a:pt x="606535" y="382802"/>
                    <a:pt x="606535" y="382006"/>
                  </a:cubicBezTo>
                  <a:lnTo>
                    <a:pt x="606535" y="331435"/>
                  </a:lnTo>
                  <a:cubicBezTo>
                    <a:pt x="607011" y="324915"/>
                    <a:pt x="610026" y="267664"/>
                    <a:pt x="584002" y="222658"/>
                  </a:cubicBezTo>
                  <a:cubicBezTo>
                    <a:pt x="583685" y="222022"/>
                    <a:pt x="583209" y="221545"/>
                    <a:pt x="582891" y="220909"/>
                  </a:cubicBezTo>
                  <a:cubicBezTo>
                    <a:pt x="560676" y="192761"/>
                    <a:pt x="524813" y="139804"/>
                    <a:pt x="523385" y="118016"/>
                  </a:cubicBezTo>
                  <a:cubicBezTo>
                    <a:pt x="523385" y="117698"/>
                    <a:pt x="523385" y="117380"/>
                    <a:pt x="523385" y="117062"/>
                  </a:cubicBezTo>
                  <a:cubicBezTo>
                    <a:pt x="519576" y="88596"/>
                    <a:pt x="507992" y="20690"/>
                    <a:pt x="482762" y="6218"/>
                  </a:cubicBezTo>
                  <a:cubicBezTo>
                    <a:pt x="477049" y="2878"/>
                    <a:pt x="470702" y="1924"/>
                    <a:pt x="464513" y="3515"/>
                  </a:cubicBezTo>
                  <a:cubicBezTo>
                    <a:pt x="459435" y="3674"/>
                    <a:pt x="447058" y="5423"/>
                    <a:pt x="435633" y="17668"/>
                  </a:cubicBezTo>
                  <a:cubicBezTo>
                    <a:pt x="409132" y="46294"/>
                    <a:pt x="405800" y="113564"/>
                    <a:pt x="425794" y="217410"/>
                  </a:cubicBezTo>
                  <a:cubicBezTo>
                    <a:pt x="425794" y="217887"/>
                    <a:pt x="425794" y="218206"/>
                    <a:pt x="425477" y="218523"/>
                  </a:cubicBezTo>
                  <a:cubicBezTo>
                    <a:pt x="425159" y="218842"/>
                    <a:pt x="424842" y="219000"/>
                    <a:pt x="424366" y="219000"/>
                  </a:cubicBezTo>
                  <a:lnTo>
                    <a:pt x="159999" y="208345"/>
                  </a:lnTo>
                  <a:cubicBezTo>
                    <a:pt x="60028" y="201348"/>
                    <a:pt x="36702" y="232041"/>
                    <a:pt x="31941" y="241583"/>
                  </a:cubicBezTo>
                  <a:cubicBezTo>
                    <a:pt x="28767" y="247944"/>
                    <a:pt x="26070" y="259553"/>
                    <a:pt x="29243" y="271003"/>
                  </a:cubicBezTo>
                  <a:cubicBezTo>
                    <a:pt x="29402" y="271640"/>
                    <a:pt x="29243" y="272276"/>
                    <a:pt x="28450" y="272594"/>
                  </a:cubicBezTo>
                  <a:cubicBezTo>
                    <a:pt x="16231" y="278319"/>
                    <a:pt x="1950" y="289133"/>
                    <a:pt x="2743" y="307103"/>
                  </a:cubicBezTo>
                  <a:cubicBezTo>
                    <a:pt x="1315" y="318713"/>
                    <a:pt x="3695" y="334616"/>
                    <a:pt x="14645" y="344953"/>
                  </a:cubicBezTo>
                  <a:cubicBezTo>
                    <a:pt x="15121" y="345271"/>
                    <a:pt x="15121" y="345907"/>
                    <a:pt x="14962" y="346543"/>
                  </a:cubicBezTo>
                  <a:cubicBezTo>
                    <a:pt x="10995" y="356562"/>
                    <a:pt x="10519" y="366422"/>
                    <a:pt x="13851" y="375645"/>
                  </a:cubicBezTo>
                  <a:cubicBezTo>
                    <a:pt x="20833" y="395524"/>
                    <a:pt x="43049" y="407929"/>
                    <a:pt x="81609" y="413972"/>
                  </a:cubicBezTo>
                  <a:cubicBezTo>
                    <a:pt x="85417" y="414608"/>
                    <a:pt x="89226" y="413654"/>
                    <a:pt x="92400" y="411427"/>
                  </a:cubicBezTo>
                  <a:cubicBezTo>
                    <a:pt x="95573" y="409201"/>
                    <a:pt x="97636" y="405702"/>
                    <a:pt x="98112" y="401885"/>
                  </a:cubicBezTo>
                  <a:cubicBezTo>
                    <a:pt x="99382" y="393934"/>
                    <a:pt x="93828" y="386619"/>
                    <a:pt x="86052" y="385346"/>
                  </a:cubicBezTo>
                  <a:cubicBezTo>
                    <a:pt x="60980" y="381529"/>
                    <a:pt x="44318" y="374214"/>
                    <a:pt x="41303" y="366103"/>
                  </a:cubicBezTo>
                  <a:cubicBezTo>
                    <a:pt x="39241" y="360219"/>
                    <a:pt x="44636" y="352109"/>
                    <a:pt x="46699" y="349723"/>
                  </a:cubicBezTo>
                  <a:cubicBezTo>
                    <a:pt x="50031" y="345748"/>
                    <a:pt x="51142" y="340341"/>
                    <a:pt x="49555" y="335411"/>
                  </a:cubicBezTo>
                  <a:cubicBezTo>
                    <a:pt x="47809" y="330481"/>
                    <a:pt x="43684" y="326823"/>
                    <a:pt x="38765" y="325869"/>
                  </a:cubicBezTo>
                  <a:cubicBezTo>
                    <a:pt x="32259" y="324597"/>
                    <a:pt x="30989" y="316963"/>
                    <a:pt x="31941" y="310284"/>
                  </a:cubicBezTo>
                  <a:cubicBezTo>
                    <a:pt x="32100" y="309012"/>
                    <a:pt x="32100" y="307580"/>
                    <a:pt x="31941" y="306467"/>
                  </a:cubicBezTo>
                  <a:cubicBezTo>
                    <a:pt x="31941" y="306308"/>
                    <a:pt x="31941" y="305990"/>
                    <a:pt x="31941" y="305831"/>
                  </a:cubicBezTo>
                  <a:cubicBezTo>
                    <a:pt x="33369" y="302173"/>
                    <a:pt x="44477" y="296766"/>
                    <a:pt x="54474" y="294858"/>
                  </a:cubicBezTo>
                  <a:cubicBezTo>
                    <a:pt x="59869" y="293745"/>
                    <a:pt x="64313" y="289610"/>
                    <a:pt x="65741" y="284362"/>
                  </a:cubicBezTo>
                  <a:cubicBezTo>
                    <a:pt x="67169" y="278955"/>
                    <a:pt x="65423" y="273230"/>
                    <a:pt x="61139" y="269572"/>
                  </a:cubicBezTo>
                  <a:cubicBezTo>
                    <a:pt x="54792" y="264006"/>
                    <a:pt x="56696" y="257327"/>
                    <a:pt x="57965" y="254782"/>
                  </a:cubicBezTo>
                  <a:cubicBezTo>
                    <a:pt x="64947" y="240947"/>
                    <a:pt x="115409" y="234745"/>
                    <a:pt x="158412" y="237766"/>
                  </a:cubicBezTo>
                  <a:lnTo>
                    <a:pt x="443408" y="249216"/>
                  </a:lnTo>
                  <a:cubicBezTo>
                    <a:pt x="448010" y="249216"/>
                    <a:pt x="452136" y="247467"/>
                    <a:pt x="454992" y="244127"/>
                  </a:cubicBezTo>
                  <a:cubicBezTo>
                    <a:pt x="457848" y="240629"/>
                    <a:pt x="458959" y="236176"/>
                    <a:pt x="458166" y="231723"/>
                  </a:cubicBezTo>
                  <a:cubicBezTo>
                    <a:pt x="428651" y="92094"/>
                    <a:pt x="446582" y="50588"/>
                    <a:pt x="455627" y="39137"/>
                  </a:cubicBezTo>
                  <a:cubicBezTo>
                    <a:pt x="459594" y="34207"/>
                    <a:pt x="463244" y="33094"/>
                    <a:pt x="464513" y="32935"/>
                  </a:cubicBezTo>
                  <a:cubicBezTo>
                    <a:pt x="464672" y="32935"/>
                    <a:pt x="464830" y="32935"/>
                    <a:pt x="464989" y="32935"/>
                  </a:cubicBezTo>
                  <a:cubicBezTo>
                    <a:pt x="466417" y="33253"/>
                    <a:pt x="467528" y="33253"/>
                    <a:pt x="468639" y="32935"/>
                  </a:cubicBezTo>
                  <a:cubicBezTo>
                    <a:pt x="469115" y="32935"/>
                    <a:pt x="469750" y="32935"/>
                    <a:pt x="470067" y="33412"/>
                  </a:cubicBezTo>
                  <a:cubicBezTo>
                    <a:pt x="478319" y="43431"/>
                    <a:pt x="489268" y="82553"/>
                    <a:pt x="494504" y="120561"/>
                  </a:cubicBezTo>
                  <a:cubicBezTo>
                    <a:pt x="497519" y="157297"/>
                    <a:pt x="549091" y="224885"/>
                    <a:pt x="559406" y="238084"/>
                  </a:cubicBezTo>
                  <a:cubicBezTo>
                    <a:pt x="581463" y="277206"/>
                    <a:pt x="577655" y="329368"/>
                    <a:pt x="577655" y="329845"/>
                  </a:cubicBezTo>
                  <a:cubicBezTo>
                    <a:pt x="577655" y="330163"/>
                    <a:pt x="577655" y="330640"/>
                    <a:pt x="577655" y="330958"/>
                  </a:cubicBezTo>
                  <a:lnTo>
                    <a:pt x="577655" y="381370"/>
                  </a:lnTo>
                  <a:cubicBezTo>
                    <a:pt x="577655" y="381370"/>
                    <a:pt x="577020" y="382802"/>
                    <a:pt x="576226" y="382802"/>
                  </a:cubicBezTo>
                  <a:cubicBezTo>
                    <a:pt x="575433" y="382802"/>
                    <a:pt x="574798" y="382166"/>
                    <a:pt x="574798" y="381370"/>
                  </a:cubicBezTo>
                  <a:lnTo>
                    <a:pt x="574798" y="330958"/>
                  </a:lnTo>
                  <a:cubicBezTo>
                    <a:pt x="574798" y="330958"/>
                    <a:pt x="574798" y="330004"/>
                    <a:pt x="574798" y="329527"/>
                  </a:cubicBezTo>
                  <a:cubicBezTo>
                    <a:pt x="574798" y="329050"/>
                    <a:pt x="578448" y="277683"/>
                    <a:pt x="557026" y="239516"/>
                  </a:cubicBezTo>
                  <a:cubicBezTo>
                    <a:pt x="542586" y="221068"/>
                    <a:pt x="494663" y="157297"/>
                    <a:pt x="491648" y="120720"/>
                  </a:cubicBezTo>
                  <a:cubicBezTo>
                    <a:pt x="486729" y="84620"/>
                    <a:pt x="476256" y="46135"/>
                    <a:pt x="468480" y="35639"/>
                  </a:cubicBezTo>
                  <a:cubicBezTo>
                    <a:pt x="467369" y="35798"/>
                    <a:pt x="466100" y="35639"/>
                    <a:pt x="464672" y="35480"/>
                  </a:cubicBezTo>
                  <a:cubicBezTo>
                    <a:pt x="463720" y="35639"/>
                    <a:pt x="461022" y="36593"/>
                    <a:pt x="457848" y="40569"/>
                  </a:cubicBezTo>
                  <a:cubicBezTo>
                    <a:pt x="448962" y="51701"/>
                    <a:pt x="431666" y="92413"/>
                    <a:pt x="461022" y="230769"/>
                  </a:cubicBezTo>
                  <a:cubicBezTo>
                    <a:pt x="462133" y="236017"/>
                    <a:pt x="460863" y="241424"/>
                    <a:pt x="457372" y="245559"/>
                  </a:cubicBezTo>
                  <a:cubicBezTo>
                    <a:pt x="453881" y="249693"/>
                    <a:pt x="448962" y="251761"/>
                    <a:pt x="443408" y="251761"/>
                  </a:cubicBezTo>
                  <a:lnTo>
                    <a:pt x="158253" y="240311"/>
                  </a:lnTo>
                  <a:cubicBezTo>
                    <a:pt x="117154" y="237448"/>
                    <a:pt x="66693" y="243491"/>
                    <a:pt x="60504" y="255737"/>
                  </a:cubicBezTo>
                  <a:cubicBezTo>
                    <a:pt x="59076" y="258758"/>
                    <a:pt x="58441" y="263211"/>
                    <a:pt x="63043" y="267187"/>
                  </a:cubicBezTo>
                  <a:cubicBezTo>
                    <a:pt x="67962" y="271481"/>
                    <a:pt x="70184" y="278319"/>
                    <a:pt x="68438" y="284839"/>
                  </a:cubicBezTo>
                  <a:cubicBezTo>
                    <a:pt x="66693" y="291200"/>
                    <a:pt x="61456" y="296130"/>
                    <a:pt x="54950" y="297403"/>
                  </a:cubicBezTo>
                  <a:cubicBezTo>
                    <a:pt x="44953" y="299311"/>
                    <a:pt x="35908" y="304400"/>
                    <a:pt x="34639" y="306467"/>
                  </a:cubicBezTo>
                  <a:cubicBezTo>
                    <a:pt x="34639" y="307739"/>
                    <a:pt x="34639" y="309171"/>
                    <a:pt x="34639" y="310602"/>
                  </a:cubicBezTo>
                  <a:cubicBezTo>
                    <a:pt x="34321" y="312510"/>
                    <a:pt x="33369" y="321893"/>
                    <a:pt x="39241" y="323006"/>
                  </a:cubicBezTo>
                  <a:cubicBezTo>
                    <a:pt x="45270" y="324279"/>
                    <a:pt x="50190" y="328572"/>
                    <a:pt x="52094" y="334457"/>
                  </a:cubicBezTo>
                  <a:cubicBezTo>
                    <a:pt x="53998" y="340341"/>
                    <a:pt x="52729" y="346861"/>
                    <a:pt x="48762" y="351473"/>
                  </a:cubicBezTo>
                  <a:cubicBezTo>
                    <a:pt x="47333" y="353063"/>
                    <a:pt x="42256" y="360538"/>
                    <a:pt x="44001" y="365149"/>
                  </a:cubicBezTo>
                  <a:cubicBezTo>
                    <a:pt x="45905" y="370397"/>
                    <a:pt x="58283" y="378190"/>
                    <a:pt x="86528" y="382643"/>
                  </a:cubicBezTo>
                  <a:cubicBezTo>
                    <a:pt x="95891" y="384074"/>
                    <a:pt x="102397" y="392980"/>
                    <a:pt x="100969" y="402362"/>
                  </a:cubicBezTo>
                  <a:cubicBezTo>
                    <a:pt x="100334" y="406974"/>
                    <a:pt x="97795" y="410950"/>
                    <a:pt x="94145" y="413654"/>
                  </a:cubicBezTo>
                  <a:cubicBezTo>
                    <a:pt x="91130" y="415880"/>
                    <a:pt x="87639" y="416993"/>
                    <a:pt x="83989" y="416993"/>
                  </a:cubicBezTo>
                  <a:close/>
                </a:path>
              </a:pathLst>
            </a:custGeom>
            <a:solidFill>
              <a:srgbClr val="000000"/>
            </a:solidFill>
            <a:ln w="15844" cap="flat">
              <a:noFill/>
              <a:prstDash val="solid"/>
              <a:miter/>
            </a:ln>
          </p:spPr>
          <p:txBody>
            <a:bodyPr rtlCol="0" anchor="ctr"/>
            <a:lstStyle/>
            <a:p>
              <a:endParaRPr lang="ja-JP" altLang="en-US"/>
            </a:p>
          </p:txBody>
        </p:sp>
        <p:sp>
          <p:nvSpPr>
            <p:cNvPr id="2064" name="フリーフォーム: 図形 2063">
              <a:extLst>
                <a:ext uri="{FF2B5EF4-FFF2-40B4-BE49-F238E27FC236}">
                  <a16:creationId xmlns:a16="http://schemas.microsoft.com/office/drawing/2014/main" id="{7EDB884E-9B09-A916-8F29-B427D17A588A}"/>
                </a:ext>
              </a:extLst>
            </p:cNvPr>
            <p:cNvSpPr/>
            <p:nvPr/>
          </p:nvSpPr>
          <p:spPr>
            <a:xfrm>
              <a:off x="3619677" y="3538099"/>
              <a:ext cx="606692" cy="503439"/>
            </a:xfrm>
            <a:custGeom>
              <a:avLst/>
              <a:gdLst>
                <a:gd name="connsiteX0" fmla="*/ 583991 w 606692"/>
                <a:gd name="connsiteY0" fmla="*/ 220525 h 503439"/>
                <a:gd name="connsiteX1" fmla="*/ 582721 w 606692"/>
                <a:gd name="connsiteY1" fmla="*/ 218617 h 503439"/>
                <a:gd name="connsiteX2" fmla="*/ 523532 w 606692"/>
                <a:gd name="connsiteY2" fmla="*/ 116519 h 503439"/>
                <a:gd name="connsiteX3" fmla="*/ 523532 w 606692"/>
                <a:gd name="connsiteY3" fmla="*/ 115406 h 503439"/>
                <a:gd name="connsiteX4" fmla="*/ 482274 w 606692"/>
                <a:gd name="connsiteY4" fmla="*/ 3608 h 503439"/>
                <a:gd name="connsiteX5" fmla="*/ 463074 w 606692"/>
                <a:gd name="connsiteY5" fmla="*/ 745 h 503439"/>
                <a:gd name="connsiteX6" fmla="*/ 433558 w 606692"/>
                <a:gd name="connsiteY6" fmla="*/ 15376 h 503439"/>
                <a:gd name="connsiteX7" fmla="*/ 423403 w 606692"/>
                <a:gd name="connsiteY7" fmla="*/ 216391 h 503439"/>
                <a:gd name="connsiteX8" fmla="*/ 159035 w 606692"/>
                <a:gd name="connsiteY8" fmla="*/ 205735 h 503439"/>
                <a:gd name="connsiteX9" fmla="*/ 29708 w 606692"/>
                <a:gd name="connsiteY9" fmla="*/ 239768 h 503439"/>
                <a:gd name="connsiteX10" fmla="*/ 26852 w 606692"/>
                <a:gd name="connsiteY10" fmla="*/ 270143 h 503439"/>
                <a:gd name="connsiteX11" fmla="*/ 352 w 606692"/>
                <a:gd name="connsiteY11" fmla="*/ 305924 h 503439"/>
                <a:gd name="connsiteX12" fmla="*/ 12570 w 606692"/>
                <a:gd name="connsiteY12" fmla="*/ 344728 h 503439"/>
                <a:gd name="connsiteX13" fmla="*/ 11460 w 606692"/>
                <a:gd name="connsiteY13" fmla="*/ 374785 h 503439"/>
                <a:gd name="connsiteX14" fmla="*/ 65730 w 606692"/>
                <a:gd name="connsiteY14" fmla="*/ 411203 h 503439"/>
                <a:gd name="connsiteX15" fmla="*/ 65412 w 606692"/>
                <a:gd name="connsiteY15" fmla="*/ 418518 h 503439"/>
                <a:gd name="connsiteX16" fmla="*/ 98418 w 606692"/>
                <a:gd name="connsiteY16" fmla="*/ 458275 h 503439"/>
                <a:gd name="connsiteX17" fmla="*/ 215051 w 606692"/>
                <a:gd name="connsiteY17" fmla="*/ 487219 h 503439"/>
                <a:gd name="connsiteX18" fmla="*/ 405472 w 606692"/>
                <a:gd name="connsiteY18" fmla="*/ 503440 h 503439"/>
                <a:gd name="connsiteX19" fmla="*/ 437208 w 606692"/>
                <a:gd name="connsiteY19" fmla="*/ 487537 h 503439"/>
                <a:gd name="connsiteX20" fmla="*/ 421340 w 606692"/>
                <a:gd name="connsiteY20" fmla="*/ 471634 h 503439"/>
                <a:gd name="connsiteX21" fmla="*/ 220763 w 606692"/>
                <a:gd name="connsiteY21" fmla="*/ 455890 h 503439"/>
                <a:gd name="connsiteX22" fmla="*/ 112065 w 606692"/>
                <a:gd name="connsiteY22" fmla="*/ 429491 h 503439"/>
                <a:gd name="connsiteX23" fmla="*/ 96990 w 606692"/>
                <a:gd name="connsiteY23" fmla="*/ 416291 h 503439"/>
                <a:gd name="connsiteX24" fmla="*/ 107463 w 606692"/>
                <a:gd name="connsiteY24" fmla="*/ 401979 h 503439"/>
                <a:gd name="connsiteX25" fmla="*/ 111589 w 606692"/>
                <a:gd name="connsiteY25" fmla="*/ 379874 h 503439"/>
                <a:gd name="connsiteX26" fmla="*/ 89532 w 606692"/>
                <a:gd name="connsiteY26" fmla="*/ 375739 h 503439"/>
                <a:gd name="connsiteX27" fmla="*/ 82074 w 606692"/>
                <a:gd name="connsiteY27" fmla="*/ 381782 h 503439"/>
                <a:gd name="connsiteX28" fmla="*/ 41134 w 606692"/>
                <a:gd name="connsiteY28" fmla="*/ 363971 h 503439"/>
                <a:gd name="connsiteX29" fmla="*/ 46211 w 606692"/>
                <a:gd name="connsiteY29" fmla="*/ 349022 h 503439"/>
                <a:gd name="connsiteX30" fmla="*/ 49226 w 606692"/>
                <a:gd name="connsiteY30" fmla="*/ 333437 h 503439"/>
                <a:gd name="connsiteX31" fmla="*/ 37325 w 606692"/>
                <a:gd name="connsiteY31" fmla="*/ 322941 h 503439"/>
                <a:gd name="connsiteX32" fmla="*/ 31612 w 606692"/>
                <a:gd name="connsiteY32" fmla="*/ 308946 h 503439"/>
                <a:gd name="connsiteX33" fmla="*/ 31612 w 606692"/>
                <a:gd name="connsiteY33" fmla="*/ 304652 h 503439"/>
                <a:gd name="connsiteX34" fmla="*/ 53193 w 606692"/>
                <a:gd name="connsiteY34" fmla="*/ 294474 h 503439"/>
                <a:gd name="connsiteX35" fmla="*/ 65571 w 606692"/>
                <a:gd name="connsiteY35" fmla="*/ 282865 h 503439"/>
                <a:gd name="connsiteX36" fmla="*/ 60493 w 606692"/>
                <a:gd name="connsiteY36" fmla="*/ 266644 h 503439"/>
                <a:gd name="connsiteX37" fmla="*/ 57637 w 606692"/>
                <a:gd name="connsiteY37" fmla="*/ 253444 h 503439"/>
                <a:gd name="connsiteX38" fmla="*/ 156655 w 606692"/>
                <a:gd name="connsiteY38" fmla="*/ 237223 h 503439"/>
                <a:gd name="connsiteX39" fmla="*/ 441810 w 606692"/>
                <a:gd name="connsiteY39" fmla="*/ 248674 h 503439"/>
                <a:gd name="connsiteX40" fmla="*/ 454663 w 606692"/>
                <a:gd name="connsiteY40" fmla="*/ 243108 h 503439"/>
                <a:gd name="connsiteX41" fmla="*/ 457996 w 606692"/>
                <a:gd name="connsiteY41" fmla="*/ 229590 h 503439"/>
                <a:gd name="connsiteX42" fmla="*/ 455139 w 606692"/>
                <a:gd name="connsiteY42" fmla="*/ 38276 h 503439"/>
                <a:gd name="connsiteX43" fmla="*/ 463074 w 606692"/>
                <a:gd name="connsiteY43" fmla="*/ 32551 h 503439"/>
                <a:gd name="connsiteX44" fmla="*/ 467358 w 606692"/>
                <a:gd name="connsiteY44" fmla="*/ 32551 h 503439"/>
                <a:gd name="connsiteX45" fmla="*/ 491478 w 606692"/>
                <a:gd name="connsiteY45" fmla="*/ 119064 h 503439"/>
                <a:gd name="connsiteX46" fmla="*/ 556697 w 606692"/>
                <a:gd name="connsiteY46" fmla="*/ 237223 h 503439"/>
                <a:gd name="connsiteX47" fmla="*/ 574628 w 606692"/>
                <a:gd name="connsiteY47" fmla="*/ 328030 h 503439"/>
                <a:gd name="connsiteX48" fmla="*/ 574628 w 606692"/>
                <a:gd name="connsiteY48" fmla="*/ 329302 h 503439"/>
                <a:gd name="connsiteX49" fmla="*/ 574628 w 606692"/>
                <a:gd name="connsiteY49" fmla="*/ 379714 h 503439"/>
                <a:gd name="connsiteX50" fmla="*/ 606365 w 606692"/>
                <a:gd name="connsiteY50" fmla="*/ 380351 h 503439"/>
                <a:gd name="connsiteX51" fmla="*/ 606365 w 606692"/>
                <a:gd name="connsiteY51" fmla="*/ 329779 h 503439"/>
                <a:gd name="connsiteX52" fmla="*/ 583673 w 606692"/>
                <a:gd name="connsiteY52" fmla="*/ 220207 h 5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692" h="503439">
                  <a:moveTo>
                    <a:pt x="583991" y="220525"/>
                  </a:moveTo>
                  <a:cubicBezTo>
                    <a:pt x="583991" y="220525"/>
                    <a:pt x="583197" y="219253"/>
                    <a:pt x="582721" y="218617"/>
                  </a:cubicBezTo>
                  <a:cubicBezTo>
                    <a:pt x="560664" y="190469"/>
                    <a:pt x="524960" y="137989"/>
                    <a:pt x="523532" y="116519"/>
                  </a:cubicBezTo>
                  <a:cubicBezTo>
                    <a:pt x="523532" y="116201"/>
                    <a:pt x="523532" y="115883"/>
                    <a:pt x="523532" y="115406"/>
                  </a:cubicBezTo>
                  <a:cubicBezTo>
                    <a:pt x="519724" y="86781"/>
                    <a:pt x="507981" y="18398"/>
                    <a:pt x="482274" y="3608"/>
                  </a:cubicBezTo>
                  <a:cubicBezTo>
                    <a:pt x="476244" y="109"/>
                    <a:pt x="469580" y="-845"/>
                    <a:pt x="463074" y="745"/>
                  </a:cubicBezTo>
                  <a:cubicBezTo>
                    <a:pt x="454663" y="1063"/>
                    <a:pt x="443238" y="4880"/>
                    <a:pt x="433558" y="15376"/>
                  </a:cubicBezTo>
                  <a:cubicBezTo>
                    <a:pt x="406741" y="44479"/>
                    <a:pt x="403250" y="112066"/>
                    <a:pt x="423403" y="216391"/>
                  </a:cubicBezTo>
                  <a:lnTo>
                    <a:pt x="159035" y="205735"/>
                  </a:lnTo>
                  <a:cubicBezTo>
                    <a:pt x="133964" y="203986"/>
                    <a:pt x="49068" y="201124"/>
                    <a:pt x="29708" y="239768"/>
                  </a:cubicBezTo>
                  <a:cubicBezTo>
                    <a:pt x="26535" y="246129"/>
                    <a:pt x="23678" y="258056"/>
                    <a:pt x="26852" y="270143"/>
                  </a:cubicBezTo>
                  <a:cubicBezTo>
                    <a:pt x="12570" y="276981"/>
                    <a:pt x="-441" y="288431"/>
                    <a:pt x="352" y="305924"/>
                  </a:cubicBezTo>
                  <a:cubicBezTo>
                    <a:pt x="-1076" y="318011"/>
                    <a:pt x="1621" y="334232"/>
                    <a:pt x="12570" y="344728"/>
                  </a:cubicBezTo>
                  <a:cubicBezTo>
                    <a:pt x="9238" y="352997"/>
                    <a:pt x="7493" y="363494"/>
                    <a:pt x="11460" y="374785"/>
                  </a:cubicBezTo>
                  <a:cubicBezTo>
                    <a:pt x="17807" y="392437"/>
                    <a:pt x="35580" y="404523"/>
                    <a:pt x="65730" y="411203"/>
                  </a:cubicBezTo>
                  <a:cubicBezTo>
                    <a:pt x="65412" y="413588"/>
                    <a:pt x="65254" y="415973"/>
                    <a:pt x="65412" y="418518"/>
                  </a:cubicBezTo>
                  <a:cubicBezTo>
                    <a:pt x="66523" y="434421"/>
                    <a:pt x="77631" y="447779"/>
                    <a:pt x="98418" y="458275"/>
                  </a:cubicBezTo>
                  <a:cubicBezTo>
                    <a:pt x="100164" y="459071"/>
                    <a:pt x="131583" y="473383"/>
                    <a:pt x="215051" y="487219"/>
                  </a:cubicBezTo>
                  <a:cubicBezTo>
                    <a:pt x="217749" y="487696"/>
                    <a:pt x="290902" y="502168"/>
                    <a:pt x="405472" y="503440"/>
                  </a:cubicBezTo>
                  <a:lnTo>
                    <a:pt x="437208" y="487537"/>
                  </a:lnTo>
                  <a:cubicBezTo>
                    <a:pt x="437208" y="478790"/>
                    <a:pt x="430067" y="471634"/>
                    <a:pt x="421340" y="471634"/>
                  </a:cubicBezTo>
                  <a:cubicBezTo>
                    <a:pt x="301058" y="471634"/>
                    <a:pt x="221557" y="456049"/>
                    <a:pt x="220763" y="455890"/>
                  </a:cubicBezTo>
                  <a:cubicBezTo>
                    <a:pt x="141898" y="442691"/>
                    <a:pt x="112383" y="429650"/>
                    <a:pt x="112065" y="429491"/>
                  </a:cubicBezTo>
                  <a:cubicBezTo>
                    <a:pt x="101433" y="424084"/>
                    <a:pt x="97308" y="418995"/>
                    <a:pt x="96990" y="416291"/>
                  </a:cubicBezTo>
                  <a:cubicBezTo>
                    <a:pt x="96673" y="411839"/>
                    <a:pt x="103655" y="404682"/>
                    <a:pt x="107463" y="401979"/>
                  </a:cubicBezTo>
                  <a:cubicBezTo>
                    <a:pt x="114763" y="397049"/>
                    <a:pt x="116508" y="387030"/>
                    <a:pt x="111589" y="379874"/>
                  </a:cubicBezTo>
                  <a:cubicBezTo>
                    <a:pt x="106670" y="372558"/>
                    <a:pt x="96831" y="370809"/>
                    <a:pt x="89532" y="375739"/>
                  </a:cubicBezTo>
                  <a:cubicBezTo>
                    <a:pt x="88739" y="376375"/>
                    <a:pt x="85724" y="378442"/>
                    <a:pt x="82074" y="381782"/>
                  </a:cubicBezTo>
                  <a:cubicBezTo>
                    <a:pt x="55256" y="377329"/>
                    <a:pt x="43355" y="369696"/>
                    <a:pt x="41134" y="363971"/>
                  </a:cubicBezTo>
                  <a:cubicBezTo>
                    <a:pt x="39229" y="358723"/>
                    <a:pt x="44625" y="350771"/>
                    <a:pt x="46211" y="349022"/>
                  </a:cubicBezTo>
                  <a:cubicBezTo>
                    <a:pt x="49861" y="344728"/>
                    <a:pt x="51131" y="338685"/>
                    <a:pt x="49226" y="333437"/>
                  </a:cubicBezTo>
                  <a:cubicBezTo>
                    <a:pt x="47322" y="328030"/>
                    <a:pt x="42879" y="324054"/>
                    <a:pt x="37325" y="322941"/>
                  </a:cubicBezTo>
                  <a:cubicBezTo>
                    <a:pt x="30184" y="321509"/>
                    <a:pt x="31295" y="311013"/>
                    <a:pt x="31612" y="308946"/>
                  </a:cubicBezTo>
                  <a:cubicBezTo>
                    <a:pt x="31771" y="307674"/>
                    <a:pt x="31930" y="306084"/>
                    <a:pt x="31612" y="304652"/>
                  </a:cubicBezTo>
                  <a:cubicBezTo>
                    <a:pt x="32723" y="301790"/>
                    <a:pt x="43038" y="296542"/>
                    <a:pt x="53193" y="294474"/>
                  </a:cubicBezTo>
                  <a:cubicBezTo>
                    <a:pt x="59224" y="293361"/>
                    <a:pt x="63984" y="288749"/>
                    <a:pt x="65571" y="282865"/>
                  </a:cubicBezTo>
                  <a:cubicBezTo>
                    <a:pt x="67158" y="276981"/>
                    <a:pt x="65254" y="270620"/>
                    <a:pt x="60493" y="266644"/>
                  </a:cubicBezTo>
                  <a:cubicBezTo>
                    <a:pt x="54939" y="261873"/>
                    <a:pt x="56367" y="256307"/>
                    <a:pt x="57637" y="253444"/>
                  </a:cubicBezTo>
                  <a:cubicBezTo>
                    <a:pt x="64143" y="240404"/>
                    <a:pt x="115080" y="234361"/>
                    <a:pt x="156655" y="237223"/>
                  </a:cubicBezTo>
                  <a:lnTo>
                    <a:pt x="441810" y="248674"/>
                  </a:lnTo>
                  <a:cubicBezTo>
                    <a:pt x="446729" y="248674"/>
                    <a:pt x="451490" y="246765"/>
                    <a:pt x="454663" y="243108"/>
                  </a:cubicBezTo>
                  <a:cubicBezTo>
                    <a:pt x="457837" y="239291"/>
                    <a:pt x="459107" y="234361"/>
                    <a:pt x="457996" y="229590"/>
                  </a:cubicBezTo>
                  <a:cubicBezTo>
                    <a:pt x="428639" y="90598"/>
                    <a:pt x="446253" y="49409"/>
                    <a:pt x="455139" y="38276"/>
                  </a:cubicBezTo>
                  <a:cubicBezTo>
                    <a:pt x="458789" y="33665"/>
                    <a:pt x="461963" y="32711"/>
                    <a:pt x="463074" y="32551"/>
                  </a:cubicBezTo>
                  <a:cubicBezTo>
                    <a:pt x="464819" y="33028"/>
                    <a:pt x="466089" y="32870"/>
                    <a:pt x="467358" y="32551"/>
                  </a:cubicBezTo>
                  <a:cubicBezTo>
                    <a:pt x="475292" y="42093"/>
                    <a:pt x="486242" y="81215"/>
                    <a:pt x="491478" y="119064"/>
                  </a:cubicBezTo>
                  <a:cubicBezTo>
                    <a:pt x="494493" y="155800"/>
                    <a:pt x="544637" y="221798"/>
                    <a:pt x="556697" y="237223"/>
                  </a:cubicBezTo>
                  <a:cubicBezTo>
                    <a:pt x="578437" y="275709"/>
                    <a:pt x="574628" y="327394"/>
                    <a:pt x="574628" y="328030"/>
                  </a:cubicBezTo>
                  <a:cubicBezTo>
                    <a:pt x="574628" y="328507"/>
                    <a:pt x="574628" y="328825"/>
                    <a:pt x="574628" y="329302"/>
                  </a:cubicBezTo>
                  <a:lnTo>
                    <a:pt x="574628" y="379714"/>
                  </a:lnTo>
                  <a:lnTo>
                    <a:pt x="606365" y="380351"/>
                  </a:lnTo>
                  <a:lnTo>
                    <a:pt x="606365" y="329779"/>
                  </a:lnTo>
                  <a:cubicBezTo>
                    <a:pt x="606841" y="322464"/>
                    <a:pt x="609698" y="265531"/>
                    <a:pt x="583673" y="220207"/>
                  </a:cubicBezTo>
                  <a:close/>
                </a:path>
              </a:pathLst>
            </a:custGeom>
            <a:solidFill>
              <a:srgbClr val="000000"/>
            </a:solidFill>
            <a:ln w="15844" cap="flat">
              <a:noFill/>
              <a:prstDash val="solid"/>
              <a:miter/>
            </a:ln>
          </p:spPr>
          <p:txBody>
            <a:bodyPr rtlCol="0" anchor="ctr"/>
            <a:lstStyle/>
            <a:p>
              <a:endParaRPr lang="ja-JP" altLang="en-US"/>
            </a:p>
          </p:txBody>
        </p:sp>
        <p:sp>
          <p:nvSpPr>
            <p:cNvPr id="2065" name="フリーフォーム: 図形 2064">
              <a:extLst>
                <a:ext uri="{FF2B5EF4-FFF2-40B4-BE49-F238E27FC236}">
                  <a16:creationId xmlns:a16="http://schemas.microsoft.com/office/drawing/2014/main" id="{6E0098BF-BC65-5501-D96F-19C8F14A4101}"/>
                </a:ext>
              </a:extLst>
            </p:cNvPr>
            <p:cNvSpPr/>
            <p:nvPr/>
          </p:nvSpPr>
          <p:spPr>
            <a:xfrm>
              <a:off x="3683570" y="3909862"/>
              <a:ext cx="374584" cy="133744"/>
            </a:xfrm>
            <a:custGeom>
              <a:avLst/>
              <a:gdLst>
                <a:gd name="connsiteX0" fmla="*/ 341578 w 374584"/>
                <a:gd name="connsiteY0" fmla="*/ 133109 h 133744"/>
                <a:gd name="connsiteX1" fmla="*/ 341578 w 374584"/>
                <a:gd name="connsiteY1" fmla="*/ 133109 h 133744"/>
                <a:gd name="connsiteX2" fmla="*/ 150840 w 374584"/>
                <a:gd name="connsiteY2" fmla="*/ 116888 h 133744"/>
                <a:gd name="connsiteX3" fmla="*/ 33890 w 374584"/>
                <a:gd name="connsiteY3" fmla="*/ 87785 h 133744"/>
                <a:gd name="connsiteX4" fmla="*/ 91 w 374584"/>
                <a:gd name="connsiteY4" fmla="*/ 46914 h 133744"/>
                <a:gd name="connsiteX5" fmla="*/ 25004 w 374584"/>
                <a:gd name="connsiteY5" fmla="*/ 3022 h 133744"/>
                <a:gd name="connsiteX6" fmla="*/ 48965 w 374584"/>
                <a:gd name="connsiteY6" fmla="*/ 7475 h 133744"/>
                <a:gd name="connsiteX7" fmla="*/ 51663 w 374584"/>
                <a:gd name="connsiteY7" fmla="*/ 20515 h 133744"/>
                <a:gd name="connsiteX8" fmla="*/ 44363 w 374584"/>
                <a:gd name="connsiteY8" fmla="*/ 31648 h 133744"/>
                <a:gd name="connsiteX9" fmla="*/ 34367 w 374584"/>
                <a:gd name="connsiteY9" fmla="*/ 44688 h 133744"/>
                <a:gd name="connsiteX10" fmla="*/ 48648 w 374584"/>
                <a:gd name="connsiteY10" fmla="*/ 56774 h 133744"/>
                <a:gd name="connsiteX11" fmla="*/ 156870 w 374584"/>
                <a:gd name="connsiteY11" fmla="*/ 83014 h 133744"/>
                <a:gd name="connsiteX12" fmla="*/ 357288 w 374584"/>
                <a:gd name="connsiteY12" fmla="*/ 98758 h 133744"/>
                <a:gd name="connsiteX13" fmla="*/ 374584 w 374584"/>
                <a:gd name="connsiteY13" fmla="*/ 116093 h 133744"/>
                <a:gd name="connsiteX14" fmla="*/ 373156 w 374584"/>
                <a:gd name="connsiteY14" fmla="*/ 117524 h 133744"/>
                <a:gd name="connsiteX15" fmla="*/ 371728 w 374584"/>
                <a:gd name="connsiteY15" fmla="*/ 116093 h 133744"/>
                <a:gd name="connsiteX16" fmla="*/ 357288 w 374584"/>
                <a:gd name="connsiteY16" fmla="*/ 101621 h 133744"/>
                <a:gd name="connsiteX17" fmla="*/ 156394 w 374584"/>
                <a:gd name="connsiteY17" fmla="*/ 85877 h 133744"/>
                <a:gd name="connsiteX18" fmla="*/ 47379 w 374584"/>
                <a:gd name="connsiteY18" fmla="*/ 59319 h 133744"/>
                <a:gd name="connsiteX19" fmla="*/ 31510 w 374584"/>
                <a:gd name="connsiteY19" fmla="*/ 45006 h 133744"/>
                <a:gd name="connsiteX20" fmla="*/ 42618 w 374584"/>
                <a:gd name="connsiteY20" fmla="*/ 29580 h 133744"/>
                <a:gd name="connsiteX21" fmla="*/ 48648 w 374584"/>
                <a:gd name="connsiteY21" fmla="*/ 20197 h 133744"/>
                <a:gd name="connsiteX22" fmla="*/ 46426 w 374584"/>
                <a:gd name="connsiteY22" fmla="*/ 9383 h 133744"/>
                <a:gd name="connsiteX23" fmla="*/ 26274 w 374584"/>
                <a:gd name="connsiteY23" fmla="*/ 5567 h 133744"/>
                <a:gd name="connsiteX24" fmla="*/ 2630 w 374584"/>
                <a:gd name="connsiteY24" fmla="*/ 47074 h 133744"/>
                <a:gd name="connsiteX25" fmla="*/ 34843 w 374584"/>
                <a:gd name="connsiteY25" fmla="*/ 85718 h 133744"/>
                <a:gd name="connsiteX26" fmla="*/ 151158 w 374584"/>
                <a:gd name="connsiteY26" fmla="*/ 114661 h 133744"/>
                <a:gd name="connsiteX27" fmla="*/ 341420 w 374584"/>
                <a:gd name="connsiteY27" fmla="*/ 130883 h 133744"/>
                <a:gd name="connsiteX28" fmla="*/ 342848 w 374584"/>
                <a:gd name="connsiteY28" fmla="*/ 132314 h 133744"/>
                <a:gd name="connsiteX29" fmla="*/ 341420 w 374584"/>
                <a:gd name="connsiteY29" fmla="*/ 133745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4584" h="133744">
                  <a:moveTo>
                    <a:pt x="341578" y="133109"/>
                  </a:moveTo>
                  <a:lnTo>
                    <a:pt x="341578" y="133109"/>
                  </a:lnTo>
                  <a:cubicBezTo>
                    <a:pt x="225422" y="131837"/>
                    <a:pt x="151634" y="117047"/>
                    <a:pt x="150840" y="116888"/>
                  </a:cubicBezTo>
                  <a:cubicBezTo>
                    <a:pt x="66421" y="102734"/>
                    <a:pt x="35160" y="88421"/>
                    <a:pt x="33890" y="87785"/>
                  </a:cubicBezTo>
                  <a:cubicBezTo>
                    <a:pt x="12627" y="77130"/>
                    <a:pt x="1201" y="63295"/>
                    <a:pt x="91" y="46914"/>
                  </a:cubicBezTo>
                  <a:cubicBezTo>
                    <a:pt x="-1655" y="21947"/>
                    <a:pt x="22306" y="4771"/>
                    <a:pt x="25004" y="3022"/>
                  </a:cubicBezTo>
                  <a:cubicBezTo>
                    <a:pt x="32938" y="-2385"/>
                    <a:pt x="43570" y="-317"/>
                    <a:pt x="48965" y="7475"/>
                  </a:cubicBezTo>
                  <a:cubicBezTo>
                    <a:pt x="51504" y="11292"/>
                    <a:pt x="52615" y="15903"/>
                    <a:pt x="51663" y="20515"/>
                  </a:cubicBezTo>
                  <a:cubicBezTo>
                    <a:pt x="50870" y="25127"/>
                    <a:pt x="48172" y="28944"/>
                    <a:pt x="44363" y="31648"/>
                  </a:cubicBezTo>
                  <a:cubicBezTo>
                    <a:pt x="40238" y="34510"/>
                    <a:pt x="34208" y="41189"/>
                    <a:pt x="34367" y="44688"/>
                  </a:cubicBezTo>
                  <a:cubicBezTo>
                    <a:pt x="34367" y="46755"/>
                    <a:pt x="38334" y="51526"/>
                    <a:pt x="48648" y="56774"/>
                  </a:cubicBezTo>
                  <a:cubicBezTo>
                    <a:pt x="48965" y="56774"/>
                    <a:pt x="77687" y="69815"/>
                    <a:pt x="156870" y="83014"/>
                  </a:cubicBezTo>
                  <a:cubicBezTo>
                    <a:pt x="157664" y="83173"/>
                    <a:pt x="236371" y="98758"/>
                    <a:pt x="357288" y="98758"/>
                  </a:cubicBezTo>
                  <a:cubicBezTo>
                    <a:pt x="366809" y="98758"/>
                    <a:pt x="374584" y="106551"/>
                    <a:pt x="374584" y="116093"/>
                  </a:cubicBezTo>
                  <a:cubicBezTo>
                    <a:pt x="374584" y="116888"/>
                    <a:pt x="373950" y="117524"/>
                    <a:pt x="373156" y="117524"/>
                  </a:cubicBezTo>
                  <a:cubicBezTo>
                    <a:pt x="372363" y="117524"/>
                    <a:pt x="371728" y="116888"/>
                    <a:pt x="371728" y="116093"/>
                  </a:cubicBezTo>
                  <a:cubicBezTo>
                    <a:pt x="371728" y="108141"/>
                    <a:pt x="365222" y="101621"/>
                    <a:pt x="357288" y="101621"/>
                  </a:cubicBezTo>
                  <a:cubicBezTo>
                    <a:pt x="235895" y="101621"/>
                    <a:pt x="157188" y="86036"/>
                    <a:pt x="156394" y="85877"/>
                  </a:cubicBezTo>
                  <a:cubicBezTo>
                    <a:pt x="77687" y="72677"/>
                    <a:pt x="47696" y="59478"/>
                    <a:pt x="47379" y="59319"/>
                  </a:cubicBezTo>
                  <a:cubicBezTo>
                    <a:pt x="36112" y="53594"/>
                    <a:pt x="31828" y="48187"/>
                    <a:pt x="31510" y="45006"/>
                  </a:cubicBezTo>
                  <a:cubicBezTo>
                    <a:pt x="31193" y="39758"/>
                    <a:pt x="38651" y="32284"/>
                    <a:pt x="42618" y="29580"/>
                  </a:cubicBezTo>
                  <a:cubicBezTo>
                    <a:pt x="45792" y="27354"/>
                    <a:pt x="48013" y="24014"/>
                    <a:pt x="48648" y="20197"/>
                  </a:cubicBezTo>
                  <a:cubicBezTo>
                    <a:pt x="49283" y="16381"/>
                    <a:pt x="48648" y="12564"/>
                    <a:pt x="46426" y="9383"/>
                  </a:cubicBezTo>
                  <a:cubicBezTo>
                    <a:pt x="41983" y="2704"/>
                    <a:pt x="32938" y="1114"/>
                    <a:pt x="26274" y="5567"/>
                  </a:cubicBezTo>
                  <a:cubicBezTo>
                    <a:pt x="23735" y="7316"/>
                    <a:pt x="1043" y="23537"/>
                    <a:pt x="2630" y="47074"/>
                  </a:cubicBezTo>
                  <a:cubicBezTo>
                    <a:pt x="3740" y="62499"/>
                    <a:pt x="14531" y="75540"/>
                    <a:pt x="34843" y="85718"/>
                  </a:cubicBezTo>
                  <a:cubicBezTo>
                    <a:pt x="36112" y="86354"/>
                    <a:pt x="67055" y="100508"/>
                    <a:pt x="151158" y="114661"/>
                  </a:cubicBezTo>
                  <a:cubicBezTo>
                    <a:pt x="151951" y="114820"/>
                    <a:pt x="225580" y="129610"/>
                    <a:pt x="341420" y="130883"/>
                  </a:cubicBezTo>
                  <a:cubicBezTo>
                    <a:pt x="342213" y="130883"/>
                    <a:pt x="342848" y="131519"/>
                    <a:pt x="342848" y="132314"/>
                  </a:cubicBezTo>
                  <a:cubicBezTo>
                    <a:pt x="342848" y="133109"/>
                    <a:pt x="342213" y="133745"/>
                    <a:pt x="341420" y="133745"/>
                  </a:cubicBezTo>
                  <a:close/>
                </a:path>
              </a:pathLst>
            </a:custGeom>
            <a:solidFill>
              <a:srgbClr val="000000"/>
            </a:solidFill>
            <a:ln w="15844" cap="flat">
              <a:noFill/>
              <a:prstDash val="solid"/>
              <a:miter/>
            </a:ln>
          </p:spPr>
          <p:txBody>
            <a:bodyPr rtlCol="0" anchor="ctr"/>
            <a:lstStyle/>
            <a:p>
              <a:endParaRPr lang="ja-JP" altLang="en-US"/>
            </a:p>
          </p:txBody>
        </p:sp>
        <p:sp>
          <p:nvSpPr>
            <p:cNvPr id="2066" name="フリーフォーム: 図形 2065">
              <a:extLst>
                <a:ext uri="{FF2B5EF4-FFF2-40B4-BE49-F238E27FC236}">
                  <a16:creationId xmlns:a16="http://schemas.microsoft.com/office/drawing/2014/main" id="{C9713B80-4683-3A2F-8CFA-83398C6426A2}"/>
                </a:ext>
              </a:extLst>
            </p:cNvPr>
            <p:cNvSpPr/>
            <p:nvPr/>
          </p:nvSpPr>
          <p:spPr>
            <a:xfrm>
              <a:off x="3693341" y="3798859"/>
              <a:ext cx="198841" cy="38644"/>
            </a:xfrm>
            <a:custGeom>
              <a:avLst/>
              <a:gdLst>
                <a:gd name="connsiteX0" fmla="*/ 182962 w 198841"/>
                <a:gd name="connsiteY0" fmla="*/ 38644 h 38644"/>
                <a:gd name="connsiteX1" fmla="*/ 198831 w 198841"/>
                <a:gd name="connsiteY1" fmla="*/ 23377 h 38644"/>
                <a:gd name="connsiteX2" fmla="*/ 183597 w 198841"/>
                <a:gd name="connsiteY2" fmla="*/ 6838 h 38644"/>
                <a:gd name="connsiteX3" fmla="*/ 15868 w 198841"/>
                <a:gd name="connsiteY3" fmla="*/ 0 h 38644"/>
                <a:gd name="connsiteX4" fmla="*/ 0 w 198841"/>
                <a:gd name="connsiteY4" fmla="*/ 15903 h 38644"/>
                <a:gd name="connsiteX5" fmla="*/ 15868 w 198841"/>
                <a:gd name="connsiteY5" fmla="*/ 31806 h 38644"/>
                <a:gd name="connsiteX6" fmla="*/ 182327 w 198841"/>
                <a:gd name="connsiteY6" fmla="*/ 38644 h 38644"/>
                <a:gd name="connsiteX7" fmla="*/ 182962 w 198841"/>
                <a:gd name="connsiteY7" fmla="*/ 38644 h 3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841" h="38644">
                  <a:moveTo>
                    <a:pt x="182962" y="38644"/>
                  </a:moveTo>
                  <a:cubicBezTo>
                    <a:pt x="191373" y="38644"/>
                    <a:pt x="198513" y="31965"/>
                    <a:pt x="198831" y="23377"/>
                  </a:cubicBezTo>
                  <a:cubicBezTo>
                    <a:pt x="199148" y="14631"/>
                    <a:pt x="192483" y="7156"/>
                    <a:pt x="183597" y="6838"/>
                  </a:cubicBezTo>
                  <a:cubicBezTo>
                    <a:pt x="167094" y="6202"/>
                    <a:pt x="22851" y="0"/>
                    <a:pt x="15868" y="0"/>
                  </a:cubicBezTo>
                  <a:cubicBezTo>
                    <a:pt x="7141" y="0"/>
                    <a:pt x="0" y="7156"/>
                    <a:pt x="0" y="15903"/>
                  </a:cubicBezTo>
                  <a:cubicBezTo>
                    <a:pt x="0" y="24650"/>
                    <a:pt x="7141" y="31806"/>
                    <a:pt x="15868" y="31806"/>
                  </a:cubicBezTo>
                  <a:cubicBezTo>
                    <a:pt x="21422" y="31806"/>
                    <a:pt x="118378" y="35941"/>
                    <a:pt x="182327" y="38644"/>
                  </a:cubicBezTo>
                  <a:cubicBezTo>
                    <a:pt x="182486" y="38644"/>
                    <a:pt x="182804" y="38644"/>
                    <a:pt x="182962" y="38644"/>
                  </a:cubicBezTo>
                  <a:close/>
                </a:path>
              </a:pathLst>
            </a:custGeom>
            <a:solidFill>
              <a:srgbClr val="000000"/>
            </a:solidFill>
            <a:ln w="15844" cap="flat">
              <a:noFill/>
              <a:prstDash val="solid"/>
              <a:miter/>
            </a:ln>
          </p:spPr>
          <p:txBody>
            <a:bodyPr rtlCol="0" anchor="ctr"/>
            <a:lstStyle/>
            <a:p>
              <a:endParaRPr lang="ja-JP" altLang="en-US"/>
            </a:p>
          </p:txBody>
        </p:sp>
        <p:sp>
          <p:nvSpPr>
            <p:cNvPr id="2067" name="フリーフォーム: 図形 2066">
              <a:extLst>
                <a:ext uri="{FF2B5EF4-FFF2-40B4-BE49-F238E27FC236}">
                  <a16:creationId xmlns:a16="http://schemas.microsoft.com/office/drawing/2014/main" id="{B1361D2A-4F80-4756-77D8-CFDBDDE5E3A7}"/>
                </a:ext>
              </a:extLst>
            </p:cNvPr>
            <p:cNvSpPr/>
            <p:nvPr/>
          </p:nvSpPr>
          <p:spPr>
            <a:xfrm>
              <a:off x="3691754" y="3797428"/>
              <a:ext cx="201697" cy="41506"/>
            </a:xfrm>
            <a:custGeom>
              <a:avLst/>
              <a:gdLst>
                <a:gd name="connsiteX0" fmla="*/ 184549 w 201697"/>
                <a:gd name="connsiteY0" fmla="*/ 41507 h 41506"/>
                <a:gd name="connsiteX1" fmla="*/ 183756 w 201697"/>
                <a:gd name="connsiteY1" fmla="*/ 41507 h 41506"/>
                <a:gd name="connsiteX2" fmla="*/ 17296 w 201697"/>
                <a:gd name="connsiteY2" fmla="*/ 34668 h 41506"/>
                <a:gd name="connsiteX3" fmla="*/ 0 w 201697"/>
                <a:gd name="connsiteY3" fmla="*/ 17334 h 41506"/>
                <a:gd name="connsiteX4" fmla="*/ 17296 w 201697"/>
                <a:gd name="connsiteY4" fmla="*/ 0 h 41506"/>
                <a:gd name="connsiteX5" fmla="*/ 182010 w 201697"/>
                <a:gd name="connsiteY5" fmla="*/ 6838 h 41506"/>
                <a:gd name="connsiteX6" fmla="*/ 185025 w 201697"/>
                <a:gd name="connsiteY6" fmla="*/ 6838 h 41506"/>
                <a:gd name="connsiteX7" fmla="*/ 197085 w 201697"/>
                <a:gd name="connsiteY7" fmla="*/ 12563 h 41506"/>
                <a:gd name="connsiteX8" fmla="*/ 201687 w 201697"/>
                <a:gd name="connsiteY8" fmla="*/ 24968 h 41506"/>
                <a:gd name="connsiteX9" fmla="*/ 184390 w 201697"/>
                <a:gd name="connsiteY9" fmla="*/ 41507 h 41506"/>
                <a:gd name="connsiteX10" fmla="*/ 17296 w 201697"/>
                <a:gd name="connsiteY10" fmla="*/ 2703 h 41506"/>
                <a:gd name="connsiteX11" fmla="*/ 2856 w 201697"/>
                <a:gd name="connsiteY11" fmla="*/ 17175 h 41506"/>
                <a:gd name="connsiteX12" fmla="*/ 17296 w 201697"/>
                <a:gd name="connsiteY12" fmla="*/ 31647 h 41506"/>
                <a:gd name="connsiteX13" fmla="*/ 183756 w 201697"/>
                <a:gd name="connsiteY13" fmla="*/ 38485 h 41506"/>
                <a:gd name="connsiteX14" fmla="*/ 184390 w 201697"/>
                <a:gd name="connsiteY14" fmla="*/ 38485 h 41506"/>
                <a:gd name="connsiteX15" fmla="*/ 198831 w 201697"/>
                <a:gd name="connsiteY15" fmla="*/ 24650 h 41506"/>
                <a:gd name="connsiteX16" fmla="*/ 195022 w 201697"/>
                <a:gd name="connsiteY16" fmla="*/ 14154 h 41506"/>
                <a:gd name="connsiteX17" fmla="*/ 185025 w 201697"/>
                <a:gd name="connsiteY17" fmla="*/ 9542 h 41506"/>
                <a:gd name="connsiteX18" fmla="*/ 182010 w 201697"/>
                <a:gd name="connsiteY18" fmla="*/ 9542 h 41506"/>
                <a:gd name="connsiteX19" fmla="*/ 17296 w 201697"/>
                <a:gd name="connsiteY19" fmla="*/ 2703 h 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697" h="41506">
                  <a:moveTo>
                    <a:pt x="184549" y="41507"/>
                  </a:moveTo>
                  <a:lnTo>
                    <a:pt x="183756" y="41507"/>
                  </a:lnTo>
                  <a:cubicBezTo>
                    <a:pt x="122345" y="38803"/>
                    <a:pt x="23009" y="34668"/>
                    <a:pt x="17296" y="34668"/>
                  </a:cubicBezTo>
                  <a:cubicBezTo>
                    <a:pt x="7776" y="34668"/>
                    <a:pt x="0" y="26876"/>
                    <a:pt x="0" y="17334"/>
                  </a:cubicBezTo>
                  <a:cubicBezTo>
                    <a:pt x="0" y="7792"/>
                    <a:pt x="7776" y="0"/>
                    <a:pt x="17296" y="0"/>
                  </a:cubicBezTo>
                  <a:cubicBezTo>
                    <a:pt x="23168" y="0"/>
                    <a:pt x="122980" y="4294"/>
                    <a:pt x="182010" y="6838"/>
                  </a:cubicBezTo>
                  <a:lnTo>
                    <a:pt x="185025" y="6838"/>
                  </a:lnTo>
                  <a:cubicBezTo>
                    <a:pt x="189627" y="7156"/>
                    <a:pt x="193912" y="9224"/>
                    <a:pt x="197085" y="12563"/>
                  </a:cubicBezTo>
                  <a:cubicBezTo>
                    <a:pt x="200259" y="15903"/>
                    <a:pt x="201846" y="20356"/>
                    <a:pt x="201687" y="24968"/>
                  </a:cubicBezTo>
                  <a:cubicBezTo>
                    <a:pt x="201370" y="34350"/>
                    <a:pt x="193753" y="41507"/>
                    <a:pt x="184390" y="41507"/>
                  </a:cubicBezTo>
                  <a:close/>
                  <a:moveTo>
                    <a:pt x="17296" y="2703"/>
                  </a:moveTo>
                  <a:cubicBezTo>
                    <a:pt x="9362" y="2703"/>
                    <a:pt x="2856" y="9224"/>
                    <a:pt x="2856" y="17175"/>
                  </a:cubicBezTo>
                  <a:cubicBezTo>
                    <a:pt x="2856" y="25127"/>
                    <a:pt x="9362" y="31647"/>
                    <a:pt x="17296" y="31647"/>
                  </a:cubicBezTo>
                  <a:cubicBezTo>
                    <a:pt x="23009" y="31647"/>
                    <a:pt x="119965" y="35782"/>
                    <a:pt x="183756" y="38485"/>
                  </a:cubicBezTo>
                  <a:lnTo>
                    <a:pt x="184390" y="38485"/>
                  </a:lnTo>
                  <a:cubicBezTo>
                    <a:pt x="192166" y="38485"/>
                    <a:pt x="198514" y="32442"/>
                    <a:pt x="198831" y="24650"/>
                  </a:cubicBezTo>
                  <a:cubicBezTo>
                    <a:pt x="198990" y="20833"/>
                    <a:pt x="197720" y="17016"/>
                    <a:pt x="195022" y="14154"/>
                  </a:cubicBezTo>
                  <a:cubicBezTo>
                    <a:pt x="192483" y="11291"/>
                    <a:pt x="188834" y="9701"/>
                    <a:pt x="185025" y="9542"/>
                  </a:cubicBezTo>
                  <a:lnTo>
                    <a:pt x="182010" y="9542"/>
                  </a:lnTo>
                  <a:cubicBezTo>
                    <a:pt x="80135" y="5089"/>
                    <a:pt x="21581" y="2703"/>
                    <a:pt x="17296" y="2703"/>
                  </a:cubicBezTo>
                  <a:close/>
                </a:path>
              </a:pathLst>
            </a:custGeom>
            <a:solidFill>
              <a:srgbClr val="000000"/>
            </a:solidFill>
            <a:ln w="15844" cap="flat">
              <a:noFill/>
              <a:prstDash val="solid"/>
              <a:miter/>
            </a:ln>
          </p:spPr>
          <p:txBody>
            <a:bodyPr rtlCol="0" anchor="ctr"/>
            <a:lstStyle/>
            <a:p>
              <a:endParaRPr lang="ja-JP" altLang="en-US"/>
            </a:p>
          </p:txBody>
        </p:sp>
        <p:sp>
          <p:nvSpPr>
            <p:cNvPr id="2068" name="フリーフォーム: 図形 2067">
              <a:extLst>
                <a:ext uri="{FF2B5EF4-FFF2-40B4-BE49-F238E27FC236}">
                  <a16:creationId xmlns:a16="http://schemas.microsoft.com/office/drawing/2014/main" id="{6E5C4DA3-0EAC-A94E-3305-79162E8B81F8}"/>
                </a:ext>
              </a:extLst>
            </p:cNvPr>
            <p:cNvSpPr/>
            <p:nvPr/>
          </p:nvSpPr>
          <p:spPr>
            <a:xfrm>
              <a:off x="3739039" y="3906642"/>
              <a:ext cx="269775" cy="36457"/>
            </a:xfrm>
            <a:custGeom>
              <a:avLst/>
              <a:gdLst>
                <a:gd name="connsiteX0" fmla="*/ 134884 w 269775"/>
                <a:gd name="connsiteY0" fmla="*/ 36457 h 36457"/>
                <a:gd name="connsiteX1" fmla="*/ 135519 w 269775"/>
                <a:gd name="connsiteY1" fmla="*/ 36457 h 36457"/>
                <a:gd name="connsiteX2" fmla="*/ 254532 w 269775"/>
                <a:gd name="connsiteY2" fmla="*/ 31845 h 36457"/>
                <a:gd name="connsiteX3" fmla="*/ 269765 w 269775"/>
                <a:gd name="connsiteY3" fmla="*/ 15306 h 36457"/>
                <a:gd name="connsiteX4" fmla="*/ 253262 w 269775"/>
                <a:gd name="connsiteY4" fmla="*/ 39 h 36457"/>
                <a:gd name="connsiteX5" fmla="*/ 134725 w 269775"/>
                <a:gd name="connsiteY5" fmla="*/ 4651 h 36457"/>
                <a:gd name="connsiteX6" fmla="*/ 16188 w 269775"/>
                <a:gd name="connsiteY6" fmla="*/ 2425 h 36457"/>
                <a:gd name="connsiteX7" fmla="*/ 3 w 269775"/>
                <a:gd name="connsiteY7" fmla="*/ 18010 h 36457"/>
                <a:gd name="connsiteX8" fmla="*/ 15554 w 269775"/>
                <a:gd name="connsiteY8" fmla="*/ 34231 h 36457"/>
                <a:gd name="connsiteX9" fmla="*/ 134567 w 269775"/>
                <a:gd name="connsiteY9" fmla="*/ 36457 h 36457"/>
                <a:gd name="connsiteX10" fmla="*/ 134884 w 269775"/>
                <a:gd name="connsiteY10" fmla="*/ 36457 h 3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775" h="36457">
                  <a:moveTo>
                    <a:pt x="134884" y="36457"/>
                  </a:moveTo>
                  <a:cubicBezTo>
                    <a:pt x="134884" y="36457"/>
                    <a:pt x="135360" y="36457"/>
                    <a:pt x="135519" y="36457"/>
                  </a:cubicBezTo>
                  <a:lnTo>
                    <a:pt x="254532" y="31845"/>
                  </a:lnTo>
                  <a:cubicBezTo>
                    <a:pt x="263259" y="31527"/>
                    <a:pt x="270082" y="24053"/>
                    <a:pt x="269765" y="15306"/>
                  </a:cubicBezTo>
                  <a:cubicBezTo>
                    <a:pt x="269448" y="6560"/>
                    <a:pt x="261990" y="-597"/>
                    <a:pt x="253262" y="39"/>
                  </a:cubicBezTo>
                  <a:lnTo>
                    <a:pt x="134725" y="4651"/>
                  </a:lnTo>
                  <a:lnTo>
                    <a:pt x="16188" y="2425"/>
                  </a:lnTo>
                  <a:cubicBezTo>
                    <a:pt x="7302" y="2425"/>
                    <a:pt x="161" y="9263"/>
                    <a:pt x="3" y="18010"/>
                  </a:cubicBezTo>
                  <a:cubicBezTo>
                    <a:pt x="-156" y="26757"/>
                    <a:pt x="6826" y="34072"/>
                    <a:pt x="15554" y="34231"/>
                  </a:cubicBezTo>
                  <a:lnTo>
                    <a:pt x="134567" y="36457"/>
                  </a:lnTo>
                  <a:lnTo>
                    <a:pt x="134884" y="36457"/>
                  </a:lnTo>
                  <a:close/>
                </a:path>
              </a:pathLst>
            </a:custGeom>
            <a:solidFill>
              <a:srgbClr val="000000"/>
            </a:solidFill>
            <a:ln w="15844" cap="flat">
              <a:noFill/>
              <a:prstDash val="solid"/>
              <a:miter/>
            </a:ln>
          </p:spPr>
          <p:txBody>
            <a:bodyPr rtlCol="0" anchor="ctr"/>
            <a:lstStyle/>
            <a:p>
              <a:endParaRPr lang="ja-JP" altLang="en-US"/>
            </a:p>
          </p:txBody>
        </p:sp>
        <p:sp>
          <p:nvSpPr>
            <p:cNvPr id="2069" name="フリーフォーム: 図形 2068">
              <a:extLst>
                <a:ext uri="{FF2B5EF4-FFF2-40B4-BE49-F238E27FC236}">
                  <a16:creationId xmlns:a16="http://schemas.microsoft.com/office/drawing/2014/main" id="{B18D99A3-7C00-970D-5766-77CD2385234A}"/>
                </a:ext>
              </a:extLst>
            </p:cNvPr>
            <p:cNvSpPr/>
            <p:nvPr/>
          </p:nvSpPr>
          <p:spPr>
            <a:xfrm>
              <a:off x="3737762" y="3905207"/>
              <a:ext cx="272796" cy="39323"/>
            </a:xfrm>
            <a:custGeom>
              <a:avLst/>
              <a:gdLst>
                <a:gd name="connsiteX0" fmla="*/ 136160 w 272796"/>
                <a:gd name="connsiteY0" fmla="*/ 39324 h 39323"/>
                <a:gd name="connsiteX1" fmla="*/ 135843 w 272796"/>
                <a:gd name="connsiteY1" fmla="*/ 39324 h 39323"/>
                <a:gd name="connsiteX2" fmla="*/ 16830 w 272796"/>
                <a:gd name="connsiteY2" fmla="*/ 37097 h 39323"/>
                <a:gd name="connsiteX3" fmla="*/ 4770 w 272796"/>
                <a:gd name="connsiteY3" fmla="*/ 31849 h 39323"/>
                <a:gd name="connsiteX4" fmla="*/ 10 w 272796"/>
                <a:gd name="connsiteY4" fmla="*/ 19445 h 39323"/>
                <a:gd name="connsiteX5" fmla="*/ 17624 w 272796"/>
                <a:gd name="connsiteY5" fmla="*/ 2429 h 39323"/>
                <a:gd name="connsiteX6" fmla="*/ 136319 w 272796"/>
                <a:gd name="connsiteY6" fmla="*/ 4655 h 39323"/>
                <a:gd name="connsiteX7" fmla="*/ 254856 w 272796"/>
                <a:gd name="connsiteY7" fmla="*/ 43 h 39323"/>
                <a:gd name="connsiteX8" fmla="*/ 266916 w 272796"/>
                <a:gd name="connsiteY8" fmla="*/ 4337 h 39323"/>
                <a:gd name="connsiteX9" fmla="*/ 272787 w 272796"/>
                <a:gd name="connsiteY9" fmla="*/ 16742 h 39323"/>
                <a:gd name="connsiteX10" fmla="*/ 256126 w 272796"/>
                <a:gd name="connsiteY10" fmla="*/ 34712 h 39323"/>
                <a:gd name="connsiteX11" fmla="*/ 136478 w 272796"/>
                <a:gd name="connsiteY11" fmla="*/ 39324 h 39323"/>
                <a:gd name="connsiteX12" fmla="*/ 17465 w 272796"/>
                <a:gd name="connsiteY12" fmla="*/ 5132 h 39323"/>
                <a:gd name="connsiteX13" fmla="*/ 2708 w 272796"/>
                <a:gd name="connsiteY13" fmla="*/ 19445 h 39323"/>
                <a:gd name="connsiteX14" fmla="*/ 6833 w 272796"/>
                <a:gd name="connsiteY14" fmla="*/ 29782 h 39323"/>
                <a:gd name="connsiteX15" fmla="*/ 16989 w 272796"/>
                <a:gd name="connsiteY15" fmla="*/ 34235 h 39323"/>
                <a:gd name="connsiteX16" fmla="*/ 136002 w 272796"/>
                <a:gd name="connsiteY16" fmla="*/ 36461 h 39323"/>
                <a:gd name="connsiteX17" fmla="*/ 136319 w 272796"/>
                <a:gd name="connsiteY17" fmla="*/ 37892 h 39323"/>
                <a:gd name="connsiteX18" fmla="*/ 136319 w 272796"/>
                <a:gd name="connsiteY18" fmla="*/ 36461 h 39323"/>
                <a:gd name="connsiteX19" fmla="*/ 136319 w 272796"/>
                <a:gd name="connsiteY19" fmla="*/ 37892 h 39323"/>
                <a:gd name="connsiteX20" fmla="*/ 136637 w 272796"/>
                <a:gd name="connsiteY20" fmla="*/ 36461 h 39323"/>
                <a:gd name="connsiteX21" fmla="*/ 255967 w 272796"/>
                <a:gd name="connsiteY21" fmla="*/ 31849 h 39323"/>
                <a:gd name="connsiteX22" fmla="*/ 269931 w 272796"/>
                <a:gd name="connsiteY22" fmla="*/ 16742 h 39323"/>
                <a:gd name="connsiteX23" fmla="*/ 265012 w 272796"/>
                <a:gd name="connsiteY23" fmla="*/ 6246 h 39323"/>
                <a:gd name="connsiteX24" fmla="*/ 255015 w 272796"/>
                <a:gd name="connsiteY24" fmla="*/ 2747 h 39323"/>
                <a:gd name="connsiteX25" fmla="*/ 136319 w 272796"/>
                <a:gd name="connsiteY25" fmla="*/ 7359 h 39323"/>
                <a:gd name="connsiteX26" fmla="*/ 17624 w 272796"/>
                <a:gd name="connsiteY26" fmla="*/ 5132 h 3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796" h="39323">
                  <a:moveTo>
                    <a:pt x="136160" y="39324"/>
                  </a:moveTo>
                  <a:lnTo>
                    <a:pt x="135843" y="39324"/>
                  </a:lnTo>
                  <a:lnTo>
                    <a:pt x="16830" y="37097"/>
                  </a:lnTo>
                  <a:cubicBezTo>
                    <a:pt x="12228" y="37097"/>
                    <a:pt x="7944" y="35189"/>
                    <a:pt x="4770" y="31849"/>
                  </a:cubicBezTo>
                  <a:cubicBezTo>
                    <a:pt x="1597" y="28510"/>
                    <a:pt x="-149" y="24057"/>
                    <a:pt x="10" y="19445"/>
                  </a:cubicBezTo>
                  <a:cubicBezTo>
                    <a:pt x="169" y="10062"/>
                    <a:pt x="7944" y="2588"/>
                    <a:pt x="17624" y="2429"/>
                  </a:cubicBezTo>
                  <a:lnTo>
                    <a:pt x="136319" y="4655"/>
                  </a:lnTo>
                  <a:lnTo>
                    <a:pt x="254856" y="43"/>
                  </a:lnTo>
                  <a:cubicBezTo>
                    <a:pt x="259140" y="-275"/>
                    <a:pt x="263584" y="1156"/>
                    <a:pt x="266916" y="4337"/>
                  </a:cubicBezTo>
                  <a:cubicBezTo>
                    <a:pt x="270407" y="7518"/>
                    <a:pt x="272629" y="11971"/>
                    <a:pt x="272787" y="16742"/>
                  </a:cubicBezTo>
                  <a:cubicBezTo>
                    <a:pt x="273105" y="26283"/>
                    <a:pt x="265646" y="34394"/>
                    <a:pt x="256126" y="34712"/>
                  </a:cubicBezTo>
                  <a:lnTo>
                    <a:pt x="136478" y="39324"/>
                  </a:lnTo>
                  <a:close/>
                  <a:moveTo>
                    <a:pt x="17465" y="5132"/>
                  </a:moveTo>
                  <a:cubicBezTo>
                    <a:pt x="9213" y="5132"/>
                    <a:pt x="2866" y="11334"/>
                    <a:pt x="2708" y="19445"/>
                  </a:cubicBezTo>
                  <a:cubicBezTo>
                    <a:pt x="2708" y="23262"/>
                    <a:pt x="4136" y="27078"/>
                    <a:pt x="6833" y="29782"/>
                  </a:cubicBezTo>
                  <a:cubicBezTo>
                    <a:pt x="9531" y="32645"/>
                    <a:pt x="13181" y="34235"/>
                    <a:pt x="16989" y="34235"/>
                  </a:cubicBezTo>
                  <a:lnTo>
                    <a:pt x="136002" y="36461"/>
                  </a:lnTo>
                  <a:lnTo>
                    <a:pt x="136319" y="37892"/>
                  </a:lnTo>
                  <a:lnTo>
                    <a:pt x="136319" y="36461"/>
                  </a:lnTo>
                  <a:lnTo>
                    <a:pt x="136319" y="37892"/>
                  </a:lnTo>
                  <a:lnTo>
                    <a:pt x="136637" y="36461"/>
                  </a:lnTo>
                  <a:lnTo>
                    <a:pt x="255967" y="31849"/>
                  </a:lnTo>
                  <a:cubicBezTo>
                    <a:pt x="263901" y="31531"/>
                    <a:pt x="270248" y="24852"/>
                    <a:pt x="269931" y="16742"/>
                  </a:cubicBezTo>
                  <a:cubicBezTo>
                    <a:pt x="269931" y="12766"/>
                    <a:pt x="268027" y="8949"/>
                    <a:pt x="265012" y="6246"/>
                  </a:cubicBezTo>
                  <a:cubicBezTo>
                    <a:pt x="262155" y="3701"/>
                    <a:pt x="258506" y="2429"/>
                    <a:pt x="255015" y="2747"/>
                  </a:cubicBezTo>
                  <a:lnTo>
                    <a:pt x="136319" y="7359"/>
                  </a:lnTo>
                  <a:lnTo>
                    <a:pt x="17624" y="5132"/>
                  </a:lnTo>
                  <a:close/>
                </a:path>
              </a:pathLst>
            </a:custGeom>
            <a:solidFill>
              <a:srgbClr val="000000"/>
            </a:solidFill>
            <a:ln w="15844" cap="flat">
              <a:noFill/>
              <a:prstDash val="solid"/>
              <a:miter/>
            </a:ln>
          </p:spPr>
          <p:txBody>
            <a:bodyPr rtlCol="0" anchor="ctr"/>
            <a:lstStyle/>
            <a:p>
              <a:endParaRPr lang="ja-JP" altLang="en-US"/>
            </a:p>
          </p:txBody>
        </p:sp>
        <p:sp>
          <p:nvSpPr>
            <p:cNvPr id="2070" name="フリーフォーム: 図形 2069">
              <a:extLst>
                <a:ext uri="{FF2B5EF4-FFF2-40B4-BE49-F238E27FC236}">
                  <a16:creationId xmlns:a16="http://schemas.microsoft.com/office/drawing/2014/main" id="{2300BE53-1AF8-9C5B-189D-0DF8353F6A6D}"/>
                </a:ext>
              </a:extLst>
            </p:cNvPr>
            <p:cNvSpPr/>
            <p:nvPr/>
          </p:nvSpPr>
          <p:spPr>
            <a:xfrm>
              <a:off x="3668086" y="3853873"/>
              <a:ext cx="224108" cy="41040"/>
            </a:xfrm>
            <a:custGeom>
              <a:avLst/>
              <a:gdLst>
                <a:gd name="connsiteX0" fmla="*/ 208217 w 224108"/>
                <a:gd name="connsiteY0" fmla="*/ 41040 h 41040"/>
                <a:gd name="connsiteX1" fmla="*/ 224085 w 224108"/>
                <a:gd name="connsiteY1" fmla="*/ 25933 h 41040"/>
                <a:gd name="connsiteX2" fmla="*/ 209010 w 224108"/>
                <a:gd name="connsiteY2" fmla="*/ 9234 h 41040"/>
                <a:gd name="connsiteX3" fmla="*/ 16685 w 224108"/>
                <a:gd name="connsiteY3" fmla="*/ 11 h 41040"/>
                <a:gd name="connsiteX4" fmla="*/ 23 w 224108"/>
                <a:gd name="connsiteY4" fmla="*/ 15119 h 41040"/>
                <a:gd name="connsiteX5" fmla="*/ 15098 w 224108"/>
                <a:gd name="connsiteY5" fmla="*/ 31817 h 41040"/>
                <a:gd name="connsiteX6" fmla="*/ 207423 w 224108"/>
                <a:gd name="connsiteY6" fmla="*/ 41040 h 41040"/>
                <a:gd name="connsiteX7" fmla="*/ 208217 w 224108"/>
                <a:gd name="connsiteY7" fmla="*/ 41040 h 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08" h="41040">
                  <a:moveTo>
                    <a:pt x="208217" y="41040"/>
                  </a:moveTo>
                  <a:cubicBezTo>
                    <a:pt x="216627" y="41040"/>
                    <a:pt x="223609" y="34361"/>
                    <a:pt x="224085" y="25933"/>
                  </a:cubicBezTo>
                  <a:cubicBezTo>
                    <a:pt x="224561" y="17186"/>
                    <a:pt x="217737" y="9712"/>
                    <a:pt x="209010" y="9234"/>
                  </a:cubicBezTo>
                  <a:lnTo>
                    <a:pt x="16685" y="11"/>
                  </a:lnTo>
                  <a:cubicBezTo>
                    <a:pt x="8116" y="-307"/>
                    <a:pt x="500" y="6372"/>
                    <a:pt x="23" y="15119"/>
                  </a:cubicBezTo>
                  <a:cubicBezTo>
                    <a:pt x="-453" y="23865"/>
                    <a:pt x="6371" y="31340"/>
                    <a:pt x="15098" y="31817"/>
                  </a:cubicBezTo>
                  <a:lnTo>
                    <a:pt x="207423" y="41040"/>
                  </a:lnTo>
                  <a:cubicBezTo>
                    <a:pt x="207423" y="41040"/>
                    <a:pt x="207899" y="41040"/>
                    <a:pt x="208217" y="41040"/>
                  </a:cubicBezTo>
                  <a:close/>
                </a:path>
              </a:pathLst>
            </a:custGeom>
            <a:solidFill>
              <a:srgbClr val="000000"/>
            </a:solidFill>
            <a:ln w="15844" cap="flat">
              <a:noFill/>
              <a:prstDash val="solid"/>
              <a:miter/>
            </a:ln>
          </p:spPr>
          <p:txBody>
            <a:bodyPr rtlCol="0" anchor="ctr"/>
            <a:lstStyle/>
            <a:p>
              <a:endParaRPr lang="ja-JP" altLang="en-US"/>
            </a:p>
          </p:txBody>
        </p:sp>
        <p:sp>
          <p:nvSpPr>
            <p:cNvPr id="2071" name="フリーフォーム: 図形 2070">
              <a:extLst>
                <a:ext uri="{FF2B5EF4-FFF2-40B4-BE49-F238E27FC236}">
                  <a16:creationId xmlns:a16="http://schemas.microsoft.com/office/drawing/2014/main" id="{C26A3778-A26C-84A8-9321-56595184E057}"/>
                </a:ext>
              </a:extLst>
            </p:cNvPr>
            <p:cNvSpPr/>
            <p:nvPr/>
          </p:nvSpPr>
          <p:spPr>
            <a:xfrm>
              <a:off x="3666660" y="3852442"/>
              <a:ext cx="226820" cy="44061"/>
            </a:xfrm>
            <a:custGeom>
              <a:avLst/>
              <a:gdLst>
                <a:gd name="connsiteX0" fmla="*/ 209643 w 226820"/>
                <a:gd name="connsiteY0" fmla="*/ 43902 h 44061"/>
                <a:gd name="connsiteX1" fmla="*/ 208849 w 226820"/>
                <a:gd name="connsiteY1" fmla="*/ 43902 h 44061"/>
                <a:gd name="connsiteX2" fmla="*/ 16525 w 226820"/>
                <a:gd name="connsiteY2" fmla="*/ 34678 h 44061"/>
                <a:gd name="connsiteX3" fmla="*/ 22 w 226820"/>
                <a:gd name="connsiteY3" fmla="*/ 16549 h 44061"/>
                <a:gd name="connsiteX4" fmla="*/ 18112 w 226820"/>
                <a:gd name="connsiteY4" fmla="*/ 10 h 44061"/>
                <a:gd name="connsiteX5" fmla="*/ 210436 w 226820"/>
                <a:gd name="connsiteY5" fmla="*/ 9234 h 44061"/>
                <a:gd name="connsiteX6" fmla="*/ 222338 w 226820"/>
                <a:gd name="connsiteY6" fmla="*/ 14959 h 44061"/>
                <a:gd name="connsiteX7" fmla="*/ 226781 w 226820"/>
                <a:gd name="connsiteY7" fmla="*/ 27522 h 44061"/>
                <a:gd name="connsiteX8" fmla="*/ 209484 w 226820"/>
                <a:gd name="connsiteY8" fmla="*/ 44061 h 44061"/>
                <a:gd name="connsiteX9" fmla="*/ 17477 w 226820"/>
                <a:gd name="connsiteY9" fmla="*/ 2872 h 44061"/>
                <a:gd name="connsiteX10" fmla="*/ 2878 w 226820"/>
                <a:gd name="connsiteY10" fmla="*/ 16708 h 44061"/>
                <a:gd name="connsiteX11" fmla="*/ 16683 w 226820"/>
                <a:gd name="connsiteY11" fmla="*/ 31975 h 44061"/>
                <a:gd name="connsiteX12" fmla="*/ 209643 w 226820"/>
                <a:gd name="connsiteY12" fmla="*/ 41199 h 44061"/>
                <a:gd name="connsiteX13" fmla="*/ 224083 w 226820"/>
                <a:gd name="connsiteY13" fmla="*/ 27363 h 44061"/>
                <a:gd name="connsiteX14" fmla="*/ 220275 w 226820"/>
                <a:gd name="connsiteY14" fmla="*/ 16867 h 44061"/>
                <a:gd name="connsiteX15" fmla="*/ 210278 w 226820"/>
                <a:gd name="connsiteY15" fmla="*/ 12096 h 44061"/>
                <a:gd name="connsiteX16" fmla="*/ 17953 w 226820"/>
                <a:gd name="connsiteY16" fmla="*/ 2872 h 44061"/>
                <a:gd name="connsiteX17" fmla="*/ 17477 w 226820"/>
                <a:gd name="connsiteY17" fmla="*/ 2872 h 4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20" h="44061">
                  <a:moveTo>
                    <a:pt x="209643" y="43902"/>
                  </a:moveTo>
                  <a:lnTo>
                    <a:pt x="208849" y="43902"/>
                  </a:lnTo>
                  <a:cubicBezTo>
                    <a:pt x="208849" y="43902"/>
                    <a:pt x="16525" y="34678"/>
                    <a:pt x="16525" y="34678"/>
                  </a:cubicBezTo>
                  <a:cubicBezTo>
                    <a:pt x="7004" y="34201"/>
                    <a:pt x="-454" y="26091"/>
                    <a:pt x="22" y="16549"/>
                  </a:cubicBezTo>
                  <a:cubicBezTo>
                    <a:pt x="498" y="7166"/>
                    <a:pt x="8749" y="-308"/>
                    <a:pt x="18112" y="10"/>
                  </a:cubicBezTo>
                  <a:lnTo>
                    <a:pt x="210436" y="9234"/>
                  </a:lnTo>
                  <a:cubicBezTo>
                    <a:pt x="215038" y="9393"/>
                    <a:pt x="219323" y="11460"/>
                    <a:pt x="222338" y="14959"/>
                  </a:cubicBezTo>
                  <a:cubicBezTo>
                    <a:pt x="225511" y="18457"/>
                    <a:pt x="227098" y="22751"/>
                    <a:pt x="226781" y="27522"/>
                  </a:cubicBezTo>
                  <a:cubicBezTo>
                    <a:pt x="226305" y="36746"/>
                    <a:pt x="218688" y="44061"/>
                    <a:pt x="209484" y="44061"/>
                  </a:cubicBezTo>
                  <a:close/>
                  <a:moveTo>
                    <a:pt x="17477" y="2872"/>
                  </a:moveTo>
                  <a:cubicBezTo>
                    <a:pt x="9701" y="2872"/>
                    <a:pt x="3195" y="8915"/>
                    <a:pt x="2878" y="16708"/>
                  </a:cubicBezTo>
                  <a:cubicBezTo>
                    <a:pt x="2561" y="24660"/>
                    <a:pt x="8749" y="31498"/>
                    <a:pt x="16683" y="31975"/>
                  </a:cubicBezTo>
                  <a:lnTo>
                    <a:pt x="209643" y="41199"/>
                  </a:lnTo>
                  <a:cubicBezTo>
                    <a:pt x="217418" y="41199"/>
                    <a:pt x="223766" y="35156"/>
                    <a:pt x="224083" y="27363"/>
                  </a:cubicBezTo>
                  <a:cubicBezTo>
                    <a:pt x="224242" y="23546"/>
                    <a:pt x="222972" y="19730"/>
                    <a:pt x="220275" y="16867"/>
                  </a:cubicBezTo>
                  <a:cubicBezTo>
                    <a:pt x="217736" y="14005"/>
                    <a:pt x="214086" y="12255"/>
                    <a:pt x="210278" y="12096"/>
                  </a:cubicBezTo>
                  <a:lnTo>
                    <a:pt x="17953" y="2872"/>
                  </a:lnTo>
                  <a:cubicBezTo>
                    <a:pt x="17953" y="2872"/>
                    <a:pt x="17635" y="2872"/>
                    <a:pt x="17477" y="2872"/>
                  </a:cubicBezTo>
                  <a:close/>
                </a:path>
              </a:pathLst>
            </a:custGeom>
            <a:solidFill>
              <a:srgbClr val="000000"/>
            </a:solidFill>
            <a:ln w="15844" cap="flat">
              <a:noFill/>
              <a:prstDash val="solid"/>
              <a:miter/>
            </a:ln>
          </p:spPr>
          <p:txBody>
            <a:bodyPr rtlCol="0" anchor="ctr"/>
            <a:lstStyle/>
            <a:p>
              <a:endParaRPr lang="ja-JP" altLang="en-US"/>
            </a:p>
          </p:txBody>
        </p:sp>
        <p:sp>
          <p:nvSpPr>
            <p:cNvPr id="2072" name="フリーフォーム: 図形 2071">
              <a:extLst>
                <a:ext uri="{FF2B5EF4-FFF2-40B4-BE49-F238E27FC236}">
                  <a16:creationId xmlns:a16="http://schemas.microsoft.com/office/drawing/2014/main" id="{BCAFA669-0DFE-E22E-C814-43395933FA81}"/>
                </a:ext>
              </a:extLst>
            </p:cNvPr>
            <p:cNvSpPr/>
            <p:nvPr/>
          </p:nvSpPr>
          <p:spPr>
            <a:xfrm>
              <a:off x="4038122" y="3943201"/>
              <a:ext cx="238755" cy="140639"/>
            </a:xfrm>
            <a:custGeom>
              <a:avLst/>
              <a:gdLst>
                <a:gd name="connsiteX0" fmla="*/ 17652 w 238755"/>
                <a:gd name="connsiteY0" fmla="*/ 140640 h 140639"/>
                <a:gd name="connsiteX1" fmla="*/ 38 w 238755"/>
                <a:gd name="connsiteY1" fmla="*/ 124101 h 140639"/>
                <a:gd name="connsiteX2" fmla="*/ 16541 w 238755"/>
                <a:gd name="connsiteY2" fmla="*/ 105176 h 140639"/>
                <a:gd name="connsiteX3" fmla="*/ 206962 w 238755"/>
                <a:gd name="connsiteY3" fmla="*/ 7055 h 140639"/>
                <a:gd name="connsiteX4" fmla="*/ 231717 w 238755"/>
                <a:gd name="connsiteY4" fmla="*/ 3556 h 140639"/>
                <a:gd name="connsiteX5" fmla="*/ 235208 w 238755"/>
                <a:gd name="connsiteY5" fmla="*/ 28365 h 140639"/>
                <a:gd name="connsiteX6" fmla="*/ 18763 w 238755"/>
                <a:gd name="connsiteY6" fmla="*/ 140640 h 140639"/>
                <a:gd name="connsiteX7" fmla="*/ 17494 w 238755"/>
                <a:gd name="connsiteY7" fmla="*/ 140640 h 14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55" h="140639">
                  <a:moveTo>
                    <a:pt x="17652" y="140640"/>
                  </a:moveTo>
                  <a:cubicBezTo>
                    <a:pt x="8449" y="140640"/>
                    <a:pt x="673" y="133484"/>
                    <a:pt x="38" y="124101"/>
                  </a:cubicBezTo>
                  <a:cubicBezTo>
                    <a:pt x="-596" y="114400"/>
                    <a:pt x="6703" y="105812"/>
                    <a:pt x="16541" y="105176"/>
                  </a:cubicBezTo>
                  <a:cubicBezTo>
                    <a:pt x="17970" y="105176"/>
                    <a:pt x="140950" y="95316"/>
                    <a:pt x="206962" y="7055"/>
                  </a:cubicBezTo>
                  <a:cubicBezTo>
                    <a:pt x="212833" y="-738"/>
                    <a:pt x="223941" y="-2328"/>
                    <a:pt x="231717" y="3556"/>
                  </a:cubicBezTo>
                  <a:cubicBezTo>
                    <a:pt x="239492" y="9440"/>
                    <a:pt x="241079" y="20572"/>
                    <a:pt x="235208" y="28365"/>
                  </a:cubicBezTo>
                  <a:cubicBezTo>
                    <a:pt x="159198" y="129985"/>
                    <a:pt x="24476" y="140322"/>
                    <a:pt x="18763" y="140640"/>
                  </a:cubicBezTo>
                  <a:cubicBezTo>
                    <a:pt x="18287" y="140640"/>
                    <a:pt x="17970" y="140640"/>
                    <a:pt x="17494" y="140640"/>
                  </a:cubicBezTo>
                  <a:close/>
                </a:path>
              </a:pathLst>
            </a:custGeom>
            <a:solidFill>
              <a:srgbClr val="000000"/>
            </a:solidFill>
            <a:ln w="15844" cap="flat">
              <a:noFill/>
              <a:prstDash val="solid"/>
              <a:miter/>
            </a:ln>
          </p:spPr>
          <p:txBody>
            <a:bodyPr rtlCol="0" anchor="ctr"/>
            <a:lstStyle/>
            <a:p>
              <a:endParaRPr lang="ja-JP" altLang="en-US"/>
            </a:p>
          </p:txBody>
        </p:sp>
        <p:sp>
          <p:nvSpPr>
            <p:cNvPr id="2073" name="フリーフォーム: 図形 2072">
              <a:extLst>
                <a:ext uri="{FF2B5EF4-FFF2-40B4-BE49-F238E27FC236}">
                  <a16:creationId xmlns:a16="http://schemas.microsoft.com/office/drawing/2014/main" id="{96F77334-728E-A7F9-5522-DCAA5A215AC9}"/>
                </a:ext>
              </a:extLst>
            </p:cNvPr>
            <p:cNvSpPr/>
            <p:nvPr/>
          </p:nvSpPr>
          <p:spPr>
            <a:xfrm>
              <a:off x="4025066" y="4012196"/>
              <a:ext cx="48085" cy="54947"/>
            </a:xfrm>
            <a:custGeom>
              <a:avLst/>
              <a:gdLst>
                <a:gd name="connsiteX0" fmla="*/ 29438 w 48085"/>
                <a:gd name="connsiteY0" fmla="*/ 54947 h 54947"/>
                <a:gd name="connsiteX1" fmla="*/ 13570 w 48085"/>
                <a:gd name="connsiteY1" fmla="*/ 46042 h 54947"/>
                <a:gd name="connsiteX2" fmla="*/ 2779 w 48085"/>
                <a:gd name="connsiteY2" fmla="*/ 28548 h 54947"/>
                <a:gd name="connsiteX3" fmla="*/ 8809 w 48085"/>
                <a:gd name="connsiteY3" fmla="*/ 2785 h 54947"/>
                <a:gd name="connsiteX4" fmla="*/ 34516 w 48085"/>
                <a:gd name="connsiteY4" fmla="*/ 8829 h 54947"/>
                <a:gd name="connsiteX5" fmla="*/ 45307 w 48085"/>
                <a:gd name="connsiteY5" fmla="*/ 26322 h 54947"/>
                <a:gd name="connsiteX6" fmla="*/ 39277 w 48085"/>
                <a:gd name="connsiteY6" fmla="*/ 52085 h 54947"/>
                <a:gd name="connsiteX7" fmla="*/ 29438 w 48085"/>
                <a:gd name="connsiteY7" fmla="*/ 54947 h 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5" h="54947">
                  <a:moveTo>
                    <a:pt x="29438" y="54947"/>
                  </a:moveTo>
                  <a:cubicBezTo>
                    <a:pt x="23250" y="54947"/>
                    <a:pt x="17061" y="51767"/>
                    <a:pt x="13570" y="46042"/>
                  </a:cubicBezTo>
                  <a:lnTo>
                    <a:pt x="2779" y="28548"/>
                  </a:lnTo>
                  <a:cubicBezTo>
                    <a:pt x="-2616" y="19802"/>
                    <a:pt x="82" y="8192"/>
                    <a:pt x="8809" y="2785"/>
                  </a:cubicBezTo>
                  <a:cubicBezTo>
                    <a:pt x="17537" y="-2622"/>
                    <a:pt x="29121" y="82"/>
                    <a:pt x="34516" y="8829"/>
                  </a:cubicBezTo>
                  <a:lnTo>
                    <a:pt x="45307" y="26322"/>
                  </a:lnTo>
                  <a:cubicBezTo>
                    <a:pt x="50702" y="35069"/>
                    <a:pt x="48004" y="46678"/>
                    <a:pt x="39277" y="52085"/>
                  </a:cubicBezTo>
                  <a:cubicBezTo>
                    <a:pt x="36262" y="53993"/>
                    <a:pt x="32771" y="54947"/>
                    <a:pt x="29438" y="54947"/>
                  </a:cubicBezTo>
                  <a:close/>
                </a:path>
              </a:pathLst>
            </a:custGeom>
            <a:solidFill>
              <a:srgbClr val="000000"/>
            </a:solidFill>
            <a:ln w="15844" cap="flat">
              <a:noFill/>
              <a:prstDash val="solid"/>
              <a:miter/>
            </a:ln>
          </p:spPr>
          <p:txBody>
            <a:bodyPr rtlCol="0" anchor="ctr"/>
            <a:lstStyle/>
            <a:p>
              <a:endParaRPr lang="ja-JP" altLang="en-US"/>
            </a:p>
          </p:txBody>
        </p:sp>
        <p:sp>
          <p:nvSpPr>
            <p:cNvPr id="2074" name="フリーフォーム: 図形 2073">
              <a:extLst>
                <a:ext uri="{FF2B5EF4-FFF2-40B4-BE49-F238E27FC236}">
                  <a16:creationId xmlns:a16="http://schemas.microsoft.com/office/drawing/2014/main" id="{1872159D-E3FD-A62C-3490-F03B24C5E318}"/>
                </a:ext>
              </a:extLst>
            </p:cNvPr>
            <p:cNvSpPr/>
            <p:nvPr/>
          </p:nvSpPr>
          <p:spPr>
            <a:xfrm>
              <a:off x="4191820" y="3899102"/>
              <a:ext cx="59558" cy="83755"/>
            </a:xfrm>
            <a:custGeom>
              <a:avLst/>
              <a:gdLst>
                <a:gd name="connsiteX0" fmla="*/ 40887 w 59558"/>
                <a:gd name="connsiteY0" fmla="*/ 83755 h 83755"/>
                <a:gd name="connsiteX1" fmla="*/ 24066 w 59558"/>
                <a:gd name="connsiteY1" fmla="*/ 73100 h 83755"/>
                <a:gd name="connsiteX2" fmla="*/ 1851 w 59558"/>
                <a:gd name="connsiteY2" fmla="*/ 26823 h 83755"/>
                <a:gd name="connsiteX3" fmla="*/ 10578 w 59558"/>
                <a:gd name="connsiteY3" fmla="*/ 1855 h 83755"/>
                <a:gd name="connsiteX4" fmla="*/ 35492 w 59558"/>
                <a:gd name="connsiteY4" fmla="*/ 10602 h 83755"/>
                <a:gd name="connsiteX5" fmla="*/ 57708 w 59558"/>
                <a:gd name="connsiteY5" fmla="*/ 56879 h 83755"/>
                <a:gd name="connsiteX6" fmla="*/ 48980 w 59558"/>
                <a:gd name="connsiteY6" fmla="*/ 81847 h 83755"/>
                <a:gd name="connsiteX7" fmla="*/ 40887 w 59558"/>
                <a:gd name="connsiteY7" fmla="*/ 83755 h 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58" h="83755">
                  <a:moveTo>
                    <a:pt x="40887" y="83755"/>
                  </a:moveTo>
                  <a:cubicBezTo>
                    <a:pt x="33905" y="83755"/>
                    <a:pt x="27240" y="79780"/>
                    <a:pt x="24066" y="73100"/>
                  </a:cubicBezTo>
                  <a:lnTo>
                    <a:pt x="1851" y="26823"/>
                  </a:lnTo>
                  <a:cubicBezTo>
                    <a:pt x="-2592" y="17599"/>
                    <a:pt x="1216" y="6308"/>
                    <a:pt x="10578" y="1855"/>
                  </a:cubicBezTo>
                  <a:cubicBezTo>
                    <a:pt x="19782" y="-2598"/>
                    <a:pt x="31049" y="1219"/>
                    <a:pt x="35492" y="10602"/>
                  </a:cubicBezTo>
                  <a:lnTo>
                    <a:pt x="57708" y="56879"/>
                  </a:lnTo>
                  <a:cubicBezTo>
                    <a:pt x="62151" y="66103"/>
                    <a:pt x="58342" y="77394"/>
                    <a:pt x="48980" y="81847"/>
                  </a:cubicBezTo>
                  <a:cubicBezTo>
                    <a:pt x="46441" y="83119"/>
                    <a:pt x="43585" y="83755"/>
                    <a:pt x="40887" y="83755"/>
                  </a:cubicBezTo>
                  <a:close/>
                </a:path>
              </a:pathLst>
            </a:custGeom>
            <a:solidFill>
              <a:srgbClr val="000000"/>
            </a:solidFill>
            <a:ln w="15844" cap="flat">
              <a:noFill/>
              <a:prstDash val="solid"/>
              <a:miter/>
            </a:ln>
          </p:spPr>
          <p:txBody>
            <a:bodyPr rtlCol="0" anchor="ctr"/>
            <a:lstStyle/>
            <a:p>
              <a:endParaRPr lang="ja-JP" altLang="en-US"/>
            </a:p>
          </p:txBody>
        </p:sp>
        <p:sp>
          <p:nvSpPr>
            <p:cNvPr id="2075" name="フリーフォーム: 図形 2074">
              <a:extLst>
                <a:ext uri="{FF2B5EF4-FFF2-40B4-BE49-F238E27FC236}">
                  <a16:creationId xmlns:a16="http://schemas.microsoft.com/office/drawing/2014/main" id="{36DEC67A-948A-1254-2D34-BFDE3BC2EE48}"/>
                </a:ext>
              </a:extLst>
            </p:cNvPr>
            <p:cNvSpPr/>
            <p:nvPr/>
          </p:nvSpPr>
          <p:spPr>
            <a:xfrm>
              <a:off x="4731330" y="2576113"/>
              <a:ext cx="786771" cy="602528"/>
            </a:xfrm>
            <a:custGeom>
              <a:avLst/>
              <a:gdLst>
                <a:gd name="connsiteX0" fmla="*/ 510764 w 786771"/>
                <a:gd name="connsiteY0" fmla="*/ 49580 h 602528"/>
                <a:gd name="connsiteX1" fmla="*/ 232115 w 786771"/>
                <a:gd name="connsiteY1" fmla="*/ 20160 h 602528"/>
                <a:gd name="connsiteX2" fmla="*/ 272421 w 786771"/>
                <a:gd name="connsiteY2" fmla="*/ 42265 h 602528"/>
                <a:gd name="connsiteX3" fmla="*/ 26778 w 786771"/>
                <a:gd name="connsiteY3" fmla="*/ 336153 h 602528"/>
                <a:gd name="connsiteX4" fmla="*/ 122147 w 786771"/>
                <a:gd name="connsiteY4" fmla="*/ 218629 h 602528"/>
                <a:gd name="connsiteX5" fmla="*/ 184510 w 786771"/>
                <a:gd name="connsiteY5" fmla="*/ 372889 h 602528"/>
                <a:gd name="connsiteX6" fmla="*/ 276071 w 786771"/>
                <a:gd name="connsiteY6" fmla="*/ 214972 h 602528"/>
                <a:gd name="connsiteX7" fmla="*/ 378739 w 786771"/>
                <a:gd name="connsiteY7" fmla="*/ 387678 h 602528"/>
                <a:gd name="connsiteX8" fmla="*/ 419045 w 786771"/>
                <a:gd name="connsiteY8" fmla="*/ 237077 h 602528"/>
                <a:gd name="connsiteX9" fmla="*/ 585821 w 786771"/>
                <a:gd name="connsiteY9" fmla="*/ 457811 h 602528"/>
                <a:gd name="connsiteX10" fmla="*/ 588202 w 786771"/>
                <a:gd name="connsiteY10" fmla="*/ 572631 h 602528"/>
                <a:gd name="connsiteX11" fmla="*/ 686903 w 786771"/>
                <a:gd name="connsiteY11" fmla="*/ 602528 h 602528"/>
                <a:gd name="connsiteX12" fmla="*/ 785446 w 786771"/>
                <a:gd name="connsiteY12" fmla="*/ 339810 h 602528"/>
                <a:gd name="connsiteX13" fmla="*/ 510605 w 786771"/>
                <a:gd name="connsiteY13" fmla="*/ 49580 h 6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6771" h="602528">
                  <a:moveTo>
                    <a:pt x="510764" y="49580"/>
                  </a:moveTo>
                  <a:cubicBezTo>
                    <a:pt x="510764" y="49580"/>
                    <a:pt x="415395" y="-38523"/>
                    <a:pt x="232115" y="20160"/>
                  </a:cubicBezTo>
                  <a:lnTo>
                    <a:pt x="272421" y="42265"/>
                  </a:lnTo>
                  <a:cubicBezTo>
                    <a:pt x="272421" y="42265"/>
                    <a:pt x="-101438" y="112079"/>
                    <a:pt x="26778" y="336153"/>
                  </a:cubicBezTo>
                  <a:cubicBezTo>
                    <a:pt x="26778" y="336153"/>
                    <a:pt x="63434" y="248050"/>
                    <a:pt x="122147" y="218629"/>
                  </a:cubicBezTo>
                  <a:cubicBezTo>
                    <a:pt x="122147" y="218629"/>
                    <a:pt x="70892" y="336153"/>
                    <a:pt x="184510" y="372889"/>
                  </a:cubicBezTo>
                  <a:cubicBezTo>
                    <a:pt x="184510" y="372889"/>
                    <a:pt x="221166" y="251708"/>
                    <a:pt x="276071" y="214972"/>
                  </a:cubicBezTo>
                  <a:cubicBezTo>
                    <a:pt x="276071" y="214972"/>
                    <a:pt x="265121" y="349670"/>
                    <a:pt x="378739" y="387678"/>
                  </a:cubicBezTo>
                  <a:cubicBezTo>
                    <a:pt x="378739" y="387678"/>
                    <a:pt x="378739" y="273813"/>
                    <a:pt x="419045" y="237077"/>
                  </a:cubicBezTo>
                  <a:cubicBezTo>
                    <a:pt x="419045" y="237077"/>
                    <a:pt x="511081" y="418371"/>
                    <a:pt x="585821" y="457811"/>
                  </a:cubicBezTo>
                  <a:lnTo>
                    <a:pt x="588202" y="572631"/>
                  </a:lnTo>
                  <a:cubicBezTo>
                    <a:pt x="588202" y="572631"/>
                    <a:pt x="676747" y="472283"/>
                    <a:pt x="686903" y="602528"/>
                  </a:cubicBezTo>
                  <a:cubicBezTo>
                    <a:pt x="686903" y="602528"/>
                    <a:pt x="800203" y="556410"/>
                    <a:pt x="785446" y="339810"/>
                  </a:cubicBezTo>
                  <a:cubicBezTo>
                    <a:pt x="785446" y="339810"/>
                    <a:pt x="748790" y="56896"/>
                    <a:pt x="510605" y="49580"/>
                  </a:cubicBezTo>
                  <a:close/>
                </a:path>
              </a:pathLst>
            </a:custGeom>
            <a:solidFill>
              <a:srgbClr val="000000"/>
            </a:solidFill>
            <a:ln w="15844" cap="flat">
              <a:noFill/>
              <a:prstDash val="solid"/>
              <a:miter/>
            </a:ln>
          </p:spPr>
          <p:txBody>
            <a:bodyPr rtlCol="0" anchor="ctr"/>
            <a:lstStyle/>
            <a:p>
              <a:endParaRPr lang="ja-JP" altLang="en-US"/>
            </a:p>
          </p:txBody>
        </p:sp>
        <p:sp>
          <p:nvSpPr>
            <p:cNvPr id="2076" name="フリーフォーム: 図形 2075">
              <a:extLst>
                <a:ext uri="{FF2B5EF4-FFF2-40B4-BE49-F238E27FC236}">
                  <a16:creationId xmlns:a16="http://schemas.microsoft.com/office/drawing/2014/main" id="{14A27D31-4386-D8C1-2F4F-04B78FB6FA8C}"/>
                </a:ext>
              </a:extLst>
            </p:cNvPr>
            <p:cNvSpPr/>
            <p:nvPr/>
          </p:nvSpPr>
          <p:spPr>
            <a:xfrm>
              <a:off x="4715544" y="2560531"/>
              <a:ext cx="817974" cy="634171"/>
            </a:xfrm>
            <a:custGeom>
              <a:avLst/>
              <a:gdLst>
                <a:gd name="connsiteX0" fmla="*/ 702848 w 817974"/>
                <a:gd name="connsiteY0" fmla="*/ 633854 h 634171"/>
                <a:gd name="connsiteX1" fmla="*/ 694596 w 817974"/>
                <a:gd name="connsiteY1" fmla="*/ 631468 h 634171"/>
                <a:gd name="connsiteX2" fmla="*/ 687297 w 817974"/>
                <a:gd name="connsiteY2" fmla="*/ 619382 h 634171"/>
                <a:gd name="connsiteX3" fmla="*/ 668572 w 817974"/>
                <a:gd name="connsiteY3" fmla="*/ 567538 h 634171"/>
                <a:gd name="connsiteX4" fmla="*/ 615889 w 817974"/>
                <a:gd name="connsiteY4" fmla="*/ 598549 h 634171"/>
                <a:gd name="connsiteX5" fmla="*/ 598751 w 817974"/>
                <a:gd name="connsiteY5" fmla="*/ 602843 h 634171"/>
                <a:gd name="connsiteX6" fmla="*/ 588596 w 817974"/>
                <a:gd name="connsiteY6" fmla="*/ 588530 h 634171"/>
                <a:gd name="connsiteX7" fmla="*/ 586374 w 817974"/>
                <a:gd name="connsiteY7" fmla="*/ 482457 h 634171"/>
                <a:gd name="connsiteX8" fmla="*/ 432768 w 817974"/>
                <a:gd name="connsiteY8" fmla="*/ 281761 h 634171"/>
                <a:gd name="connsiteX9" fmla="*/ 410235 w 817974"/>
                <a:gd name="connsiteY9" fmla="*/ 403260 h 634171"/>
                <a:gd name="connsiteX10" fmla="*/ 403729 w 817974"/>
                <a:gd name="connsiteY10" fmla="*/ 415982 h 634171"/>
                <a:gd name="connsiteX11" fmla="*/ 389606 w 817974"/>
                <a:gd name="connsiteY11" fmla="*/ 418209 h 634171"/>
                <a:gd name="connsiteX12" fmla="*/ 277575 w 817974"/>
                <a:gd name="connsiteY12" fmla="*/ 265699 h 634171"/>
                <a:gd name="connsiteX13" fmla="*/ 215213 w 817974"/>
                <a:gd name="connsiteY13" fmla="*/ 393241 h 634171"/>
                <a:gd name="connsiteX14" fmla="*/ 207437 w 817974"/>
                <a:gd name="connsiteY14" fmla="*/ 402624 h 634171"/>
                <a:gd name="connsiteX15" fmla="*/ 195377 w 817974"/>
                <a:gd name="connsiteY15" fmla="*/ 403578 h 634171"/>
                <a:gd name="connsiteX16" fmla="*/ 120637 w 817974"/>
                <a:gd name="connsiteY16" fmla="*/ 341874 h 634171"/>
                <a:gd name="connsiteX17" fmla="*/ 111910 w 817974"/>
                <a:gd name="connsiteY17" fmla="*/ 273491 h 634171"/>
                <a:gd name="connsiteX18" fmla="*/ 57005 w 817974"/>
                <a:gd name="connsiteY18" fmla="*/ 357936 h 634171"/>
                <a:gd name="connsiteX19" fmla="*/ 43517 w 817974"/>
                <a:gd name="connsiteY19" fmla="*/ 367478 h 634171"/>
                <a:gd name="connsiteX20" fmla="*/ 28918 w 817974"/>
                <a:gd name="connsiteY20" fmla="*/ 359686 h 634171"/>
                <a:gd name="connsiteX21" fmla="*/ 13208 w 817974"/>
                <a:gd name="connsiteY21" fmla="*/ 203518 h 634171"/>
                <a:gd name="connsiteX22" fmla="*/ 244886 w 817974"/>
                <a:gd name="connsiteY22" fmla="*/ 52280 h 634171"/>
                <a:gd name="connsiteX23" fmla="*/ 240285 w 817974"/>
                <a:gd name="connsiteY23" fmla="*/ 49736 h 634171"/>
                <a:gd name="connsiteX24" fmla="*/ 232192 w 817974"/>
                <a:gd name="connsiteY24" fmla="*/ 34469 h 634171"/>
                <a:gd name="connsiteX25" fmla="*/ 242982 w 817974"/>
                <a:gd name="connsiteY25" fmla="*/ 21110 h 634171"/>
                <a:gd name="connsiteX26" fmla="*/ 532263 w 817974"/>
                <a:gd name="connsiteY26" fmla="*/ 50054 h 634171"/>
                <a:gd name="connsiteX27" fmla="*/ 766797 w 817974"/>
                <a:gd name="connsiteY27" fmla="*/ 205903 h 634171"/>
                <a:gd name="connsiteX28" fmla="*/ 816624 w 817974"/>
                <a:gd name="connsiteY28" fmla="*/ 353801 h 634171"/>
                <a:gd name="connsiteX29" fmla="*/ 816624 w 817974"/>
                <a:gd name="connsiteY29" fmla="*/ 354756 h 634171"/>
                <a:gd name="connsiteX30" fmla="*/ 708243 w 817974"/>
                <a:gd name="connsiteY30" fmla="*/ 633059 h 634171"/>
                <a:gd name="connsiteX31" fmla="*/ 702372 w 817974"/>
                <a:gd name="connsiteY31" fmla="*/ 634172 h 634171"/>
                <a:gd name="connsiteX32" fmla="*/ 664764 w 817974"/>
                <a:gd name="connsiteY32" fmla="*/ 535732 h 634171"/>
                <a:gd name="connsiteX33" fmla="*/ 678410 w 817974"/>
                <a:gd name="connsiteY33" fmla="*/ 537958 h 634171"/>
                <a:gd name="connsiteX34" fmla="*/ 715225 w 817974"/>
                <a:gd name="connsiteY34" fmla="*/ 592188 h 634171"/>
                <a:gd name="connsiteX35" fmla="*/ 785998 w 817974"/>
                <a:gd name="connsiteY35" fmla="*/ 357141 h 634171"/>
                <a:gd name="connsiteX36" fmla="*/ 739345 w 817974"/>
                <a:gd name="connsiteY36" fmla="*/ 219898 h 634171"/>
                <a:gd name="connsiteX37" fmla="*/ 526233 w 817974"/>
                <a:gd name="connsiteY37" fmla="*/ 81064 h 634171"/>
                <a:gd name="connsiteX38" fmla="*/ 516235 w 817974"/>
                <a:gd name="connsiteY38" fmla="*/ 76930 h 634171"/>
                <a:gd name="connsiteX39" fmla="*/ 289635 w 817974"/>
                <a:gd name="connsiteY39" fmla="*/ 40830 h 634171"/>
                <a:gd name="connsiteX40" fmla="*/ 295983 w 817974"/>
                <a:gd name="connsiteY40" fmla="*/ 44329 h 634171"/>
                <a:gd name="connsiteX41" fmla="*/ 303917 w 817974"/>
                <a:gd name="connsiteY41" fmla="*/ 60550 h 634171"/>
                <a:gd name="connsiteX42" fmla="*/ 291381 w 817974"/>
                <a:gd name="connsiteY42" fmla="*/ 73431 h 634171"/>
                <a:gd name="connsiteX43" fmla="*/ 41930 w 817974"/>
                <a:gd name="connsiteY43" fmla="*/ 216717 h 634171"/>
                <a:gd name="connsiteX44" fmla="*/ 42882 w 817974"/>
                <a:gd name="connsiteY44" fmla="*/ 316588 h 634171"/>
                <a:gd name="connsiteX45" fmla="*/ 131110 w 817974"/>
                <a:gd name="connsiteY45" fmla="*/ 220375 h 634171"/>
                <a:gd name="connsiteX46" fmla="*/ 148883 w 817974"/>
                <a:gd name="connsiteY46" fmla="*/ 223078 h 634171"/>
                <a:gd name="connsiteX47" fmla="*/ 152374 w 817974"/>
                <a:gd name="connsiteY47" fmla="*/ 240731 h 634171"/>
                <a:gd name="connsiteX48" fmla="*/ 149359 w 817974"/>
                <a:gd name="connsiteY48" fmla="*/ 329311 h 634171"/>
                <a:gd name="connsiteX49" fmla="*/ 190617 w 817974"/>
                <a:gd name="connsiteY49" fmla="*/ 368273 h 634171"/>
                <a:gd name="connsiteX50" fmla="*/ 283288 w 817974"/>
                <a:gd name="connsiteY50" fmla="*/ 217831 h 634171"/>
                <a:gd name="connsiteX51" fmla="*/ 299950 w 817974"/>
                <a:gd name="connsiteY51" fmla="*/ 217354 h 634171"/>
                <a:gd name="connsiteX52" fmla="*/ 307567 w 817974"/>
                <a:gd name="connsiteY52" fmla="*/ 232143 h 634171"/>
                <a:gd name="connsiteX53" fmla="*/ 379926 w 817974"/>
                <a:gd name="connsiteY53" fmla="*/ 380360 h 634171"/>
                <a:gd name="connsiteX54" fmla="*/ 384211 w 817974"/>
                <a:gd name="connsiteY54" fmla="*/ 339648 h 634171"/>
                <a:gd name="connsiteX55" fmla="*/ 424358 w 817974"/>
                <a:gd name="connsiteY55" fmla="*/ 241367 h 634171"/>
                <a:gd name="connsiteX56" fmla="*/ 437687 w 817974"/>
                <a:gd name="connsiteY56" fmla="*/ 237550 h 634171"/>
                <a:gd name="connsiteX57" fmla="*/ 448795 w 817974"/>
                <a:gd name="connsiteY57" fmla="*/ 245820 h 634171"/>
                <a:gd name="connsiteX58" fmla="*/ 503541 w 817974"/>
                <a:gd name="connsiteY58" fmla="*/ 340284 h 634171"/>
                <a:gd name="connsiteX59" fmla="*/ 609066 w 817974"/>
                <a:gd name="connsiteY59" fmla="*/ 459875 h 634171"/>
                <a:gd name="connsiteX60" fmla="*/ 617476 w 817974"/>
                <a:gd name="connsiteY60" fmla="*/ 473392 h 634171"/>
                <a:gd name="connsiteX61" fmla="*/ 619222 w 817974"/>
                <a:gd name="connsiteY61" fmla="*/ 554179 h 634171"/>
                <a:gd name="connsiteX62" fmla="*/ 664923 w 817974"/>
                <a:gd name="connsiteY62" fmla="*/ 536050 h 63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17974" h="634171">
                  <a:moveTo>
                    <a:pt x="702848" y="633854"/>
                  </a:moveTo>
                  <a:cubicBezTo>
                    <a:pt x="699992" y="633854"/>
                    <a:pt x="697135" y="633059"/>
                    <a:pt x="694596" y="631468"/>
                  </a:cubicBezTo>
                  <a:cubicBezTo>
                    <a:pt x="690312" y="628765"/>
                    <a:pt x="687614" y="624312"/>
                    <a:pt x="687297" y="619382"/>
                  </a:cubicBezTo>
                  <a:cubicBezTo>
                    <a:pt x="685075" y="590120"/>
                    <a:pt x="677934" y="570719"/>
                    <a:pt x="668572" y="567538"/>
                  </a:cubicBezTo>
                  <a:cubicBezTo>
                    <a:pt x="655401" y="563085"/>
                    <a:pt x="629377" y="583441"/>
                    <a:pt x="615889" y="598549"/>
                  </a:cubicBezTo>
                  <a:cubicBezTo>
                    <a:pt x="611605" y="603320"/>
                    <a:pt x="604781" y="605069"/>
                    <a:pt x="598751" y="602843"/>
                  </a:cubicBezTo>
                  <a:cubicBezTo>
                    <a:pt x="592721" y="600616"/>
                    <a:pt x="588596" y="594891"/>
                    <a:pt x="588596" y="588530"/>
                  </a:cubicBezTo>
                  <a:lnTo>
                    <a:pt x="586374" y="482457"/>
                  </a:lnTo>
                  <a:cubicBezTo>
                    <a:pt x="525598" y="443653"/>
                    <a:pt x="459268" y="330265"/>
                    <a:pt x="432768" y="281761"/>
                  </a:cubicBezTo>
                  <a:cubicBezTo>
                    <a:pt x="414678" y="316906"/>
                    <a:pt x="410394" y="378451"/>
                    <a:pt x="410235" y="403260"/>
                  </a:cubicBezTo>
                  <a:cubicBezTo>
                    <a:pt x="410235" y="408349"/>
                    <a:pt x="407855" y="412961"/>
                    <a:pt x="403729" y="415982"/>
                  </a:cubicBezTo>
                  <a:cubicBezTo>
                    <a:pt x="399603" y="418845"/>
                    <a:pt x="394366" y="419799"/>
                    <a:pt x="389606" y="418209"/>
                  </a:cubicBezTo>
                  <a:cubicBezTo>
                    <a:pt x="304552" y="389742"/>
                    <a:pt x="282812" y="312136"/>
                    <a:pt x="277575" y="265699"/>
                  </a:cubicBezTo>
                  <a:cubicBezTo>
                    <a:pt x="246949" y="303707"/>
                    <a:pt x="222988" y="367160"/>
                    <a:pt x="215213" y="393241"/>
                  </a:cubicBezTo>
                  <a:cubicBezTo>
                    <a:pt x="213943" y="397217"/>
                    <a:pt x="211245" y="400556"/>
                    <a:pt x="207437" y="402624"/>
                  </a:cubicBezTo>
                  <a:cubicBezTo>
                    <a:pt x="203787" y="404532"/>
                    <a:pt x="199344" y="405009"/>
                    <a:pt x="195377" y="403578"/>
                  </a:cubicBezTo>
                  <a:cubicBezTo>
                    <a:pt x="158880" y="391810"/>
                    <a:pt x="133649" y="370977"/>
                    <a:pt x="120637" y="341874"/>
                  </a:cubicBezTo>
                  <a:cubicBezTo>
                    <a:pt x="110164" y="318497"/>
                    <a:pt x="109371" y="293847"/>
                    <a:pt x="111910" y="273491"/>
                  </a:cubicBezTo>
                  <a:cubicBezTo>
                    <a:pt x="78110" y="308001"/>
                    <a:pt x="57322" y="357300"/>
                    <a:pt x="57005" y="357936"/>
                  </a:cubicBezTo>
                  <a:cubicBezTo>
                    <a:pt x="54783" y="363502"/>
                    <a:pt x="49547" y="367160"/>
                    <a:pt x="43517" y="367478"/>
                  </a:cubicBezTo>
                  <a:cubicBezTo>
                    <a:pt x="37645" y="367796"/>
                    <a:pt x="31933" y="364774"/>
                    <a:pt x="28918" y="359686"/>
                  </a:cubicBezTo>
                  <a:cubicBezTo>
                    <a:pt x="-3295" y="303389"/>
                    <a:pt x="-8690" y="250750"/>
                    <a:pt x="13208" y="203518"/>
                  </a:cubicBezTo>
                  <a:cubicBezTo>
                    <a:pt x="53990" y="115097"/>
                    <a:pt x="179350" y="70251"/>
                    <a:pt x="244886" y="52280"/>
                  </a:cubicBezTo>
                  <a:lnTo>
                    <a:pt x="240285" y="49736"/>
                  </a:lnTo>
                  <a:cubicBezTo>
                    <a:pt x="234731" y="46714"/>
                    <a:pt x="231557" y="40671"/>
                    <a:pt x="232192" y="34469"/>
                  </a:cubicBezTo>
                  <a:cubicBezTo>
                    <a:pt x="232826" y="28266"/>
                    <a:pt x="236952" y="23019"/>
                    <a:pt x="242982" y="21110"/>
                  </a:cubicBezTo>
                  <a:cubicBezTo>
                    <a:pt x="412298" y="-33278"/>
                    <a:pt x="510206" y="32560"/>
                    <a:pt x="532263" y="50054"/>
                  </a:cubicBezTo>
                  <a:cubicBezTo>
                    <a:pt x="633027" y="54984"/>
                    <a:pt x="714114" y="108736"/>
                    <a:pt x="766797" y="205903"/>
                  </a:cubicBezTo>
                  <a:cubicBezTo>
                    <a:pt x="806627" y="279216"/>
                    <a:pt x="816306" y="350780"/>
                    <a:pt x="816624" y="353801"/>
                  </a:cubicBezTo>
                  <a:cubicBezTo>
                    <a:pt x="816624" y="354119"/>
                    <a:pt x="816624" y="354438"/>
                    <a:pt x="816624" y="354756"/>
                  </a:cubicBezTo>
                  <a:cubicBezTo>
                    <a:pt x="831858" y="580261"/>
                    <a:pt x="713321" y="630991"/>
                    <a:pt x="708243" y="633059"/>
                  </a:cubicBezTo>
                  <a:cubicBezTo>
                    <a:pt x="706339" y="633854"/>
                    <a:pt x="704435" y="634172"/>
                    <a:pt x="702372" y="634172"/>
                  </a:cubicBezTo>
                  <a:close/>
                  <a:moveTo>
                    <a:pt x="664764" y="535732"/>
                  </a:moveTo>
                  <a:cubicBezTo>
                    <a:pt x="669366" y="535732"/>
                    <a:pt x="673967" y="536368"/>
                    <a:pt x="678410" y="537958"/>
                  </a:cubicBezTo>
                  <a:cubicBezTo>
                    <a:pt x="697135" y="544320"/>
                    <a:pt x="709195" y="562131"/>
                    <a:pt x="715225" y="592188"/>
                  </a:cubicBezTo>
                  <a:cubicBezTo>
                    <a:pt x="744106" y="569128"/>
                    <a:pt x="795995" y="506470"/>
                    <a:pt x="785998" y="357141"/>
                  </a:cubicBezTo>
                  <a:cubicBezTo>
                    <a:pt x="785205" y="351257"/>
                    <a:pt x="775049" y="285418"/>
                    <a:pt x="739345" y="219898"/>
                  </a:cubicBezTo>
                  <a:cubicBezTo>
                    <a:pt x="690470" y="130523"/>
                    <a:pt x="618745" y="83768"/>
                    <a:pt x="526233" y="81064"/>
                  </a:cubicBezTo>
                  <a:cubicBezTo>
                    <a:pt x="522424" y="81064"/>
                    <a:pt x="518933" y="79474"/>
                    <a:pt x="516235" y="76930"/>
                  </a:cubicBezTo>
                  <a:cubicBezTo>
                    <a:pt x="512745" y="73749"/>
                    <a:pt x="436894" y="6956"/>
                    <a:pt x="289635" y="40830"/>
                  </a:cubicBezTo>
                  <a:lnTo>
                    <a:pt x="295983" y="44329"/>
                  </a:lnTo>
                  <a:cubicBezTo>
                    <a:pt x="301854" y="47509"/>
                    <a:pt x="305028" y="54029"/>
                    <a:pt x="303917" y="60550"/>
                  </a:cubicBezTo>
                  <a:cubicBezTo>
                    <a:pt x="302806" y="67070"/>
                    <a:pt x="297887" y="72318"/>
                    <a:pt x="291381" y="73431"/>
                  </a:cubicBezTo>
                  <a:cubicBezTo>
                    <a:pt x="289318" y="73749"/>
                    <a:pt x="90011" y="112235"/>
                    <a:pt x="41930" y="216717"/>
                  </a:cubicBezTo>
                  <a:cubicBezTo>
                    <a:pt x="28125" y="246774"/>
                    <a:pt x="28442" y="280329"/>
                    <a:pt x="42882" y="316588"/>
                  </a:cubicBezTo>
                  <a:cubicBezTo>
                    <a:pt x="59544" y="286373"/>
                    <a:pt x="90011" y="241049"/>
                    <a:pt x="131110" y="220375"/>
                  </a:cubicBezTo>
                  <a:cubicBezTo>
                    <a:pt x="136982" y="217354"/>
                    <a:pt x="144122" y="218467"/>
                    <a:pt x="148883" y="223078"/>
                  </a:cubicBezTo>
                  <a:cubicBezTo>
                    <a:pt x="153643" y="227690"/>
                    <a:pt x="155072" y="234688"/>
                    <a:pt x="152374" y="240731"/>
                  </a:cubicBezTo>
                  <a:cubicBezTo>
                    <a:pt x="152215" y="241208"/>
                    <a:pt x="131586" y="289871"/>
                    <a:pt x="149359" y="329311"/>
                  </a:cubicBezTo>
                  <a:cubicBezTo>
                    <a:pt x="156976" y="346168"/>
                    <a:pt x="170781" y="359208"/>
                    <a:pt x="190617" y="368273"/>
                  </a:cubicBezTo>
                  <a:cubicBezTo>
                    <a:pt x="202994" y="332968"/>
                    <a:pt x="236318" y="249160"/>
                    <a:pt x="283288" y="217831"/>
                  </a:cubicBezTo>
                  <a:cubicBezTo>
                    <a:pt x="288207" y="214491"/>
                    <a:pt x="294713" y="214332"/>
                    <a:pt x="299950" y="217354"/>
                  </a:cubicBezTo>
                  <a:cubicBezTo>
                    <a:pt x="305186" y="220375"/>
                    <a:pt x="308043" y="226100"/>
                    <a:pt x="307567" y="232143"/>
                  </a:cubicBezTo>
                  <a:cubicBezTo>
                    <a:pt x="307249" y="236755"/>
                    <a:pt x="300267" y="339012"/>
                    <a:pt x="379926" y="380360"/>
                  </a:cubicBezTo>
                  <a:cubicBezTo>
                    <a:pt x="380561" y="369227"/>
                    <a:pt x="381989" y="354915"/>
                    <a:pt x="384211" y="339648"/>
                  </a:cubicBezTo>
                  <a:cubicBezTo>
                    <a:pt x="391510" y="292098"/>
                    <a:pt x="404998" y="259019"/>
                    <a:pt x="424358" y="241367"/>
                  </a:cubicBezTo>
                  <a:cubicBezTo>
                    <a:pt x="428007" y="238027"/>
                    <a:pt x="432926" y="236755"/>
                    <a:pt x="437687" y="237550"/>
                  </a:cubicBezTo>
                  <a:cubicBezTo>
                    <a:pt x="442448" y="238504"/>
                    <a:pt x="446574" y="241526"/>
                    <a:pt x="448795" y="245820"/>
                  </a:cubicBezTo>
                  <a:cubicBezTo>
                    <a:pt x="448954" y="246297"/>
                    <a:pt x="471963" y="291144"/>
                    <a:pt x="503541" y="340284"/>
                  </a:cubicBezTo>
                  <a:cubicBezTo>
                    <a:pt x="544323" y="403737"/>
                    <a:pt x="580820" y="445085"/>
                    <a:pt x="609066" y="459875"/>
                  </a:cubicBezTo>
                  <a:cubicBezTo>
                    <a:pt x="614144" y="462578"/>
                    <a:pt x="617317" y="467667"/>
                    <a:pt x="617476" y="473392"/>
                  </a:cubicBezTo>
                  <a:lnTo>
                    <a:pt x="619222" y="554179"/>
                  </a:lnTo>
                  <a:cubicBezTo>
                    <a:pt x="632234" y="544638"/>
                    <a:pt x="648578" y="536050"/>
                    <a:pt x="664923" y="536050"/>
                  </a:cubicBezTo>
                  <a:close/>
                </a:path>
              </a:pathLst>
            </a:custGeom>
            <a:solidFill>
              <a:srgbClr val="000000"/>
            </a:solidFill>
            <a:ln w="15844" cap="flat">
              <a:noFill/>
              <a:prstDash val="solid"/>
              <a:miter/>
            </a:ln>
          </p:spPr>
          <p:txBody>
            <a:bodyPr rtlCol="0" anchor="ctr"/>
            <a:lstStyle/>
            <a:p>
              <a:endParaRPr lang="ja-JP" altLang="en-US"/>
            </a:p>
          </p:txBody>
        </p:sp>
        <p:sp>
          <p:nvSpPr>
            <p:cNvPr id="2077" name="フリーフォーム: 図形 2076">
              <a:extLst>
                <a:ext uri="{FF2B5EF4-FFF2-40B4-BE49-F238E27FC236}">
                  <a16:creationId xmlns:a16="http://schemas.microsoft.com/office/drawing/2014/main" id="{0821C74E-E143-A5BC-A905-16EF29B3AF9A}"/>
                </a:ext>
              </a:extLst>
            </p:cNvPr>
            <p:cNvSpPr/>
            <p:nvPr/>
          </p:nvSpPr>
          <p:spPr>
            <a:xfrm>
              <a:off x="5272319" y="3110201"/>
              <a:ext cx="161159" cy="223971"/>
            </a:xfrm>
            <a:custGeom>
              <a:avLst/>
              <a:gdLst>
                <a:gd name="connsiteX0" fmla="*/ 41183 w 161159"/>
                <a:gd name="connsiteY0" fmla="*/ 223654 h 223971"/>
                <a:gd name="connsiteX1" fmla="*/ 10556 w 161159"/>
                <a:gd name="connsiteY1" fmla="*/ 217133 h 223971"/>
                <a:gd name="connsiteX2" fmla="*/ 1512 w 161159"/>
                <a:gd name="connsiteY2" fmla="*/ 193756 h 223971"/>
                <a:gd name="connsiteX3" fmla="*/ 24838 w 161159"/>
                <a:gd name="connsiteY3" fmla="*/ 184691 h 223971"/>
                <a:gd name="connsiteX4" fmla="*/ 98943 w 161159"/>
                <a:gd name="connsiteY4" fmla="*/ 157497 h 223971"/>
                <a:gd name="connsiteX5" fmla="*/ 99261 w 161159"/>
                <a:gd name="connsiteY5" fmla="*/ 157179 h 223971"/>
                <a:gd name="connsiteX6" fmla="*/ 119731 w 161159"/>
                <a:gd name="connsiteY6" fmla="*/ 56195 h 223971"/>
                <a:gd name="connsiteX7" fmla="*/ 95770 w 161159"/>
                <a:gd name="connsiteY7" fmla="*/ 35680 h 223971"/>
                <a:gd name="connsiteX8" fmla="*/ 56733 w 161159"/>
                <a:gd name="connsiteY8" fmla="*/ 55241 h 223971"/>
                <a:gd name="connsiteX9" fmla="*/ 31662 w 161159"/>
                <a:gd name="connsiteY9" fmla="*/ 56195 h 223971"/>
                <a:gd name="connsiteX10" fmla="*/ 30551 w 161159"/>
                <a:gd name="connsiteY10" fmla="*/ 31227 h 223971"/>
                <a:gd name="connsiteX11" fmla="*/ 99578 w 161159"/>
                <a:gd name="connsiteY11" fmla="*/ 375 h 223971"/>
                <a:gd name="connsiteX12" fmla="*/ 150833 w 161159"/>
                <a:gd name="connsiteY12" fmla="*/ 39815 h 223971"/>
                <a:gd name="connsiteX13" fmla="*/ 151626 w 161159"/>
                <a:gd name="connsiteY13" fmla="*/ 41405 h 223971"/>
                <a:gd name="connsiteX14" fmla="*/ 124809 w 161159"/>
                <a:gd name="connsiteY14" fmla="*/ 181670 h 223971"/>
                <a:gd name="connsiteX15" fmla="*/ 40707 w 161159"/>
                <a:gd name="connsiteY15" fmla="*/ 223972 h 2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159" h="223971">
                  <a:moveTo>
                    <a:pt x="41183" y="223654"/>
                  </a:moveTo>
                  <a:cubicBezTo>
                    <a:pt x="31344" y="223654"/>
                    <a:pt x="21030" y="221745"/>
                    <a:pt x="10556" y="217133"/>
                  </a:cubicBezTo>
                  <a:cubicBezTo>
                    <a:pt x="1670" y="213158"/>
                    <a:pt x="-2455" y="202662"/>
                    <a:pt x="1512" y="193756"/>
                  </a:cubicBezTo>
                  <a:cubicBezTo>
                    <a:pt x="5479" y="184850"/>
                    <a:pt x="15952" y="180715"/>
                    <a:pt x="24838" y="184691"/>
                  </a:cubicBezTo>
                  <a:cubicBezTo>
                    <a:pt x="59431" y="200117"/>
                    <a:pt x="98626" y="157974"/>
                    <a:pt x="98943" y="157497"/>
                  </a:cubicBezTo>
                  <a:cubicBezTo>
                    <a:pt x="98943" y="157497"/>
                    <a:pt x="99102" y="157179"/>
                    <a:pt x="99261" y="157179"/>
                  </a:cubicBezTo>
                  <a:cubicBezTo>
                    <a:pt x="140518" y="113764"/>
                    <a:pt x="122588" y="63192"/>
                    <a:pt x="119731" y="56195"/>
                  </a:cubicBezTo>
                  <a:cubicBezTo>
                    <a:pt x="112432" y="43631"/>
                    <a:pt x="104497" y="36634"/>
                    <a:pt x="95770" y="35680"/>
                  </a:cubicBezTo>
                  <a:cubicBezTo>
                    <a:pt x="80378" y="33771"/>
                    <a:pt x="62446" y="49197"/>
                    <a:pt x="56733" y="55241"/>
                  </a:cubicBezTo>
                  <a:cubicBezTo>
                    <a:pt x="50069" y="62397"/>
                    <a:pt x="38961" y="62874"/>
                    <a:pt x="31662" y="56195"/>
                  </a:cubicBezTo>
                  <a:cubicBezTo>
                    <a:pt x="24521" y="49515"/>
                    <a:pt x="24045" y="38383"/>
                    <a:pt x="30551" y="31227"/>
                  </a:cubicBezTo>
                  <a:cubicBezTo>
                    <a:pt x="33883" y="27569"/>
                    <a:pt x="63557" y="-3760"/>
                    <a:pt x="99578" y="375"/>
                  </a:cubicBezTo>
                  <a:cubicBezTo>
                    <a:pt x="120366" y="2761"/>
                    <a:pt x="137662" y="15960"/>
                    <a:pt x="150833" y="39815"/>
                  </a:cubicBezTo>
                  <a:cubicBezTo>
                    <a:pt x="151150" y="40292"/>
                    <a:pt x="151309" y="40769"/>
                    <a:pt x="151626" y="41405"/>
                  </a:cubicBezTo>
                  <a:cubicBezTo>
                    <a:pt x="153055" y="44586"/>
                    <a:pt x="184474" y="118535"/>
                    <a:pt x="124809" y="181670"/>
                  </a:cubicBezTo>
                  <a:cubicBezTo>
                    <a:pt x="121318" y="185486"/>
                    <a:pt x="85138" y="223972"/>
                    <a:pt x="40707" y="223972"/>
                  </a:cubicBezTo>
                  <a:close/>
                </a:path>
              </a:pathLst>
            </a:custGeom>
            <a:solidFill>
              <a:srgbClr val="000000"/>
            </a:solidFill>
            <a:ln w="15844" cap="flat">
              <a:noFill/>
              <a:prstDash val="solid"/>
              <a:miter/>
            </a:ln>
          </p:spPr>
          <p:txBody>
            <a:bodyPr rtlCol="0" anchor="ctr"/>
            <a:lstStyle/>
            <a:p>
              <a:endParaRPr lang="ja-JP" altLang="en-US"/>
            </a:p>
          </p:txBody>
        </p:sp>
        <p:sp>
          <p:nvSpPr>
            <p:cNvPr id="2078" name="フリーフォーム: 図形 2077">
              <a:extLst>
                <a:ext uri="{FF2B5EF4-FFF2-40B4-BE49-F238E27FC236}">
                  <a16:creationId xmlns:a16="http://schemas.microsoft.com/office/drawing/2014/main" id="{47A4B8FD-C940-CC21-9BA8-EB80D6276432}"/>
                </a:ext>
              </a:extLst>
            </p:cNvPr>
            <p:cNvSpPr/>
            <p:nvPr/>
          </p:nvSpPr>
          <p:spPr>
            <a:xfrm>
              <a:off x="5298455" y="3177469"/>
              <a:ext cx="74789" cy="77665"/>
            </a:xfrm>
            <a:custGeom>
              <a:avLst/>
              <a:gdLst>
                <a:gd name="connsiteX0" fmla="*/ 17744 w 74789"/>
                <a:gd name="connsiteY0" fmla="*/ 77665 h 77665"/>
                <a:gd name="connsiteX1" fmla="*/ 14570 w 74789"/>
                <a:gd name="connsiteY1" fmla="*/ 77347 h 77665"/>
                <a:gd name="connsiteX2" fmla="*/ 289 w 74789"/>
                <a:gd name="connsiteY2" fmla="*/ 56673 h 77665"/>
                <a:gd name="connsiteX3" fmla="*/ 50750 w 74789"/>
                <a:gd name="connsiteY3" fmla="*/ 1172 h 77665"/>
                <a:gd name="connsiteX4" fmla="*/ 73601 w 74789"/>
                <a:gd name="connsiteY4" fmla="*/ 11350 h 77665"/>
                <a:gd name="connsiteX5" fmla="*/ 63445 w 74789"/>
                <a:gd name="connsiteY5" fmla="*/ 34250 h 77665"/>
                <a:gd name="connsiteX6" fmla="*/ 35040 w 74789"/>
                <a:gd name="connsiteY6" fmla="*/ 63034 h 77665"/>
                <a:gd name="connsiteX7" fmla="*/ 17586 w 74789"/>
                <a:gd name="connsiteY7" fmla="*/ 77665 h 7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89" h="77665">
                  <a:moveTo>
                    <a:pt x="17744" y="77665"/>
                  </a:moveTo>
                  <a:cubicBezTo>
                    <a:pt x="16633" y="77665"/>
                    <a:pt x="15681" y="77665"/>
                    <a:pt x="14570" y="77347"/>
                  </a:cubicBezTo>
                  <a:cubicBezTo>
                    <a:pt x="4891" y="75598"/>
                    <a:pt x="-1457" y="66374"/>
                    <a:pt x="289" y="56673"/>
                  </a:cubicBezTo>
                  <a:cubicBezTo>
                    <a:pt x="7271" y="18347"/>
                    <a:pt x="49005" y="1808"/>
                    <a:pt x="50750" y="1172"/>
                  </a:cubicBezTo>
                  <a:cubicBezTo>
                    <a:pt x="59954" y="-2327"/>
                    <a:pt x="70110" y="2285"/>
                    <a:pt x="73601" y="11350"/>
                  </a:cubicBezTo>
                  <a:cubicBezTo>
                    <a:pt x="77092" y="20414"/>
                    <a:pt x="72649" y="30751"/>
                    <a:pt x="63445" y="34250"/>
                  </a:cubicBezTo>
                  <a:cubicBezTo>
                    <a:pt x="62969" y="34409"/>
                    <a:pt x="38373" y="44746"/>
                    <a:pt x="35040" y="63034"/>
                  </a:cubicBezTo>
                  <a:cubicBezTo>
                    <a:pt x="33454" y="71622"/>
                    <a:pt x="25996" y="77665"/>
                    <a:pt x="17586" y="77665"/>
                  </a:cubicBezTo>
                  <a:close/>
                </a:path>
              </a:pathLst>
            </a:custGeom>
            <a:solidFill>
              <a:srgbClr val="000000"/>
            </a:solidFill>
            <a:ln w="15844" cap="flat">
              <a:noFill/>
              <a:prstDash val="solid"/>
              <a:miter/>
            </a:ln>
          </p:spPr>
          <p:txBody>
            <a:bodyPr rtlCol="0" anchor="ctr"/>
            <a:lstStyle/>
            <a:p>
              <a:endParaRPr lang="ja-JP" altLang="en-US"/>
            </a:p>
          </p:txBody>
        </p:sp>
        <p:sp>
          <p:nvSpPr>
            <p:cNvPr id="2079" name="フリーフォーム: 図形 2078">
              <a:extLst>
                <a:ext uri="{FF2B5EF4-FFF2-40B4-BE49-F238E27FC236}">
                  <a16:creationId xmlns:a16="http://schemas.microsoft.com/office/drawing/2014/main" id="{1FC6BFCC-69B4-9E3A-ECCD-16345B83CA78}"/>
                </a:ext>
              </a:extLst>
            </p:cNvPr>
            <p:cNvSpPr/>
            <p:nvPr/>
          </p:nvSpPr>
          <p:spPr>
            <a:xfrm>
              <a:off x="5314352" y="2730904"/>
              <a:ext cx="123884" cy="226844"/>
            </a:xfrm>
            <a:custGeom>
              <a:avLst/>
              <a:gdLst>
                <a:gd name="connsiteX0" fmla="*/ 105151 w 123884"/>
                <a:gd name="connsiteY0" fmla="*/ 226844 h 226844"/>
                <a:gd name="connsiteX1" fmla="*/ 86585 w 123884"/>
                <a:gd name="connsiteY1" fmla="*/ 208715 h 226844"/>
                <a:gd name="connsiteX2" fmla="*/ 9782 w 123884"/>
                <a:gd name="connsiteY2" fmla="*/ 35213 h 226844"/>
                <a:gd name="connsiteX3" fmla="*/ 2165 w 123884"/>
                <a:gd name="connsiteY3" fmla="*/ 9927 h 226844"/>
                <a:gd name="connsiteX4" fmla="*/ 27237 w 123884"/>
                <a:gd name="connsiteY4" fmla="*/ 2134 h 226844"/>
                <a:gd name="connsiteX5" fmla="*/ 123875 w 123884"/>
                <a:gd name="connsiteY5" fmla="*/ 207601 h 226844"/>
                <a:gd name="connsiteX6" fmla="*/ 105786 w 123884"/>
                <a:gd name="connsiteY6" fmla="*/ 226844 h 226844"/>
                <a:gd name="connsiteX7" fmla="*/ 105310 w 123884"/>
                <a:gd name="connsiteY7" fmla="*/ 226844 h 22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4" h="226844">
                  <a:moveTo>
                    <a:pt x="105151" y="226844"/>
                  </a:moveTo>
                  <a:cubicBezTo>
                    <a:pt x="95154" y="226844"/>
                    <a:pt x="86744" y="218733"/>
                    <a:pt x="86585" y="208715"/>
                  </a:cubicBezTo>
                  <a:cubicBezTo>
                    <a:pt x="83094" y="76719"/>
                    <a:pt x="12797" y="36962"/>
                    <a:pt x="9782" y="35213"/>
                  </a:cubicBezTo>
                  <a:cubicBezTo>
                    <a:pt x="737" y="30283"/>
                    <a:pt x="-2595" y="18992"/>
                    <a:pt x="2165" y="9927"/>
                  </a:cubicBezTo>
                  <a:cubicBezTo>
                    <a:pt x="6926" y="862"/>
                    <a:pt x="18192" y="-2637"/>
                    <a:pt x="27237" y="2134"/>
                  </a:cubicBezTo>
                  <a:cubicBezTo>
                    <a:pt x="31045" y="4043"/>
                    <a:pt x="119591" y="52388"/>
                    <a:pt x="123875" y="207601"/>
                  </a:cubicBezTo>
                  <a:cubicBezTo>
                    <a:pt x="124193" y="217938"/>
                    <a:pt x="116100" y="226526"/>
                    <a:pt x="105786" y="226844"/>
                  </a:cubicBezTo>
                  <a:cubicBezTo>
                    <a:pt x="105627" y="226844"/>
                    <a:pt x="105468" y="226844"/>
                    <a:pt x="105310" y="226844"/>
                  </a:cubicBezTo>
                  <a:close/>
                </a:path>
              </a:pathLst>
            </a:custGeom>
            <a:solidFill>
              <a:srgbClr val="000000"/>
            </a:solidFill>
            <a:ln w="15844" cap="flat">
              <a:noFill/>
              <a:prstDash val="solid"/>
              <a:miter/>
            </a:ln>
          </p:spPr>
          <p:txBody>
            <a:bodyPr rtlCol="0" anchor="ctr"/>
            <a:lstStyle/>
            <a:p>
              <a:endParaRPr lang="ja-JP" altLang="en-US"/>
            </a:p>
          </p:txBody>
        </p:sp>
        <p:sp>
          <p:nvSpPr>
            <p:cNvPr id="2080" name="フリーフォーム: 図形 2079">
              <a:extLst>
                <a:ext uri="{FF2B5EF4-FFF2-40B4-BE49-F238E27FC236}">
                  <a16:creationId xmlns:a16="http://schemas.microsoft.com/office/drawing/2014/main" id="{6ACED16F-1D6E-6E8F-F4ED-F563EB86A9F2}"/>
                </a:ext>
              </a:extLst>
            </p:cNvPr>
            <p:cNvSpPr/>
            <p:nvPr/>
          </p:nvSpPr>
          <p:spPr>
            <a:xfrm>
              <a:off x="4987000" y="2754610"/>
              <a:ext cx="148257" cy="222858"/>
            </a:xfrm>
            <a:custGeom>
              <a:avLst/>
              <a:gdLst>
                <a:gd name="connsiteX0" fmla="*/ 129416 w 148257"/>
                <a:gd name="connsiteY0" fmla="*/ 222858 h 222858"/>
                <a:gd name="connsiteX1" fmla="*/ 123704 w 148257"/>
                <a:gd name="connsiteY1" fmla="*/ 221904 h 222858"/>
                <a:gd name="connsiteX2" fmla="*/ 565 w 148257"/>
                <a:gd name="connsiteY2" fmla="*/ 17232 h 222858"/>
                <a:gd name="connsiteX3" fmla="*/ 20718 w 148257"/>
                <a:gd name="connsiteY3" fmla="*/ 57 h 222858"/>
                <a:gd name="connsiteX4" fmla="*/ 37856 w 148257"/>
                <a:gd name="connsiteY4" fmla="*/ 20095 h 222858"/>
                <a:gd name="connsiteX5" fmla="*/ 135288 w 148257"/>
                <a:gd name="connsiteY5" fmla="*/ 186281 h 222858"/>
                <a:gd name="connsiteX6" fmla="*/ 147348 w 148257"/>
                <a:gd name="connsiteY6" fmla="*/ 209818 h 222858"/>
                <a:gd name="connsiteX7" fmla="*/ 129575 w 148257"/>
                <a:gd name="connsiteY7" fmla="*/ 222699 h 22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257" h="222858">
                  <a:moveTo>
                    <a:pt x="129416" y="222858"/>
                  </a:moveTo>
                  <a:cubicBezTo>
                    <a:pt x="127512" y="222858"/>
                    <a:pt x="125608" y="222540"/>
                    <a:pt x="123704" y="221904"/>
                  </a:cubicBezTo>
                  <a:cubicBezTo>
                    <a:pt x="16116" y="187076"/>
                    <a:pt x="-3878" y="72734"/>
                    <a:pt x="565" y="17232"/>
                  </a:cubicBezTo>
                  <a:cubicBezTo>
                    <a:pt x="1359" y="6895"/>
                    <a:pt x="10404" y="-738"/>
                    <a:pt x="20718" y="57"/>
                  </a:cubicBezTo>
                  <a:cubicBezTo>
                    <a:pt x="31032" y="852"/>
                    <a:pt x="38649" y="9917"/>
                    <a:pt x="37856" y="20095"/>
                  </a:cubicBezTo>
                  <a:cubicBezTo>
                    <a:pt x="37380" y="25502"/>
                    <a:pt x="28970" y="151931"/>
                    <a:pt x="135288" y="186281"/>
                  </a:cubicBezTo>
                  <a:cubicBezTo>
                    <a:pt x="145126" y="189462"/>
                    <a:pt x="150522" y="199958"/>
                    <a:pt x="147348" y="209818"/>
                  </a:cubicBezTo>
                  <a:cubicBezTo>
                    <a:pt x="144809" y="217769"/>
                    <a:pt x="137509" y="222699"/>
                    <a:pt x="129575" y="222699"/>
                  </a:cubicBezTo>
                  <a:close/>
                </a:path>
              </a:pathLst>
            </a:custGeom>
            <a:solidFill>
              <a:srgbClr val="000000"/>
            </a:solidFill>
            <a:ln w="15844" cap="flat">
              <a:noFill/>
              <a:prstDash val="solid"/>
              <a:miter/>
            </a:ln>
          </p:spPr>
          <p:txBody>
            <a:bodyPr rtlCol="0" anchor="ctr"/>
            <a:lstStyle/>
            <a:p>
              <a:endParaRPr lang="ja-JP" altLang="en-US"/>
            </a:p>
          </p:txBody>
        </p:sp>
        <p:sp>
          <p:nvSpPr>
            <p:cNvPr id="2081" name="フリーフォーム: 図形 2080">
              <a:extLst>
                <a:ext uri="{FF2B5EF4-FFF2-40B4-BE49-F238E27FC236}">
                  <a16:creationId xmlns:a16="http://schemas.microsoft.com/office/drawing/2014/main" id="{90BC0E50-9D7C-01CB-D77C-8894562F340D}"/>
                </a:ext>
              </a:extLst>
            </p:cNvPr>
            <p:cNvSpPr/>
            <p:nvPr/>
          </p:nvSpPr>
          <p:spPr>
            <a:xfrm>
              <a:off x="5655746" y="2533578"/>
              <a:ext cx="162406" cy="58952"/>
            </a:xfrm>
            <a:custGeom>
              <a:avLst/>
              <a:gdLst>
                <a:gd name="connsiteX0" fmla="*/ 6225 w 162406"/>
                <a:gd name="connsiteY0" fmla="*/ 58242 h 58952"/>
                <a:gd name="connsiteX1" fmla="*/ 12414 w 162406"/>
                <a:gd name="connsiteY1" fmla="*/ 58560 h 58952"/>
                <a:gd name="connsiteX2" fmla="*/ 155229 w 162406"/>
                <a:gd name="connsiteY2" fmla="*/ 19280 h 58952"/>
                <a:gd name="connsiteX3" fmla="*/ 162053 w 162406"/>
                <a:gd name="connsiteY3" fmla="*/ 7193 h 58952"/>
                <a:gd name="connsiteX4" fmla="*/ 149993 w 162406"/>
                <a:gd name="connsiteY4" fmla="*/ 355 h 58952"/>
                <a:gd name="connsiteX5" fmla="*/ 7177 w 162406"/>
                <a:gd name="connsiteY5" fmla="*/ 39635 h 58952"/>
                <a:gd name="connsiteX6" fmla="*/ 354 w 162406"/>
                <a:gd name="connsiteY6" fmla="*/ 51722 h 58952"/>
                <a:gd name="connsiteX7" fmla="*/ 6225 w 162406"/>
                <a:gd name="connsiteY7" fmla="*/ 58242 h 5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6" h="58952">
                  <a:moveTo>
                    <a:pt x="6225" y="58242"/>
                  </a:moveTo>
                  <a:cubicBezTo>
                    <a:pt x="8129" y="59037"/>
                    <a:pt x="10351" y="59196"/>
                    <a:pt x="12414" y="58560"/>
                  </a:cubicBezTo>
                  <a:lnTo>
                    <a:pt x="155229" y="19280"/>
                  </a:lnTo>
                  <a:cubicBezTo>
                    <a:pt x="160466" y="17848"/>
                    <a:pt x="163481" y="12441"/>
                    <a:pt x="162053" y="7193"/>
                  </a:cubicBezTo>
                  <a:cubicBezTo>
                    <a:pt x="160625" y="1945"/>
                    <a:pt x="155229" y="-1076"/>
                    <a:pt x="149993" y="355"/>
                  </a:cubicBezTo>
                  <a:lnTo>
                    <a:pt x="7177" y="39635"/>
                  </a:lnTo>
                  <a:cubicBezTo>
                    <a:pt x="1941" y="41067"/>
                    <a:pt x="-1074" y="46474"/>
                    <a:pt x="354" y="51722"/>
                  </a:cubicBezTo>
                  <a:cubicBezTo>
                    <a:pt x="1147" y="54902"/>
                    <a:pt x="3369" y="57129"/>
                    <a:pt x="6225" y="58242"/>
                  </a:cubicBezTo>
                  <a:close/>
                </a:path>
              </a:pathLst>
            </a:custGeom>
            <a:solidFill>
              <a:srgbClr val="000000"/>
            </a:solidFill>
            <a:ln w="15844" cap="flat">
              <a:noFill/>
              <a:prstDash val="solid"/>
              <a:miter/>
            </a:ln>
          </p:spPr>
          <p:txBody>
            <a:bodyPr rtlCol="0" anchor="ctr"/>
            <a:lstStyle/>
            <a:p>
              <a:endParaRPr lang="ja-JP" altLang="en-US"/>
            </a:p>
          </p:txBody>
        </p:sp>
        <p:sp>
          <p:nvSpPr>
            <p:cNvPr id="2082" name="フリーフォーム: 図形 2081">
              <a:extLst>
                <a:ext uri="{FF2B5EF4-FFF2-40B4-BE49-F238E27FC236}">
                  <a16:creationId xmlns:a16="http://schemas.microsoft.com/office/drawing/2014/main" id="{4C784F42-812B-A74C-5D0F-95BD5219FAE1}"/>
                </a:ext>
              </a:extLst>
            </p:cNvPr>
            <p:cNvSpPr/>
            <p:nvPr/>
          </p:nvSpPr>
          <p:spPr>
            <a:xfrm>
              <a:off x="5651968" y="2529792"/>
              <a:ext cx="169962" cy="66500"/>
            </a:xfrm>
            <a:custGeom>
              <a:avLst/>
              <a:gdLst>
                <a:gd name="connsiteX0" fmla="*/ 482 w 169962"/>
                <a:gd name="connsiteY0" fmla="*/ 56462 h 66500"/>
                <a:gd name="connsiteX1" fmla="*/ 1752 w 169962"/>
                <a:gd name="connsiteY1" fmla="*/ 46125 h 66500"/>
                <a:gd name="connsiteX2" fmla="*/ 10003 w 169962"/>
                <a:gd name="connsiteY2" fmla="*/ 39764 h 66500"/>
                <a:gd name="connsiteX3" fmla="*/ 152819 w 169962"/>
                <a:gd name="connsiteY3" fmla="*/ 483 h 66500"/>
                <a:gd name="connsiteX4" fmla="*/ 163133 w 169962"/>
                <a:gd name="connsiteY4" fmla="*/ 1755 h 66500"/>
                <a:gd name="connsiteX5" fmla="*/ 169480 w 169962"/>
                <a:gd name="connsiteY5" fmla="*/ 10025 h 66500"/>
                <a:gd name="connsiteX6" fmla="*/ 168211 w 169962"/>
                <a:gd name="connsiteY6" fmla="*/ 20362 h 66500"/>
                <a:gd name="connsiteX7" fmla="*/ 159960 w 169962"/>
                <a:gd name="connsiteY7" fmla="*/ 26723 h 66500"/>
                <a:gd name="connsiteX8" fmla="*/ 17144 w 169962"/>
                <a:gd name="connsiteY8" fmla="*/ 66004 h 66500"/>
                <a:gd name="connsiteX9" fmla="*/ 8575 w 169962"/>
                <a:gd name="connsiteY9" fmla="*/ 65527 h 66500"/>
                <a:gd name="connsiteX10" fmla="*/ 482 w 169962"/>
                <a:gd name="connsiteY10" fmla="*/ 56462 h 66500"/>
                <a:gd name="connsiteX11" fmla="*/ 154723 w 169962"/>
                <a:gd name="connsiteY11" fmla="*/ 7640 h 66500"/>
                <a:gd name="connsiteX12" fmla="*/ 11907 w 169962"/>
                <a:gd name="connsiteY12" fmla="*/ 46920 h 66500"/>
                <a:gd name="connsiteX13" fmla="*/ 8257 w 169962"/>
                <a:gd name="connsiteY13" fmla="*/ 49783 h 66500"/>
                <a:gd name="connsiteX14" fmla="*/ 7623 w 169962"/>
                <a:gd name="connsiteY14" fmla="*/ 54394 h 66500"/>
                <a:gd name="connsiteX15" fmla="*/ 15081 w 169962"/>
                <a:gd name="connsiteY15" fmla="*/ 58688 h 66500"/>
                <a:gd name="connsiteX16" fmla="*/ 157897 w 169962"/>
                <a:gd name="connsiteY16" fmla="*/ 19408 h 66500"/>
                <a:gd name="connsiteX17" fmla="*/ 161546 w 169962"/>
                <a:gd name="connsiteY17" fmla="*/ 16545 h 66500"/>
                <a:gd name="connsiteX18" fmla="*/ 162181 w 169962"/>
                <a:gd name="connsiteY18" fmla="*/ 11933 h 66500"/>
                <a:gd name="connsiteX19" fmla="*/ 159325 w 169962"/>
                <a:gd name="connsiteY19" fmla="*/ 8276 h 66500"/>
                <a:gd name="connsiteX20" fmla="*/ 158531 w 169962"/>
                <a:gd name="connsiteY20" fmla="*/ 7958 h 66500"/>
                <a:gd name="connsiteX21" fmla="*/ 154723 w 169962"/>
                <a:gd name="connsiteY21" fmla="*/ 7799 h 6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962" h="66500">
                  <a:moveTo>
                    <a:pt x="482" y="56462"/>
                  </a:moveTo>
                  <a:cubicBezTo>
                    <a:pt x="-470" y="52963"/>
                    <a:pt x="6" y="49305"/>
                    <a:pt x="1752" y="46125"/>
                  </a:cubicBezTo>
                  <a:cubicBezTo>
                    <a:pt x="3497" y="42944"/>
                    <a:pt x="6512" y="40718"/>
                    <a:pt x="10003" y="39764"/>
                  </a:cubicBezTo>
                  <a:lnTo>
                    <a:pt x="152819" y="483"/>
                  </a:lnTo>
                  <a:cubicBezTo>
                    <a:pt x="156310" y="-471"/>
                    <a:pt x="159960" y="6"/>
                    <a:pt x="163133" y="1755"/>
                  </a:cubicBezTo>
                  <a:cubicBezTo>
                    <a:pt x="166307" y="3505"/>
                    <a:pt x="168528" y="6526"/>
                    <a:pt x="169480" y="10025"/>
                  </a:cubicBezTo>
                  <a:cubicBezTo>
                    <a:pt x="170432" y="13524"/>
                    <a:pt x="169956" y="17181"/>
                    <a:pt x="168211" y="20362"/>
                  </a:cubicBezTo>
                  <a:cubicBezTo>
                    <a:pt x="166465" y="23543"/>
                    <a:pt x="163451" y="25769"/>
                    <a:pt x="159960" y="26723"/>
                  </a:cubicBezTo>
                  <a:lnTo>
                    <a:pt x="17144" y="66004"/>
                  </a:lnTo>
                  <a:cubicBezTo>
                    <a:pt x="14287" y="66799"/>
                    <a:pt x="11272" y="66640"/>
                    <a:pt x="8575" y="65527"/>
                  </a:cubicBezTo>
                  <a:cubicBezTo>
                    <a:pt x="4608" y="63936"/>
                    <a:pt x="1593" y="60597"/>
                    <a:pt x="482" y="56462"/>
                  </a:cubicBezTo>
                  <a:close/>
                  <a:moveTo>
                    <a:pt x="154723" y="7640"/>
                  </a:moveTo>
                  <a:lnTo>
                    <a:pt x="11907" y="46920"/>
                  </a:lnTo>
                  <a:cubicBezTo>
                    <a:pt x="10320" y="47397"/>
                    <a:pt x="9051" y="48351"/>
                    <a:pt x="8257" y="49783"/>
                  </a:cubicBezTo>
                  <a:cubicBezTo>
                    <a:pt x="7464" y="51214"/>
                    <a:pt x="7305" y="52804"/>
                    <a:pt x="7623" y="54394"/>
                  </a:cubicBezTo>
                  <a:cubicBezTo>
                    <a:pt x="8416" y="57575"/>
                    <a:pt x="11907" y="59483"/>
                    <a:pt x="15081" y="58688"/>
                  </a:cubicBezTo>
                  <a:lnTo>
                    <a:pt x="157897" y="19408"/>
                  </a:lnTo>
                  <a:cubicBezTo>
                    <a:pt x="159484" y="18931"/>
                    <a:pt x="160753" y="17977"/>
                    <a:pt x="161546" y="16545"/>
                  </a:cubicBezTo>
                  <a:cubicBezTo>
                    <a:pt x="162340" y="15114"/>
                    <a:pt x="162498" y="13524"/>
                    <a:pt x="162181" y="11933"/>
                  </a:cubicBezTo>
                  <a:cubicBezTo>
                    <a:pt x="161705" y="10343"/>
                    <a:pt x="160753" y="9071"/>
                    <a:pt x="159325" y="8276"/>
                  </a:cubicBezTo>
                  <a:cubicBezTo>
                    <a:pt x="159007" y="8276"/>
                    <a:pt x="158849" y="7958"/>
                    <a:pt x="158531" y="7958"/>
                  </a:cubicBezTo>
                  <a:cubicBezTo>
                    <a:pt x="157262" y="7480"/>
                    <a:pt x="155992" y="7321"/>
                    <a:pt x="154723" y="7799"/>
                  </a:cubicBezTo>
                  <a:close/>
                </a:path>
              </a:pathLst>
            </a:custGeom>
            <a:solidFill>
              <a:srgbClr val="000000"/>
            </a:solidFill>
            <a:ln w="15844" cap="flat">
              <a:noFill/>
              <a:prstDash val="solid"/>
              <a:miter/>
            </a:ln>
          </p:spPr>
          <p:txBody>
            <a:bodyPr rtlCol="0" anchor="ctr"/>
            <a:lstStyle/>
            <a:p>
              <a:endParaRPr lang="ja-JP" altLang="en-US"/>
            </a:p>
          </p:txBody>
        </p:sp>
        <p:sp>
          <p:nvSpPr>
            <p:cNvPr id="2083" name="フリーフォーム: 図形 2082">
              <a:extLst>
                <a:ext uri="{FF2B5EF4-FFF2-40B4-BE49-F238E27FC236}">
                  <a16:creationId xmlns:a16="http://schemas.microsoft.com/office/drawing/2014/main" id="{6EE729A3-86A9-2323-89A1-8B4987D297DA}"/>
                </a:ext>
              </a:extLst>
            </p:cNvPr>
            <p:cNvSpPr/>
            <p:nvPr/>
          </p:nvSpPr>
          <p:spPr>
            <a:xfrm>
              <a:off x="5591673" y="2388737"/>
              <a:ext cx="133931" cy="129675"/>
            </a:xfrm>
            <a:custGeom>
              <a:avLst/>
              <a:gdLst>
                <a:gd name="connsiteX0" fmla="*/ 6190 w 133931"/>
                <a:gd name="connsiteY0" fmla="*/ 128975 h 129675"/>
                <a:gd name="connsiteX1" fmla="*/ 16663 w 133931"/>
                <a:gd name="connsiteY1" fmla="*/ 126907 h 129675"/>
                <a:gd name="connsiteX2" fmla="*/ 130915 w 133931"/>
                <a:gd name="connsiteY2" fmla="*/ 17017 h 129675"/>
                <a:gd name="connsiteX3" fmla="*/ 131233 w 133931"/>
                <a:gd name="connsiteY3" fmla="*/ 3023 h 129675"/>
                <a:gd name="connsiteX4" fmla="*/ 117268 w 133931"/>
                <a:gd name="connsiteY4" fmla="*/ 2705 h 129675"/>
                <a:gd name="connsiteX5" fmla="*/ 3016 w 133931"/>
                <a:gd name="connsiteY5" fmla="*/ 112595 h 129675"/>
                <a:gd name="connsiteX6" fmla="*/ 2699 w 133931"/>
                <a:gd name="connsiteY6" fmla="*/ 126589 h 129675"/>
                <a:gd name="connsiteX7" fmla="*/ 6190 w 133931"/>
                <a:gd name="connsiteY7" fmla="*/ 128975 h 12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31" h="129675">
                  <a:moveTo>
                    <a:pt x="6190" y="128975"/>
                  </a:moveTo>
                  <a:cubicBezTo>
                    <a:pt x="9681" y="130406"/>
                    <a:pt x="13807" y="129611"/>
                    <a:pt x="16663" y="126907"/>
                  </a:cubicBezTo>
                  <a:lnTo>
                    <a:pt x="130915" y="17017"/>
                  </a:lnTo>
                  <a:cubicBezTo>
                    <a:pt x="134882" y="13201"/>
                    <a:pt x="134882" y="6999"/>
                    <a:pt x="131233" y="3023"/>
                  </a:cubicBezTo>
                  <a:cubicBezTo>
                    <a:pt x="127424" y="-953"/>
                    <a:pt x="121235" y="-953"/>
                    <a:pt x="117268" y="2705"/>
                  </a:cubicBezTo>
                  <a:lnTo>
                    <a:pt x="3016" y="112595"/>
                  </a:lnTo>
                  <a:cubicBezTo>
                    <a:pt x="-951" y="116411"/>
                    <a:pt x="-951" y="122614"/>
                    <a:pt x="2699" y="126589"/>
                  </a:cubicBezTo>
                  <a:cubicBezTo>
                    <a:pt x="3651" y="127703"/>
                    <a:pt x="4920" y="128498"/>
                    <a:pt x="6190" y="128975"/>
                  </a:cubicBezTo>
                  <a:close/>
                </a:path>
              </a:pathLst>
            </a:custGeom>
            <a:solidFill>
              <a:srgbClr val="000000"/>
            </a:solidFill>
            <a:ln w="15844" cap="flat">
              <a:noFill/>
              <a:prstDash val="solid"/>
              <a:miter/>
            </a:ln>
          </p:spPr>
          <p:txBody>
            <a:bodyPr rtlCol="0" anchor="ctr"/>
            <a:lstStyle/>
            <a:p>
              <a:endParaRPr lang="ja-JP" altLang="en-US"/>
            </a:p>
          </p:txBody>
        </p:sp>
        <p:sp>
          <p:nvSpPr>
            <p:cNvPr id="2084" name="フリーフォーム: 図形 2083">
              <a:extLst>
                <a:ext uri="{FF2B5EF4-FFF2-40B4-BE49-F238E27FC236}">
                  <a16:creationId xmlns:a16="http://schemas.microsoft.com/office/drawing/2014/main" id="{0487379E-0A29-B386-C1A0-2B7F253B1956}"/>
                </a:ext>
              </a:extLst>
            </p:cNvPr>
            <p:cNvSpPr/>
            <p:nvPr/>
          </p:nvSpPr>
          <p:spPr>
            <a:xfrm>
              <a:off x="5588003" y="2384899"/>
              <a:ext cx="141409" cy="137071"/>
            </a:xfrm>
            <a:custGeom>
              <a:avLst/>
              <a:gdLst>
                <a:gd name="connsiteX0" fmla="*/ 3830 w 141409"/>
                <a:gd name="connsiteY0" fmla="*/ 132971 h 137071"/>
                <a:gd name="connsiteX1" fmla="*/ 4148 w 141409"/>
                <a:gd name="connsiteY1" fmla="*/ 113728 h 137071"/>
                <a:gd name="connsiteX2" fmla="*/ 118400 w 141409"/>
                <a:gd name="connsiteY2" fmla="*/ 3839 h 137071"/>
                <a:gd name="connsiteX3" fmla="*/ 137601 w 141409"/>
                <a:gd name="connsiteY3" fmla="*/ 4157 h 137071"/>
                <a:gd name="connsiteX4" fmla="*/ 141409 w 141409"/>
                <a:gd name="connsiteY4" fmla="*/ 13858 h 137071"/>
                <a:gd name="connsiteX5" fmla="*/ 137283 w 141409"/>
                <a:gd name="connsiteY5" fmla="*/ 23399 h 137071"/>
                <a:gd name="connsiteX6" fmla="*/ 23031 w 141409"/>
                <a:gd name="connsiteY6" fmla="*/ 133289 h 137071"/>
                <a:gd name="connsiteX7" fmla="*/ 8591 w 141409"/>
                <a:gd name="connsiteY7" fmla="*/ 136152 h 137071"/>
                <a:gd name="connsiteX8" fmla="*/ 3830 w 141409"/>
                <a:gd name="connsiteY8" fmla="*/ 132971 h 137071"/>
                <a:gd name="connsiteX9" fmla="*/ 123478 w 141409"/>
                <a:gd name="connsiteY9" fmla="*/ 9246 h 137071"/>
                <a:gd name="connsiteX10" fmla="*/ 9226 w 141409"/>
                <a:gd name="connsiteY10" fmla="*/ 119136 h 137071"/>
                <a:gd name="connsiteX11" fmla="*/ 9067 w 141409"/>
                <a:gd name="connsiteY11" fmla="*/ 127723 h 137071"/>
                <a:gd name="connsiteX12" fmla="*/ 17636 w 141409"/>
                <a:gd name="connsiteY12" fmla="*/ 127882 h 137071"/>
                <a:gd name="connsiteX13" fmla="*/ 131888 w 141409"/>
                <a:gd name="connsiteY13" fmla="*/ 17992 h 137071"/>
                <a:gd name="connsiteX14" fmla="*/ 133792 w 141409"/>
                <a:gd name="connsiteY14" fmla="*/ 13699 h 137071"/>
                <a:gd name="connsiteX15" fmla="*/ 132047 w 141409"/>
                <a:gd name="connsiteY15" fmla="*/ 9405 h 137071"/>
                <a:gd name="connsiteX16" fmla="*/ 129825 w 141409"/>
                <a:gd name="connsiteY16" fmla="*/ 7973 h 137071"/>
                <a:gd name="connsiteX17" fmla="*/ 123319 w 141409"/>
                <a:gd name="connsiteY17" fmla="*/ 9246 h 1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409" h="137071">
                  <a:moveTo>
                    <a:pt x="3830" y="132971"/>
                  </a:moveTo>
                  <a:cubicBezTo>
                    <a:pt x="-1406" y="127564"/>
                    <a:pt x="-1248" y="118977"/>
                    <a:pt x="4148" y="113728"/>
                  </a:cubicBezTo>
                  <a:lnTo>
                    <a:pt x="118400" y="3839"/>
                  </a:lnTo>
                  <a:cubicBezTo>
                    <a:pt x="123795" y="-1409"/>
                    <a:pt x="132364" y="-1250"/>
                    <a:pt x="137601" y="4157"/>
                  </a:cubicBezTo>
                  <a:cubicBezTo>
                    <a:pt x="140140" y="6701"/>
                    <a:pt x="141409" y="10200"/>
                    <a:pt x="141409" y="13858"/>
                  </a:cubicBezTo>
                  <a:cubicBezTo>
                    <a:pt x="141409" y="17515"/>
                    <a:pt x="139822" y="20855"/>
                    <a:pt x="137283" y="23399"/>
                  </a:cubicBezTo>
                  <a:lnTo>
                    <a:pt x="23031" y="133289"/>
                  </a:lnTo>
                  <a:cubicBezTo>
                    <a:pt x="19222" y="136947"/>
                    <a:pt x="13510" y="138060"/>
                    <a:pt x="8591" y="136152"/>
                  </a:cubicBezTo>
                  <a:cubicBezTo>
                    <a:pt x="6845" y="135357"/>
                    <a:pt x="5100" y="134402"/>
                    <a:pt x="3830" y="132971"/>
                  </a:cubicBezTo>
                  <a:close/>
                  <a:moveTo>
                    <a:pt x="123478" y="9246"/>
                  </a:moveTo>
                  <a:lnTo>
                    <a:pt x="9226" y="119136"/>
                  </a:lnTo>
                  <a:cubicBezTo>
                    <a:pt x="6845" y="121521"/>
                    <a:pt x="6687" y="125338"/>
                    <a:pt x="9067" y="127723"/>
                  </a:cubicBezTo>
                  <a:cubicBezTo>
                    <a:pt x="11288" y="130109"/>
                    <a:pt x="15414" y="130109"/>
                    <a:pt x="17636" y="127882"/>
                  </a:cubicBezTo>
                  <a:lnTo>
                    <a:pt x="131888" y="17992"/>
                  </a:lnTo>
                  <a:cubicBezTo>
                    <a:pt x="132999" y="16879"/>
                    <a:pt x="133792" y="15289"/>
                    <a:pt x="133792" y="13699"/>
                  </a:cubicBezTo>
                  <a:cubicBezTo>
                    <a:pt x="133792" y="12108"/>
                    <a:pt x="133158" y="10518"/>
                    <a:pt x="132047" y="9405"/>
                  </a:cubicBezTo>
                  <a:cubicBezTo>
                    <a:pt x="131412" y="8769"/>
                    <a:pt x="130619" y="8291"/>
                    <a:pt x="129825" y="7973"/>
                  </a:cubicBezTo>
                  <a:cubicBezTo>
                    <a:pt x="127604" y="7178"/>
                    <a:pt x="125065" y="7496"/>
                    <a:pt x="123319" y="9246"/>
                  </a:cubicBezTo>
                  <a:close/>
                </a:path>
              </a:pathLst>
            </a:custGeom>
            <a:solidFill>
              <a:srgbClr val="000000"/>
            </a:solidFill>
            <a:ln w="15844" cap="flat">
              <a:noFill/>
              <a:prstDash val="solid"/>
              <a:miter/>
            </a:ln>
          </p:spPr>
          <p:txBody>
            <a:bodyPr rtlCol="0" anchor="ctr"/>
            <a:lstStyle/>
            <a:p>
              <a:endParaRPr lang="ja-JP" altLang="en-US"/>
            </a:p>
          </p:txBody>
        </p:sp>
        <p:sp>
          <p:nvSpPr>
            <p:cNvPr id="2085" name="フリーフォーム: 図形 2084">
              <a:extLst>
                <a:ext uri="{FF2B5EF4-FFF2-40B4-BE49-F238E27FC236}">
                  <a16:creationId xmlns:a16="http://schemas.microsoft.com/office/drawing/2014/main" id="{A690508E-0D50-469E-F7A5-CEF6978467D8}"/>
                </a:ext>
              </a:extLst>
            </p:cNvPr>
            <p:cNvSpPr/>
            <p:nvPr/>
          </p:nvSpPr>
          <p:spPr>
            <a:xfrm>
              <a:off x="5742264" y="2326715"/>
              <a:ext cx="47766" cy="46821"/>
            </a:xfrm>
            <a:custGeom>
              <a:avLst/>
              <a:gdLst>
                <a:gd name="connsiteX0" fmla="*/ 6190 w 47766"/>
                <a:gd name="connsiteY0" fmla="*/ 46120 h 46821"/>
                <a:gd name="connsiteX1" fmla="*/ 16663 w 47766"/>
                <a:gd name="connsiteY1" fmla="*/ 44053 h 46821"/>
                <a:gd name="connsiteX2" fmla="*/ 44750 w 47766"/>
                <a:gd name="connsiteY2" fmla="*/ 17017 h 46821"/>
                <a:gd name="connsiteX3" fmla="*/ 45067 w 47766"/>
                <a:gd name="connsiteY3" fmla="*/ 3023 h 46821"/>
                <a:gd name="connsiteX4" fmla="*/ 31103 w 47766"/>
                <a:gd name="connsiteY4" fmla="*/ 2705 h 46821"/>
                <a:gd name="connsiteX5" fmla="*/ 3016 w 47766"/>
                <a:gd name="connsiteY5" fmla="*/ 29740 h 46821"/>
                <a:gd name="connsiteX6" fmla="*/ 2699 w 47766"/>
                <a:gd name="connsiteY6" fmla="*/ 43735 h 46821"/>
                <a:gd name="connsiteX7" fmla="*/ 6190 w 47766"/>
                <a:gd name="connsiteY7" fmla="*/ 46120 h 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6" h="46821">
                  <a:moveTo>
                    <a:pt x="6190" y="46120"/>
                  </a:moveTo>
                  <a:cubicBezTo>
                    <a:pt x="9681" y="47551"/>
                    <a:pt x="13807" y="46756"/>
                    <a:pt x="16663" y="44053"/>
                  </a:cubicBezTo>
                  <a:lnTo>
                    <a:pt x="44750" y="17017"/>
                  </a:lnTo>
                  <a:cubicBezTo>
                    <a:pt x="48717" y="13201"/>
                    <a:pt x="48717" y="6999"/>
                    <a:pt x="45067" y="3023"/>
                  </a:cubicBezTo>
                  <a:cubicBezTo>
                    <a:pt x="41259" y="-953"/>
                    <a:pt x="35070" y="-953"/>
                    <a:pt x="31103" y="2705"/>
                  </a:cubicBezTo>
                  <a:lnTo>
                    <a:pt x="3016" y="29740"/>
                  </a:lnTo>
                  <a:cubicBezTo>
                    <a:pt x="-951" y="33557"/>
                    <a:pt x="-951" y="39759"/>
                    <a:pt x="2699" y="43735"/>
                  </a:cubicBezTo>
                  <a:cubicBezTo>
                    <a:pt x="3651" y="44848"/>
                    <a:pt x="4920" y="45643"/>
                    <a:pt x="6190" y="46120"/>
                  </a:cubicBezTo>
                  <a:close/>
                </a:path>
              </a:pathLst>
            </a:custGeom>
            <a:solidFill>
              <a:srgbClr val="000000"/>
            </a:solidFill>
            <a:ln w="15844" cap="flat">
              <a:noFill/>
              <a:prstDash val="solid"/>
              <a:miter/>
            </a:ln>
          </p:spPr>
          <p:txBody>
            <a:bodyPr rtlCol="0" anchor="ctr"/>
            <a:lstStyle/>
            <a:p>
              <a:endParaRPr lang="ja-JP" altLang="en-US"/>
            </a:p>
          </p:txBody>
        </p:sp>
        <p:sp>
          <p:nvSpPr>
            <p:cNvPr id="2086" name="フリーフォーム: 図形 2085">
              <a:extLst>
                <a:ext uri="{FF2B5EF4-FFF2-40B4-BE49-F238E27FC236}">
                  <a16:creationId xmlns:a16="http://schemas.microsoft.com/office/drawing/2014/main" id="{2B457907-3ED8-CC3D-6F11-83FA8F0AC586}"/>
                </a:ext>
              </a:extLst>
            </p:cNvPr>
            <p:cNvSpPr/>
            <p:nvPr/>
          </p:nvSpPr>
          <p:spPr>
            <a:xfrm>
              <a:off x="5738493" y="2323095"/>
              <a:ext cx="55149" cy="54158"/>
            </a:xfrm>
            <a:custGeom>
              <a:avLst/>
              <a:gdLst>
                <a:gd name="connsiteX0" fmla="*/ 3772 w 55149"/>
                <a:gd name="connsiteY0" fmla="*/ 50058 h 54158"/>
                <a:gd name="connsiteX1" fmla="*/ 4089 w 55149"/>
                <a:gd name="connsiteY1" fmla="*/ 30816 h 54158"/>
                <a:gd name="connsiteX2" fmla="*/ 32177 w 55149"/>
                <a:gd name="connsiteY2" fmla="*/ 3781 h 54158"/>
                <a:gd name="connsiteX3" fmla="*/ 51377 w 55149"/>
                <a:gd name="connsiteY3" fmla="*/ 4099 h 54158"/>
                <a:gd name="connsiteX4" fmla="*/ 51060 w 55149"/>
                <a:gd name="connsiteY4" fmla="*/ 23341 h 54158"/>
                <a:gd name="connsiteX5" fmla="*/ 22973 w 55149"/>
                <a:gd name="connsiteY5" fmla="*/ 50376 h 54158"/>
                <a:gd name="connsiteX6" fmla="*/ 8533 w 55149"/>
                <a:gd name="connsiteY6" fmla="*/ 53239 h 54158"/>
                <a:gd name="connsiteX7" fmla="*/ 3772 w 55149"/>
                <a:gd name="connsiteY7" fmla="*/ 50058 h 54158"/>
                <a:gd name="connsiteX8" fmla="*/ 37413 w 55149"/>
                <a:gd name="connsiteY8" fmla="*/ 9188 h 54158"/>
                <a:gd name="connsiteX9" fmla="*/ 9326 w 55149"/>
                <a:gd name="connsiteY9" fmla="*/ 36223 h 54158"/>
                <a:gd name="connsiteX10" fmla="*/ 9167 w 55149"/>
                <a:gd name="connsiteY10" fmla="*/ 44810 h 54158"/>
                <a:gd name="connsiteX11" fmla="*/ 17737 w 55149"/>
                <a:gd name="connsiteY11" fmla="*/ 44969 h 54158"/>
                <a:gd name="connsiteX12" fmla="*/ 45823 w 55149"/>
                <a:gd name="connsiteY12" fmla="*/ 17934 h 54158"/>
                <a:gd name="connsiteX13" fmla="*/ 45982 w 55149"/>
                <a:gd name="connsiteY13" fmla="*/ 9347 h 54158"/>
                <a:gd name="connsiteX14" fmla="*/ 43760 w 55149"/>
                <a:gd name="connsiteY14" fmla="*/ 7915 h 54158"/>
                <a:gd name="connsiteX15" fmla="*/ 37255 w 55149"/>
                <a:gd name="connsiteY15" fmla="*/ 918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9" h="54158">
                  <a:moveTo>
                    <a:pt x="3772" y="50058"/>
                  </a:moveTo>
                  <a:cubicBezTo>
                    <a:pt x="-1464" y="44651"/>
                    <a:pt x="-1147" y="36064"/>
                    <a:pt x="4089" y="30816"/>
                  </a:cubicBezTo>
                  <a:lnTo>
                    <a:pt x="32177" y="3781"/>
                  </a:lnTo>
                  <a:cubicBezTo>
                    <a:pt x="37572" y="-1467"/>
                    <a:pt x="46141" y="-1149"/>
                    <a:pt x="51377" y="4099"/>
                  </a:cubicBezTo>
                  <a:cubicBezTo>
                    <a:pt x="56614" y="9506"/>
                    <a:pt x="56297" y="18093"/>
                    <a:pt x="51060" y="23341"/>
                  </a:cubicBezTo>
                  <a:lnTo>
                    <a:pt x="22973" y="50376"/>
                  </a:lnTo>
                  <a:cubicBezTo>
                    <a:pt x="19165" y="54034"/>
                    <a:pt x="13452" y="55147"/>
                    <a:pt x="8533" y="53239"/>
                  </a:cubicBezTo>
                  <a:cubicBezTo>
                    <a:pt x="6787" y="52444"/>
                    <a:pt x="5042" y="51490"/>
                    <a:pt x="3772" y="50058"/>
                  </a:cubicBezTo>
                  <a:close/>
                  <a:moveTo>
                    <a:pt x="37413" y="9188"/>
                  </a:moveTo>
                  <a:lnTo>
                    <a:pt x="9326" y="36223"/>
                  </a:lnTo>
                  <a:cubicBezTo>
                    <a:pt x="6946" y="38608"/>
                    <a:pt x="6787" y="42425"/>
                    <a:pt x="9167" y="44810"/>
                  </a:cubicBezTo>
                  <a:cubicBezTo>
                    <a:pt x="11548" y="47196"/>
                    <a:pt x="15515" y="47196"/>
                    <a:pt x="17737" y="44969"/>
                  </a:cubicBezTo>
                  <a:lnTo>
                    <a:pt x="45823" y="17934"/>
                  </a:lnTo>
                  <a:cubicBezTo>
                    <a:pt x="48204" y="15549"/>
                    <a:pt x="48362" y="11732"/>
                    <a:pt x="45982" y="9347"/>
                  </a:cubicBezTo>
                  <a:cubicBezTo>
                    <a:pt x="45347" y="8711"/>
                    <a:pt x="44554" y="8233"/>
                    <a:pt x="43760" y="7915"/>
                  </a:cubicBezTo>
                  <a:cubicBezTo>
                    <a:pt x="41539" y="7120"/>
                    <a:pt x="39000" y="7438"/>
                    <a:pt x="37255" y="9188"/>
                  </a:cubicBezTo>
                  <a:close/>
                </a:path>
              </a:pathLst>
            </a:custGeom>
            <a:solidFill>
              <a:srgbClr val="000000"/>
            </a:solidFill>
            <a:ln w="15844" cap="flat">
              <a:noFill/>
              <a:prstDash val="solid"/>
              <a:miter/>
            </a:ln>
          </p:spPr>
          <p:txBody>
            <a:bodyPr rtlCol="0" anchor="ctr"/>
            <a:lstStyle/>
            <a:p>
              <a:endParaRPr lang="ja-JP" altLang="en-US"/>
            </a:p>
          </p:txBody>
        </p:sp>
        <p:sp>
          <p:nvSpPr>
            <p:cNvPr id="2087" name="フリーフォーム: 図形 2086">
              <a:extLst>
                <a:ext uri="{FF2B5EF4-FFF2-40B4-BE49-F238E27FC236}">
                  <a16:creationId xmlns:a16="http://schemas.microsoft.com/office/drawing/2014/main" id="{31D7F3C7-13CB-A9B6-3293-7D1BB0AE6503}"/>
                </a:ext>
              </a:extLst>
            </p:cNvPr>
            <p:cNvSpPr/>
            <p:nvPr/>
          </p:nvSpPr>
          <p:spPr>
            <a:xfrm>
              <a:off x="5516685" y="2275983"/>
              <a:ext cx="107768" cy="180375"/>
            </a:xfrm>
            <a:custGeom>
              <a:avLst/>
              <a:gdLst>
                <a:gd name="connsiteX0" fmla="*/ 6120 w 107768"/>
                <a:gd name="connsiteY0" fmla="*/ 179706 h 180375"/>
                <a:gd name="connsiteX1" fmla="*/ 18339 w 107768"/>
                <a:gd name="connsiteY1" fmla="*/ 175253 h 180375"/>
                <a:gd name="connsiteX2" fmla="*/ 106567 w 107768"/>
                <a:gd name="connsiteY2" fmla="*/ 14633 h 180375"/>
                <a:gd name="connsiteX3" fmla="*/ 102759 w 107768"/>
                <a:gd name="connsiteY3" fmla="*/ 1274 h 180375"/>
                <a:gd name="connsiteX4" fmla="*/ 89429 w 107768"/>
                <a:gd name="connsiteY4" fmla="*/ 5091 h 180375"/>
                <a:gd name="connsiteX5" fmla="*/ 1201 w 107768"/>
                <a:gd name="connsiteY5" fmla="*/ 165712 h 180375"/>
                <a:gd name="connsiteX6" fmla="*/ 5010 w 107768"/>
                <a:gd name="connsiteY6" fmla="*/ 179070 h 180375"/>
                <a:gd name="connsiteX7" fmla="*/ 6120 w 107768"/>
                <a:gd name="connsiteY7" fmla="*/ 179547 h 18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8" h="180375">
                  <a:moveTo>
                    <a:pt x="6120" y="179706"/>
                  </a:moveTo>
                  <a:cubicBezTo>
                    <a:pt x="10722" y="181456"/>
                    <a:pt x="15959" y="179706"/>
                    <a:pt x="18339" y="175253"/>
                  </a:cubicBezTo>
                  <a:lnTo>
                    <a:pt x="106567" y="14633"/>
                  </a:lnTo>
                  <a:cubicBezTo>
                    <a:pt x="109106" y="9862"/>
                    <a:pt x="107519" y="3819"/>
                    <a:pt x="102759" y="1274"/>
                  </a:cubicBezTo>
                  <a:cubicBezTo>
                    <a:pt x="97998" y="-1429"/>
                    <a:pt x="91968" y="320"/>
                    <a:pt x="89429" y="5091"/>
                  </a:cubicBezTo>
                  <a:lnTo>
                    <a:pt x="1201" y="165712"/>
                  </a:lnTo>
                  <a:cubicBezTo>
                    <a:pt x="-1338" y="170483"/>
                    <a:pt x="249" y="176526"/>
                    <a:pt x="5010" y="179070"/>
                  </a:cubicBezTo>
                  <a:cubicBezTo>
                    <a:pt x="5327" y="179229"/>
                    <a:pt x="5803" y="179388"/>
                    <a:pt x="6120" y="179547"/>
                  </a:cubicBezTo>
                  <a:close/>
                </a:path>
              </a:pathLst>
            </a:custGeom>
            <a:solidFill>
              <a:srgbClr val="000000"/>
            </a:solidFill>
            <a:ln w="15844" cap="flat">
              <a:noFill/>
              <a:prstDash val="solid"/>
              <a:miter/>
            </a:ln>
          </p:spPr>
          <p:txBody>
            <a:bodyPr rtlCol="0" anchor="ctr"/>
            <a:lstStyle/>
            <a:p>
              <a:endParaRPr lang="ja-JP" altLang="en-US"/>
            </a:p>
          </p:txBody>
        </p:sp>
        <p:sp>
          <p:nvSpPr>
            <p:cNvPr id="2088" name="フリーフォーム: 図形 2087">
              <a:extLst>
                <a:ext uri="{FF2B5EF4-FFF2-40B4-BE49-F238E27FC236}">
                  <a16:creationId xmlns:a16="http://schemas.microsoft.com/office/drawing/2014/main" id="{FF5D97A3-B62D-CEC6-006C-B6727CE9DD35}"/>
                </a:ext>
              </a:extLst>
            </p:cNvPr>
            <p:cNvSpPr/>
            <p:nvPr/>
          </p:nvSpPr>
          <p:spPr>
            <a:xfrm>
              <a:off x="5512789" y="2272468"/>
              <a:ext cx="115274" cy="187701"/>
            </a:xfrm>
            <a:custGeom>
              <a:avLst/>
              <a:gdLst>
                <a:gd name="connsiteX0" fmla="*/ 7001 w 115274"/>
                <a:gd name="connsiteY0" fmla="*/ 186085 h 187701"/>
                <a:gd name="connsiteX1" fmla="*/ 1606 w 115274"/>
                <a:gd name="connsiteY1" fmla="*/ 167637 h 187701"/>
                <a:gd name="connsiteX2" fmla="*/ 89834 w 115274"/>
                <a:gd name="connsiteY2" fmla="*/ 7017 h 187701"/>
                <a:gd name="connsiteX3" fmla="*/ 108242 w 115274"/>
                <a:gd name="connsiteY3" fmla="*/ 1610 h 187701"/>
                <a:gd name="connsiteX4" fmla="*/ 114747 w 115274"/>
                <a:gd name="connsiteY4" fmla="*/ 9720 h 187701"/>
                <a:gd name="connsiteX5" fmla="*/ 113637 w 115274"/>
                <a:gd name="connsiteY5" fmla="*/ 20057 h 187701"/>
                <a:gd name="connsiteX6" fmla="*/ 25409 w 115274"/>
                <a:gd name="connsiteY6" fmla="*/ 180678 h 187701"/>
                <a:gd name="connsiteX7" fmla="*/ 8588 w 115274"/>
                <a:gd name="connsiteY7" fmla="*/ 186721 h 187701"/>
                <a:gd name="connsiteX8" fmla="*/ 7001 w 115274"/>
                <a:gd name="connsiteY8" fmla="*/ 185926 h 187701"/>
                <a:gd name="connsiteX9" fmla="*/ 96340 w 115274"/>
                <a:gd name="connsiteY9" fmla="*/ 10515 h 187701"/>
                <a:gd name="connsiteX10" fmla="*/ 8112 w 115274"/>
                <a:gd name="connsiteY10" fmla="*/ 171136 h 187701"/>
                <a:gd name="connsiteX11" fmla="*/ 10492 w 115274"/>
                <a:gd name="connsiteY11" fmla="*/ 179405 h 187701"/>
                <a:gd name="connsiteX12" fmla="*/ 18744 w 115274"/>
                <a:gd name="connsiteY12" fmla="*/ 177020 h 187701"/>
                <a:gd name="connsiteX13" fmla="*/ 106972 w 115274"/>
                <a:gd name="connsiteY13" fmla="*/ 16399 h 187701"/>
                <a:gd name="connsiteX14" fmla="*/ 107448 w 115274"/>
                <a:gd name="connsiteY14" fmla="*/ 11787 h 187701"/>
                <a:gd name="connsiteX15" fmla="*/ 104592 w 115274"/>
                <a:gd name="connsiteY15" fmla="*/ 8130 h 187701"/>
                <a:gd name="connsiteX16" fmla="*/ 103957 w 115274"/>
                <a:gd name="connsiteY16" fmla="*/ 7812 h 187701"/>
                <a:gd name="connsiteX17" fmla="*/ 96340 w 115274"/>
                <a:gd name="connsiteY17" fmla="*/ 10515 h 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74" h="187701">
                  <a:moveTo>
                    <a:pt x="7001" y="186085"/>
                  </a:moveTo>
                  <a:cubicBezTo>
                    <a:pt x="495" y="182427"/>
                    <a:pt x="-1885" y="174157"/>
                    <a:pt x="1606" y="167637"/>
                  </a:cubicBezTo>
                  <a:lnTo>
                    <a:pt x="89834" y="7017"/>
                  </a:lnTo>
                  <a:cubicBezTo>
                    <a:pt x="93484" y="496"/>
                    <a:pt x="101735" y="-1889"/>
                    <a:pt x="108242" y="1610"/>
                  </a:cubicBezTo>
                  <a:cubicBezTo>
                    <a:pt x="111415" y="3359"/>
                    <a:pt x="113637" y="6221"/>
                    <a:pt x="114747" y="9720"/>
                  </a:cubicBezTo>
                  <a:cubicBezTo>
                    <a:pt x="115699" y="13219"/>
                    <a:pt x="115382" y="16876"/>
                    <a:pt x="113637" y="20057"/>
                  </a:cubicBezTo>
                  <a:lnTo>
                    <a:pt x="25409" y="180678"/>
                  </a:lnTo>
                  <a:cubicBezTo>
                    <a:pt x="22076" y="186721"/>
                    <a:pt x="14935" y="189265"/>
                    <a:pt x="8588" y="186721"/>
                  </a:cubicBezTo>
                  <a:cubicBezTo>
                    <a:pt x="8112" y="186562"/>
                    <a:pt x="7477" y="186244"/>
                    <a:pt x="7001" y="185926"/>
                  </a:cubicBezTo>
                  <a:close/>
                  <a:moveTo>
                    <a:pt x="96340" y="10515"/>
                  </a:moveTo>
                  <a:lnTo>
                    <a:pt x="8112" y="171136"/>
                  </a:lnTo>
                  <a:cubicBezTo>
                    <a:pt x="6525" y="174157"/>
                    <a:pt x="7636" y="177815"/>
                    <a:pt x="10492" y="179405"/>
                  </a:cubicBezTo>
                  <a:cubicBezTo>
                    <a:pt x="13507" y="180996"/>
                    <a:pt x="17157" y="179882"/>
                    <a:pt x="18744" y="177020"/>
                  </a:cubicBezTo>
                  <a:lnTo>
                    <a:pt x="106972" y="16399"/>
                  </a:lnTo>
                  <a:cubicBezTo>
                    <a:pt x="107765" y="14968"/>
                    <a:pt x="107924" y="13378"/>
                    <a:pt x="107448" y="11787"/>
                  </a:cubicBezTo>
                  <a:cubicBezTo>
                    <a:pt x="106972" y="10197"/>
                    <a:pt x="106020" y="8925"/>
                    <a:pt x="104592" y="8130"/>
                  </a:cubicBezTo>
                  <a:cubicBezTo>
                    <a:pt x="104433" y="8130"/>
                    <a:pt x="104116" y="7971"/>
                    <a:pt x="103957" y="7812"/>
                  </a:cubicBezTo>
                  <a:cubicBezTo>
                    <a:pt x="101101" y="6699"/>
                    <a:pt x="97927" y="7812"/>
                    <a:pt x="96340" y="10515"/>
                  </a:cubicBezTo>
                  <a:close/>
                </a:path>
              </a:pathLst>
            </a:custGeom>
            <a:solidFill>
              <a:srgbClr val="000000"/>
            </a:solidFill>
            <a:ln w="15844" cap="flat">
              <a:noFill/>
              <a:prstDash val="solid"/>
              <a:miter/>
            </a:ln>
          </p:spPr>
          <p:txBody>
            <a:bodyPr rtlCol="0" anchor="ctr"/>
            <a:lstStyle/>
            <a:p>
              <a:endParaRPr lang="ja-JP" altLang="en-US"/>
            </a:p>
          </p:txBody>
        </p:sp>
        <p:sp>
          <p:nvSpPr>
            <p:cNvPr id="2089" name="フリーフォーム: 図形 2088">
              <a:extLst>
                <a:ext uri="{FF2B5EF4-FFF2-40B4-BE49-F238E27FC236}">
                  <a16:creationId xmlns:a16="http://schemas.microsoft.com/office/drawing/2014/main" id="{6B072B4D-0D9A-6FA9-3E36-A79A10222446}"/>
                </a:ext>
              </a:extLst>
            </p:cNvPr>
            <p:cNvSpPr/>
            <p:nvPr/>
          </p:nvSpPr>
          <p:spPr>
            <a:xfrm>
              <a:off x="5405982" y="2224412"/>
              <a:ext cx="57364" cy="211446"/>
            </a:xfrm>
            <a:custGeom>
              <a:avLst/>
              <a:gdLst>
                <a:gd name="connsiteX0" fmla="*/ 6221 w 57364"/>
                <a:gd name="connsiteY0" fmla="*/ 210763 h 211446"/>
                <a:gd name="connsiteX1" fmla="*/ 7966 w 57364"/>
                <a:gd name="connsiteY1" fmla="*/ 211240 h 211446"/>
                <a:gd name="connsiteX2" fmla="*/ 19551 w 57364"/>
                <a:gd name="connsiteY2" fmla="*/ 203447 h 211446"/>
                <a:gd name="connsiteX3" fmla="*/ 57159 w 57364"/>
                <a:gd name="connsiteY3" fmla="*/ 11816 h 211446"/>
                <a:gd name="connsiteX4" fmla="*/ 49383 w 57364"/>
                <a:gd name="connsiteY4" fmla="*/ 207 h 211446"/>
                <a:gd name="connsiteX5" fmla="*/ 37799 w 57364"/>
                <a:gd name="connsiteY5" fmla="*/ 7999 h 211446"/>
                <a:gd name="connsiteX6" fmla="*/ 191 w 57364"/>
                <a:gd name="connsiteY6" fmla="*/ 199630 h 211446"/>
                <a:gd name="connsiteX7" fmla="*/ 6221 w 57364"/>
                <a:gd name="connsiteY7" fmla="*/ 210763 h 2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4" h="211446">
                  <a:moveTo>
                    <a:pt x="6221" y="210763"/>
                  </a:moveTo>
                  <a:cubicBezTo>
                    <a:pt x="6221" y="210763"/>
                    <a:pt x="7332" y="211081"/>
                    <a:pt x="7966" y="211240"/>
                  </a:cubicBezTo>
                  <a:cubicBezTo>
                    <a:pt x="13362" y="212353"/>
                    <a:pt x="18440" y="208854"/>
                    <a:pt x="19551" y="203447"/>
                  </a:cubicBezTo>
                  <a:lnTo>
                    <a:pt x="57159" y="11816"/>
                  </a:lnTo>
                  <a:cubicBezTo>
                    <a:pt x="58269" y="6409"/>
                    <a:pt x="54778" y="1320"/>
                    <a:pt x="49383" y="207"/>
                  </a:cubicBezTo>
                  <a:cubicBezTo>
                    <a:pt x="43988" y="-907"/>
                    <a:pt x="38910" y="2592"/>
                    <a:pt x="37799" y="7999"/>
                  </a:cubicBezTo>
                  <a:lnTo>
                    <a:pt x="191" y="199630"/>
                  </a:lnTo>
                  <a:cubicBezTo>
                    <a:pt x="-761" y="204401"/>
                    <a:pt x="1936" y="209013"/>
                    <a:pt x="6221" y="210763"/>
                  </a:cubicBezTo>
                  <a:close/>
                </a:path>
              </a:pathLst>
            </a:custGeom>
            <a:solidFill>
              <a:srgbClr val="000000"/>
            </a:solidFill>
            <a:ln w="15844" cap="flat">
              <a:noFill/>
              <a:prstDash val="solid"/>
              <a:miter/>
            </a:ln>
          </p:spPr>
          <p:txBody>
            <a:bodyPr rtlCol="0" anchor="ctr"/>
            <a:lstStyle/>
            <a:p>
              <a:endParaRPr lang="ja-JP" altLang="en-US"/>
            </a:p>
          </p:txBody>
        </p:sp>
        <p:sp>
          <p:nvSpPr>
            <p:cNvPr id="2090" name="フリーフォーム: 図形 2089">
              <a:extLst>
                <a:ext uri="{FF2B5EF4-FFF2-40B4-BE49-F238E27FC236}">
                  <a16:creationId xmlns:a16="http://schemas.microsoft.com/office/drawing/2014/main" id="{269D5D0F-55BE-0CD3-5E6B-66F9AC30B22E}"/>
                </a:ext>
              </a:extLst>
            </p:cNvPr>
            <p:cNvSpPr/>
            <p:nvPr/>
          </p:nvSpPr>
          <p:spPr>
            <a:xfrm>
              <a:off x="5402264" y="2220866"/>
              <a:ext cx="64620" cy="218658"/>
            </a:xfrm>
            <a:custGeom>
              <a:avLst/>
              <a:gdLst>
                <a:gd name="connsiteX0" fmla="*/ 259 w 64620"/>
                <a:gd name="connsiteY0" fmla="*/ 202540 h 218658"/>
                <a:gd name="connsiteX1" fmla="*/ 37867 w 64620"/>
                <a:gd name="connsiteY1" fmla="*/ 10909 h 218658"/>
                <a:gd name="connsiteX2" fmla="*/ 53736 w 64620"/>
                <a:gd name="connsiteY2" fmla="*/ 254 h 218658"/>
                <a:gd name="connsiteX3" fmla="*/ 64368 w 64620"/>
                <a:gd name="connsiteY3" fmla="*/ 16157 h 218658"/>
                <a:gd name="connsiteX4" fmla="*/ 26760 w 64620"/>
                <a:gd name="connsiteY4" fmla="*/ 207788 h 218658"/>
                <a:gd name="connsiteX5" fmla="*/ 21047 w 64620"/>
                <a:gd name="connsiteY5" fmla="*/ 216376 h 218658"/>
                <a:gd name="connsiteX6" fmla="*/ 10891 w 64620"/>
                <a:gd name="connsiteY6" fmla="*/ 218443 h 218658"/>
                <a:gd name="connsiteX7" fmla="*/ 8511 w 64620"/>
                <a:gd name="connsiteY7" fmla="*/ 217807 h 218658"/>
                <a:gd name="connsiteX8" fmla="*/ 259 w 64620"/>
                <a:gd name="connsiteY8" fmla="*/ 202540 h 218658"/>
                <a:gd name="connsiteX9" fmla="*/ 52308 w 64620"/>
                <a:gd name="connsiteY9" fmla="*/ 7569 h 218658"/>
                <a:gd name="connsiteX10" fmla="*/ 45167 w 64620"/>
                <a:gd name="connsiteY10" fmla="*/ 12340 h 218658"/>
                <a:gd name="connsiteX11" fmla="*/ 7559 w 64620"/>
                <a:gd name="connsiteY11" fmla="*/ 203971 h 218658"/>
                <a:gd name="connsiteX12" fmla="*/ 12319 w 64620"/>
                <a:gd name="connsiteY12" fmla="*/ 211128 h 218658"/>
                <a:gd name="connsiteX13" fmla="*/ 16921 w 64620"/>
                <a:gd name="connsiteY13" fmla="*/ 210174 h 218658"/>
                <a:gd name="connsiteX14" fmla="*/ 19460 w 64620"/>
                <a:gd name="connsiteY14" fmla="*/ 206198 h 218658"/>
                <a:gd name="connsiteX15" fmla="*/ 57068 w 64620"/>
                <a:gd name="connsiteY15" fmla="*/ 14566 h 218658"/>
                <a:gd name="connsiteX16" fmla="*/ 53260 w 64620"/>
                <a:gd name="connsiteY16" fmla="*/ 7728 h 218658"/>
                <a:gd name="connsiteX17" fmla="*/ 52149 w 64620"/>
                <a:gd name="connsiteY17" fmla="*/ 7410 h 2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20" h="218658">
                  <a:moveTo>
                    <a:pt x="259" y="202540"/>
                  </a:moveTo>
                  <a:lnTo>
                    <a:pt x="37867" y="10909"/>
                  </a:lnTo>
                  <a:cubicBezTo>
                    <a:pt x="39295" y="3593"/>
                    <a:pt x="46436" y="-1178"/>
                    <a:pt x="53736" y="254"/>
                  </a:cubicBezTo>
                  <a:cubicBezTo>
                    <a:pt x="61035" y="1685"/>
                    <a:pt x="65796" y="8841"/>
                    <a:pt x="64368" y="16157"/>
                  </a:cubicBezTo>
                  <a:lnTo>
                    <a:pt x="26760" y="207788"/>
                  </a:lnTo>
                  <a:cubicBezTo>
                    <a:pt x="26125" y="211287"/>
                    <a:pt x="24062" y="214467"/>
                    <a:pt x="21047" y="216376"/>
                  </a:cubicBezTo>
                  <a:cubicBezTo>
                    <a:pt x="18032" y="218284"/>
                    <a:pt x="14382" y="219079"/>
                    <a:pt x="10891" y="218443"/>
                  </a:cubicBezTo>
                  <a:cubicBezTo>
                    <a:pt x="10098" y="218284"/>
                    <a:pt x="9304" y="217966"/>
                    <a:pt x="8511" y="217807"/>
                  </a:cubicBezTo>
                  <a:cubicBezTo>
                    <a:pt x="2481" y="215422"/>
                    <a:pt x="-1010" y="209060"/>
                    <a:pt x="259" y="202540"/>
                  </a:cubicBezTo>
                  <a:close/>
                  <a:moveTo>
                    <a:pt x="52308" y="7569"/>
                  </a:moveTo>
                  <a:cubicBezTo>
                    <a:pt x="48975" y="6933"/>
                    <a:pt x="45802" y="9159"/>
                    <a:pt x="45167" y="12340"/>
                  </a:cubicBezTo>
                  <a:lnTo>
                    <a:pt x="7559" y="203971"/>
                  </a:lnTo>
                  <a:cubicBezTo>
                    <a:pt x="6924" y="207311"/>
                    <a:pt x="8987" y="210492"/>
                    <a:pt x="12319" y="211128"/>
                  </a:cubicBezTo>
                  <a:cubicBezTo>
                    <a:pt x="13906" y="211446"/>
                    <a:pt x="15493" y="211128"/>
                    <a:pt x="16921" y="210174"/>
                  </a:cubicBezTo>
                  <a:cubicBezTo>
                    <a:pt x="18350" y="209219"/>
                    <a:pt x="19143" y="207947"/>
                    <a:pt x="19460" y="206198"/>
                  </a:cubicBezTo>
                  <a:lnTo>
                    <a:pt x="57068" y="14566"/>
                  </a:lnTo>
                  <a:cubicBezTo>
                    <a:pt x="57703" y="11704"/>
                    <a:pt x="55958" y="8682"/>
                    <a:pt x="53260" y="7728"/>
                  </a:cubicBezTo>
                  <a:cubicBezTo>
                    <a:pt x="52942" y="7728"/>
                    <a:pt x="52625" y="7410"/>
                    <a:pt x="52149" y="7410"/>
                  </a:cubicBezTo>
                  <a:close/>
                </a:path>
              </a:pathLst>
            </a:custGeom>
            <a:solidFill>
              <a:srgbClr val="000000"/>
            </a:solidFill>
            <a:ln w="15844" cap="flat">
              <a:noFill/>
              <a:prstDash val="solid"/>
              <a:miter/>
            </a:ln>
          </p:spPr>
          <p:txBody>
            <a:bodyPr rtlCol="0" anchor="ctr"/>
            <a:lstStyle/>
            <a:p>
              <a:endParaRPr lang="ja-JP" altLang="en-US"/>
            </a:p>
          </p:txBody>
        </p:sp>
        <p:sp>
          <p:nvSpPr>
            <p:cNvPr id="2091" name="フリーフォーム: 図形 2090">
              <a:extLst>
                <a:ext uri="{FF2B5EF4-FFF2-40B4-BE49-F238E27FC236}">
                  <a16:creationId xmlns:a16="http://schemas.microsoft.com/office/drawing/2014/main" id="{5A2B183C-21EC-9D80-5143-E48204130AB2}"/>
                </a:ext>
              </a:extLst>
            </p:cNvPr>
            <p:cNvSpPr/>
            <p:nvPr/>
          </p:nvSpPr>
          <p:spPr>
            <a:xfrm>
              <a:off x="5451841" y="2158733"/>
              <a:ext cx="24358" cy="43192"/>
            </a:xfrm>
            <a:custGeom>
              <a:avLst/>
              <a:gdLst>
                <a:gd name="connsiteX0" fmla="*/ 6221 w 24358"/>
                <a:gd name="connsiteY0" fmla="*/ 42509 h 43192"/>
                <a:gd name="connsiteX1" fmla="*/ 7967 w 24358"/>
                <a:gd name="connsiteY1" fmla="*/ 42986 h 43192"/>
                <a:gd name="connsiteX2" fmla="*/ 19551 w 24358"/>
                <a:gd name="connsiteY2" fmla="*/ 35193 h 43192"/>
                <a:gd name="connsiteX3" fmla="*/ 24153 w 24358"/>
                <a:gd name="connsiteY3" fmla="*/ 11816 h 43192"/>
                <a:gd name="connsiteX4" fmla="*/ 16377 w 24358"/>
                <a:gd name="connsiteY4" fmla="*/ 207 h 43192"/>
                <a:gd name="connsiteX5" fmla="*/ 4793 w 24358"/>
                <a:gd name="connsiteY5" fmla="*/ 7999 h 43192"/>
                <a:gd name="connsiteX6" fmla="*/ 191 w 24358"/>
                <a:gd name="connsiteY6" fmla="*/ 31376 h 43192"/>
                <a:gd name="connsiteX7" fmla="*/ 6221 w 24358"/>
                <a:gd name="connsiteY7" fmla="*/ 42509 h 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8" h="43192">
                  <a:moveTo>
                    <a:pt x="6221" y="42509"/>
                  </a:moveTo>
                  <a:cubicBezTo>
                    <a:pt x="6221" y="42509"/>
                    <a:pt x="7332" y="42827"/>
                    <a:pt x="7967" y="42986"/>
                  </a:cubicBezTo>
                  <a:cubicBezTo>
                    <a:pt x="13362" y="44099"/>
                    <a:pt x="18440" y="40600"/>
                    <a:pt x="19551" y="35193"/>
                  </a:cubicBezTo>
                  <a:lnTo>
                    <a:pt x="24153" y="11816"/>
                  </a:lnTo>
                  <a:cubicBezTo>
                    <a:pt x="25263" y="6409"/>
                    <a:pt x="21772" y="1320"/>
                    <a:pt x="16377" y="207"/>
                  </a:cubicBezTo>
                  <a:cubicBezTo>
                    <a:pt x="10982" y="-907"/>
                    <a:pt x="5904" y="2592"/>
                    <a:pt x="4793" y="7999"/>
                  </a:cubicBezTo>
                  <a:lnTo>
                    <a:pt x="191" y="31376"/>
                  </a:lnTo>
                  <a:cubicBezTo>
                    <a:pt x="-761" y="36147"/>
                    <a:pt x="1937" y="40759"/>
                    <a:pt x="6221" y="42509"/>
                  </a:cubicBezTo>
                  <a:close/>
                </a:path>
              </a:pathLst>
            </a:custGeom>
            <a:solidFill>
              <a:srgbClr val="000000"/>
            </a:solidFill>
            <a:ln w="15844" cap="flat">
              <a:noFill/>
              <a:prstDash val="solid"/>
              <a:miter/>
            </a:ln>
          </p:spPr>
          <p:txBody>
            <a:bodyPr rtlCol="0" anchor="ctr"/>
            <a:lstStyle/>
            <a:p>
              <a:endParaRPr lang="ja-JP" altLang="en-US"/>
            </a:p>
          </p:txBody>
        </p:sp>
        <p:sp>
          <p:nvSpPr>
            <p:cNvPr id="2092" name="フリーフォーム: 図形 2091">
              <a:extLst>
                <a:ext uri="{FF2B5EF4-FFF2-40B4-BE49-F238E27FC236}">
                  <a16:creationId xmlns:a16="http://schemas.microsoft.com/office/drawing/2014/main" id="{1E4732E0-CE50-5F28-1670-1EDDD4084ECE}"/>
                </a:ext>
              </a:extLst>
            </p:cNvPr>
            <p:cNvSpPr/>
            <p:nvPr/>
          </p:nvSpPr>
          <p:spPr>
            <a:xfrm>
              <a:off x="5448123" y="2155187"/>
              <a:ext cx="31597" cy="50425"/>
            </a:xfrm>
            <a:custGeom>
              <a:avLst/>
              <a:gdLst>
                <a:gd name="connsiteX0" fmla="*/ 260 w 31597"/>
                <a:gd name="connsiteY0" fmla="*/ 34286 h 50425"/>
                <a:gd name="connsiteX1" fmla="*/ 4861 w 31597"/>
                <a:gd name="connsiteY1" fmla="*/ 10909 h 50425"/>
                <a:gd name="connsiteX2" fmla="*/ 20729 w 31597"/>
                <a:gd name="connsiteY2" fmla="*/ 254 h 50425"/>
                <a:gd name="connsiteX3" fmla="*/ 29298 w 31597"/>
                <a:gd name="connsiteY3" fmla="*/ 5979 h 50425"/>
                <a:gd name="connsiteX4" fmla="*/ 31361 w 31597"/>
                <a:gd name="connsiteY4" fmla="*/ 16157 h 50425"/>
                <a:gd name="connsiteX5" fmla="*/ 26759 w 31597"/>
                <a:gd name="connsiteY5" fmla="*/ 39534 h 50425"/>
                <a:gd name="connsiteX6" fmla="*/ 21047 w 31597"/>
                <a:gd name="connsiteY6" fmla="*/ 48122 h 50425"/>
                <a:gd name="connsiteX7" fmla="*/ 10891 w 31597"/>
                <a:gd name="connsiteY7" fmla="*/ 50189 h 50425"/>
                <a:gd name="connsiteX8" fmla="*/ 8511 w 31597"/>
                <a:gd name="connsiteY8" fmla="*/ 49553 h 50425"/>
                <a:gd name="connsiteX9" fmla="*/ 260 w 31597"/>
                <a:gd name="connsiteY9" fmla="*/ 34286 h 50425"/>
                <a:gd name="connsiteX10" fmla="*/ 19460 w 31597"/>
                <a:gd name="connsiteY10" fmla="*/ 7569 h 50425"/>
                <a:gd name="connsiteX11" fmla="*/ 12319 w 31597"/>
                <a:gd name="connsiteY11" fmla="*/ 12340 h 50425"/>
                <a:gd name="connsiteX12" fmla="*/ 7718 w 31597"/>
                <a:gd name="connsiteY12" fmla="*/ 35717 h 50425"/>
                <a:gd name="connsiteX13" fmla="*/ 12478 w 31597"/>
                <a:gd name="connsiteY13" fmla="*/ 42874 h 50425"/>
                <a:gd name="connsiteX14" fmla="*/ 17080 w 31597"/>
                <a:gd name="connsiteY14" fmla="*/ 41920 h 50425"/>
                <a:gd name="connsiteX15" fmla="*/ 19619 w 31597"/>
                <a:gd name="connsiteY15" fmla="*/ 37944 h 50425"/>
                <a:gd name="connsiteX16" fmla="*/ 24220 w 31597"/>
                <a:gd name="connsiteY16" fmla="*/ 14566 h 50425"/>
                <a:gd name="connsiteX17" fmla="*/ 23268 w 31597"/>
                <a:gd name="connsiteY17" fmla="*/ 9955 h 50425"/>
                <a:gd name="connsiteX18" fmla="*/ 20412 w 31597"/>
                <a:gd name="connsiteY18" fmla="*/ 7728 h 50425"/>
                <a:gd name="connsiteX19" fmla="*/ 19301 w 31597"/>
                <a:gd name="connsiteY19" fmla="*/ 7410 h 5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97" h="50425">
                  <a:moveTo>
                    <a:pt x="260" y="34286"/>
                  </a:moveTo>
                  <a:lnTo>
                    <a:pt x="4861" y="10909"/>
                  </a:lnTo>
                  <a:cubicBezTo>
                    <a:pt x="6290" y="3593"/>
                    <a:pt x="13430" y="-1178"/>
                    <a:pt x="20729" y="254"/>
                  </a:cubicBezTo>
                  <a:cubicBezTo>
                    <a:pt x="24220" y="890"/>
                    <a:pt x="27394" y="2957"/>
                    <a:pt x="29298" y="5979"/>
                  </a:cubicBezTo>
                  <a:cubicBezTo>
                    <a:pt x="31361" y="9000"/>
                    <a:pt x="31996" y="12658"/>
                    <a:pt x="31361" y="16157"/>
                  </a:cubicBezTo>
                  <a:lnTo>
                    <a:pt x="26759" y="39534"/>
                  </a:lnTo>
                  <a:cubicBezTo>
                    <a:pt x="26125" y="43033"/>
                    <a:pt x="24062" y="46213"/>
                    <a:pt x="21047" y="48122"/>
                  </a:cubicBezTo>
                  <a:cubicBezTo>
                    <a:pt x="18032" y="50189"/>
                    <a:pt x="14382" y="50825"/>
                    <a:pt x="10891" y="50189"/>
                  </a:cubicBezTo>
                  <a:cubicBezTo>
                    <a:pt x="10098" y="50030"/>
                    <a:pt x="9304" y="49712"/>
                    <a:pt x="8511" y="49553"/>
                  </a:cubicBezTo>
                  <a:cubicBezTo>
                    <a:pt x="2481" y="47168"/>
                    <a:pt x="-1010" y="40806"/>
                    <a:pt x="260" y="34286"/>
                  </a:cubicBezTo>
                  <a:close/>
                  <a:moveTo>
                    <a:pt x="19460" y="7569"/>
                  </a:moveTo>
                  <a:cubicBezTo>
                    <a:pt x="16128" y="6933"/>
                    <a:pt x="12954" y="9159"/>
                    <a:pt x="12319" y="12340"/>
                  </a:cubicBezTo>
                  <a:lnTo>
                    <a:pt x="7718" y="35717"/>
                  </a:lnTo>
                  <a:cubicBezTo>
                    <a:pt x="7083" y="39057"/>
                    <a:pt x="9304" y="42238"/>
                    <a:pt x="12478" y="42874"/>
                  </a:cubicBezTo>
                  <a:cubicBezTo>
                    <a:pt x="14065" y="43192"/>
                    <a:pt x="15652" y="42874"/>
                    <a:pt x="17080" y="41920"/>
                  </a:cubicBezTo>
                  <a:cubicBezTo>
                    <a:pt x="18508" y="40965"/>
                    <a:pt x="19301" y="39693"/>
                    <a:pt x="19619" y="37944"/>
                  </a:cubicBezTo>
                  <a:lnTo>
                    <a:pt x="24220" y="14566"/>
                  </a:lnTo>
                  <a:cubicBezTo>
                    <a:pt x="24538" y="12976"/>
                    <a:pt x="24220" y="11386"/>
                    <a:pt x="23268" y="9955"/>
                  </a:cubicBezTo>
                  <a:cubicBezTo>
                    <a:pt x="22634" y="8841"/>
                    <a:pt x="21523" y="8205"/>
                    <a:pt x="20412" y="7728"/>
                  </a:cubicBezTo>
                  <a:cubicBezTo>
                    <a:pt x="20095" y="7728"/>
                    <a:pt x="19619" y="7410"/>
                    <a:pt x="19301" y="7410"/>
                  </a:cubicBezTo>
                  <a:close/>
                </a:path>
              </a:pathLst>
            </a:custGeom>
            <a:solidFill>
              <a:srgbClr val="000000"/>
            </a:solidFill>
            <a:ln w="15844" cap="flat">
              <a:noFill/>
              <a:prstDash val="solid"/>
              <a:miter/>
            </a:ln>
          </p:spPr>
          <p:txBody>
            <a:bodyPr rtlCol="0" anchor="ctr"/>
            <a:lstStyle/>
            <a:p>
              <a:endParaRPr lang="ja-JP" altLang="en-US"/>
            </a:p>
          </p:txBody>
        </p:sp>
        <p:sp>
          <p:nvSpPr>
            <p:cNvPr id="2093" name="フリーフォーム: 図形 2092">
              <a:extLst>
                <a:ext uri="{FF2B5EF4-FFF2-40B4-BE49-F238E27FC236}">
                  <a16:creationId xmlns:a16="http://schemas.microsoft.com/office/drawing/2014/main" id="{9BAB66A2-0977-1863-74B4-F6979E6D9E99}"/>
                </a:ext>
              </a:extLst>
            </p:cNvPr>
            <p:cNvSpPr/>
            <p:nvPr/>
          </p:nvSpPr>
          <p:spPr>
            <a:xfrm>
              <a:off x="5681079" y="2669834"/>
              <a:ext cx="123776" cy="33057"/>
            </a:xfrm>
            <a:custGeom>
              <a:avLst/>
              <a:gdLst>
                <a:gd name="connsiteX0" fmla="*/ 6281 w 123776"/>
                <a:gd name="connsiteY0" fmla="*/ 18994 h 33057"/>
                <a:gd name="connsiteX1" fmla="*/ 8661 w 123776"/>
                <a:gd name="connsiteY1" fmla="*/ 19630 h 33057"/>
                <a:gd name="connsiteX2" fmla="*/ 112758 w 123776"/>
                <a:gd name="connsiteY2" fmla="*/ 32988 h 33057"/>
                <a:gd name="connsiteX3" fmla="*/ 123707 w 123776"/>
                <a:gd name="connsiteY3" fmla="*/ 24401 h 33057"/>
                <a:gd name="connsiteX4" fmla="*/ 115138 w 123776"/>
                <a:gd name="connsiteY4" fmla="*/ 13428 h 33057"/>
                <a:gd name="connsiteX5" fmla="*/ 11042 w 123776"/>
                <a:gd name="connsiteY5" fmla="*/ 69 h 33057"/>
                <a:gd name="connsiteX6" fmla="*/ 92 w 123776"/>
                <a:gd name="connsiteY6" fmla="*/ 8657 h 33057"/>
                <a:gd name="connsiteX7" fmla="*/ 6281 w 123776"/>
                <a:gd name="connsiteY7" fmla="*/ 18994 h 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6" h="33057">
                  <a:moveTo>
                    <a:pt x="6281" y="18994"/>
                  </a:moveTo>
                  <a:cubicBezTo>
                    <a:pt x="6281" y="18994"/>
                    <a:pt x="7868" y="19471"/>
                    <a:pt x="8661" y="19630"/>
                  </a:cubicBezTo>
                  <a:lnTo>
                    <a:pt x="112758" y="32988"/>
                  </a:lnTo>
                  <a:cubicBezTo>
                    <a:pt x="118153" y="33625"/>
                    <a:pt x="123072" y="29808"/>
                    <a:pt x="123707" y="24401"/>
                  </a:cubicBezTo>
                  <a:cubicBezTo>
                    <a:pt x="124342" y="18994"/>
                    <a:pt x="120533" y="14064"/>
                    <a:pt x="115138" y="13428"/>
                  </a:cubicBezTo>
                  <a:lnTo>
                    <a:pt x="11042" y="69"/>
                  </a:lnTo>
                  <a:cubicBezTo>
                    <a:pt x="5646" y="-567"/>
                    <a:pt x="727" y="3250"/>
                    <a:pt x="92" y="8657"/>
                  </a:cubicBezTo>
                  <a:cubicBezTo>
                    <a:pt x="-542" y="13269"/>
                    <a:pt x="2155" y="17403"/>
                    <a:pt x="6281" y="18994"/>
                  </a:cubicBezTo>
                  <a:close/>
                </a:path>
              </a:pathLst>
            </a:custGeom>
            <a:solidFill>
              <a:srgbClr val="000000"/>
            </a:solidFill>
            <a:ln w="15844" cap="flat">
              <a:noFill/>
              <a:prstDash val="solid"/>
              <a:miter/>
            </a:ln>
          </p:spPr>
          <p:txBody>
            <a:bodyPr rtlCol="0" anchor="ctr"/>
            <a:lstStyle/>
            <a:p>
              <a:endParaRPr lang="ja-JP" altLang="en-US"/>
            </a:p>
          </p:txBody>
        </p:sp>
        <p:sp>
          <p:nvSpPr>
            <p:cNvPr id="2094" name="フリーフォーム: 図形 2093">
              <a:extLst>
                <a:ext uri="{FF2B5EF4-FFF2-40B4-BE49-F238E27FC236}">
                  <a16:creationId xmlns:a16="http://schemas.microsoft.com/office/drawing/2014/main" id="{2992849B-F674-3698-29D9-8CA00F77B3FB}"/>
                </a:ext>
              </a:extLst>
            </p:cNvPr>
            <p:cNvSpPr/>
            <p:nvPr/>
          </p:nvSpPr>
          <p:spPr>
            <a:xfrm>
              <a:off x="5677569" y="2665967"/>
              <a:ext cx="131137" cy="40633"/>
            </a:xfrm>
            <a:custGeom>
              <a:avLst/>
              <a:gdLst>
                <a:gd name="connsiteX0" fmla="*/ 112 w 131137"/>
                <a:gd name="connsiteY0" fmla="*/ 11888 h 40633"/>
                <a:gd name="connsiteX1" fmla="*/ 5190 w 131137"/>
                <a:gd name="connsiteY1" fmla="*/ 2824 h 40633"/>
                <a:gd name="connsiteX2" fmla="*/ 15187 w 131137"/>
                <a:gd name="connsiteY2" fmla="*/ 120 h 40633"/>
                <a:gd name="connsiteX3" fmla="*/ 119284 w 131137"/>
                <a:gd name="connsiteY3" fmla="*/ 13479 h 40633"/>
                <a:gd name="connsiteX4" fmla="*/ 131026 w 131137"/>
                <a:gd name="connsiteY4" fmla="*/ 28745 h 40633"/>
                <a:gd name="connsiteX5" fmla="*/ 125948 w 131137"/>
                <a:gd name="connsiteY5" fmla="*/ 37810 h 40633"/>
                <a:gd name="connsiteX6" fmla="*/ 115951 w 131137"/>
                <a:gd name="connsiteY6" fmla="*/ 40514 h 40633"/>
                <a:gd name="connsiteX7" fmla="*/ 11855 w 131137"/>
                <a:gd name="connsiteY7" fmla="*/ 27155 h 40633"/>
                <a:gd name="connsiteX8" fmla="*/ 8522 w 131137"/>
                <a:gd name="connsiteY8" fmla="*/ 26360 h 40633"/>
                <a:gd name="connsiteX9" fmla="*/ 112 w 131137"/>
                <a:gd name="connsiteY9" fmla="*/ 12047 h 40633"/>
                <a:gd name="connsiteX10" fmla="*/ 118331 w 131137"/>
                <a:gd name="connsiteY10" fmla="*/ 20953 h 40633"/>
                <a:gd name="connsiteX11" fmla="*/ 14235 w 131137"/>
                <a:gd name="connsiteY11" fmla="*/ 7594 h 40633"/>
                <a:gd name="connsiteX12" fmla="*/ 9792 w 131137"/>
                <a:gd name="connsiteY12" fmla="*/ 8867 h 40633"/>
                <a:gd name="connsiteX13" fmla="*/ 7412 w 131137"/>
                <a:gd name="connsiteY13" fmla="*/ 13002 h 40633"/>
                <a:gd name="connsiteX14" fmla="*/ 12648 w 131137"/>
                <a:gd name="connsiteY14" fmla="*/ 19840 h 40633"/>
                <a:gd name="connsiteX15" fmla="*/ 116745 w 131137"/>
                <a:gd name="connsiteY15" fmla="*/ 33198 h 40633"/>
                <a:gd name="connsiteX16" fmla="*/ 123568 w 131137"/>
                <a:gd name="connsiteY16" fmla="*/ 27950 h 40633"/>
                <a:gd name="connsiteX17" fmla="*/ 119760 w 131137"/>
                <a:gd name="connsiteY17" fmla="*/ 21430 h 40633"/>
                <a:gd name="connsiteX18" fmla="*/ 118331 w 131137"/>
                <a:gd name="connsiteY18" fmla="*/ 21112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137" h="40633">
                  <a:moveTo>
                    <a:pt x="112" y="11888"/>
                  </a:moveTo>
                  <a:cubicBezTo>
                    <a:pt x="588" y="8231"/>
                    <a:pt x="2334" y="5050"/>
                    <a:pt x="5190" y="2824"/>
                  </a:cubicBezTo>
                  <a:cubicBezTo>
                    <a:pt x="8046" y="597"/>
                    <a:pt x="11537" y="-357"/>
                    <a:pt x="15187" y="120"/>
                  </a:cubicBezTo>
                  <a:lnTo>
                    <a:pt x="119284" y="13479"/>
                  </a:lnTo>
                  <a:cubicBezTo>
                    <a:pt x="126742" y="14433"/>
                    <a:pt x="131978" y="21271"/>
                    <a:pt x="131026" y="28745"/>
                  </a:cubicBezTo>
                  <a:cubicBezTo>
                    <a:pt x="130550" y="32403"/>
                    <a:pt x="128805" y="35584"/>
                    <a:pt x="125948" y="37810"/>
                  </a:cubicBezTo>
                  <a:cubicBezTo>
                    <a:pt x="123092" y="40037"/>
                    <a:pt x="119601" y="40991"/>
                    <a:pt x="115951" y="40514"/>
                  </a:cubicBezTo>
                  <a:lnTo>
                    <a:pt x="11855" y="27155"/>
                  </a:lnTo>
                  <a:cubicBezTo>
                    <a:pt x="10744" y="27155"/>
                    <a:pt x="9633" y="26678"/>
                    <a:pt x="8522" y="26360"/>
                  </a:cubicBezTo>
                  <a:cubicBezTo>
                    <a:pt x="2810" y="24134"/>
                    <a:pt x="-681" y="18249"/>
                    <a:pt x="112" y="12047"/>
                  </a:cubicBezTo>
                  <a:close/>
                  <a:moveTo>
                    <a:pt x="118331" y="20953"/>
                  </a:moveTo>
                  <a:lnTo>
                    <a:pt x="14235" y="7594"/>
                  </a:lnTo>
                  <a:cubicBezTo>
                    <a:pt x="12648" y="7435"/>
                    <a:pt x="11061" y="7754"/>
                    <a:pt x="9792" y="8867"/>
                  </a:cubicBezTo>
                  <a:cubicBezTo>
                    <a:pt x="8522" y="9821"/>
                    <a:pt x="7729" y="11252"/>
                    <a:pt x="7412" y="13002"/>
                  </a:cubicBezTo>
                  <a:cubicBezTo>
                    <a:pt x="6936" y="16341"/>
                    <a:pt x="9316" y="19363"/>
                    <a:pt x="12648" y="19840"/>
                  </a:cubicBezTo>
                  <a:lnTo>
                    <a:pt x="116745" y="33198"/>
                  </a:lnTo>
                  <a:cubicBezTo>
                    <a:pt x="120077" y="33675"/>
                    <a:pt x="123092" y="31290"/>
                    <a:pt x="123568" y="27950"/>
                  </a:cubicBezTo>
                  <a:cubicBezTo>
                    <a:pt x="123885" y="25088"/>
                    <a:pt x="122299" y="22543"/>
                    <a:pt x="119760" y="21430"/>
                  </a:cubicBezTo>
                  <a:cubicBezTo>
                    <a:pt x="119284" y="21271"/>
                    <a:pt x="118807" y="21112"/>
                    <a:pt x="118331" y="21112"/>
                  </a:cubicBezTo>
                  <a:close/>
                </a:path>
              </a:pathLst>
            </a:custGeom>
            <a:solidFill>
              <a:srgbClr val="000000"/>
            </a:solidFill>
            <a:ln w="15844" cap="flat">
              <a:noFill/>
              <a:prstDash val="solid"/>
              <a:miter/>
            </a:ln>
          </p:spPr>
          <p:txBody>
            <a:bodyPr rtlCol="0" anchor="ctr"/>
            <a:lstStyle/>
            <a:p>
              <a:endParaRPr lang="ja-JP" altLang="en-US"/>
            </a:p>
          </p:txBody>
        </p:sp>
        <p:sp>
          <p:nvSpPr>
            <p:cNvPr id="2095" name="フリーフォーム: 図形 2094">
              <a:extLst>
                <a:ext uri="{FF2B5EF4-FFF2-40B4-BE49-F238E27FC236}">
                  <a16:creationId xmlns:a16="http://schemas.microsoft.com/office/drawing/2014/main" id="{30947E86-DB60-10BB-3D6D-E849AC3DC9F8}"/>
                </a:ext>
              </a:extLst>
            </p:cNvPr>
            <p:cNvSpPr/>
            <p:nvPr/>
          </p:nvSpPr>
          <p:spPr>
            <a:xfrm>
              <a:off x="5836748" y="2690347"/>
              <a:ext cx="47293" cy="23361"/>
            </a:xfrm>
            <a:custGeom>
              <a:avLst/>
              <a:gdLst>
                <a:gd name="connsiteX0" fmla="*/ 6122 w 47293"/>
                <a:gd name="connsiteY0" fmla="*/ 18996 h 23361"/>
                <a:gd name="connsiteX1" fmla="*/ 8503 w 47293"/>
                <a:gd name="connsiteY1" fmla="*/ 19632 h 23361"/>
                <a:gd name="connsiteX2" fmla="*/ 36114 w 47293"/>
                <a:gd name="connsiteY2" fmla="*/ 23290 h 23361"/>
                <a:gd name="connsiteX3" fmla="*/ 47221 w 47293"/>
                <a:gd name="connsiteY3" fmla="*/ 14861 h 23361"/>
                <a:gd name="connsiteX4" fmla="*/ 38811 w 47293"/>
                <a:gd name="connsiteY4" fmla="*/ 3729 h 23361"/>
                <a:gd name="connsiteX5" fmla="*/ 11200 w 47293"/>
                <a:gd name="connsiteY5" fmla="*/ 72 h 23361"/>
                <a:gd name="connsiteX6" fmla="*/ 92 w 47293"/>
                <a:gd name="connsiteY6" fmla="*/ 8500 h 23361"/>
                <a:gd name="connsiteX7" fmla="*/ 6281 w 47293"/>
                <a:gd name="connsiteY7" fmla="*/ 18996 h 2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93" h="23361">
                  <a:moveTo>
                    <a:pt x="6122" y="18996"/>
                  </a:moveTo>
                  <a:cubicBezTo>
                    <a:pt x="6122" y="18996"/>
                    <a:pt x="7709" y="19473"/>
                    <a:pt x="8503" y="19632"/>
                  </a:cubicBezTo>
                  <a:lnTo>
                    <a:pt x="36114" y="23290"/>
                  </a:lnTo>
                  <a:cubicBezTo>
                    <a:pt x="41509" y="23926"/>
                    <a:pt x="46428" y="20269"/>
                    <a:pt x="47221" y="14861"/>
                  </a:cubicBezTo>
                  <a:cubicBezTo>
                    <a:pt x="47856" y="9454"/>
                    <a:pt x="44206" y="4525"/>
                    <a:pt x="38811" y="3729"/>
                  </a:cubicBezTo>
                  <a:lnTo>
                    <a:pt x="11200" y="72"/>
                  </a:lnTo>
                  <a:cubicBezTo>
                    <a:pt x="5805" y="-564"/>
                    <a:pt x="886" y="3093"/>
                    <a:pt x="92" y="8500"/>
                  </a:cubicBezTo>
                  <a:cubicBezTo>
                    <a:pt x="-542" y="13112"/>
                    <a:pt x="2155" y="17406"/>
                    <a:pt x="6281" y="18996"/>
                  </a:cubicBezTo>
                  <a:close/>
                </a:path>
              </a:pathLst>
            </a:custGeom>
            <a:solidFill>
              <a:srgbClr val="000000"/>
            </a:solidFill>
            <a:ln w="15844" cap="flat">
              <a:noFill/>
              <a:prstDash val="solid"/>
              <a:miter/>
            </a:ln>
          </p:spPr>
          <p:txBody>
            <a:bodyPr rtlCol="0" anchor="ctr"/>
            <a:lstStyle/>
            <a:p>
              <a:endParaRPr lang="ja-JP" altLang="en-US"/>
            </a:p>
          </p:txBody>
        </p:sp>
        <p:sp>
          <p:nvSpPr>
            <p:cNvPr id="2096" name="フリーフォーム: 図形 2095">
              <a:extLst>
                <a:ext uri="{FF2B5EF4-FFF2-40B4-BE49-F238E27FC236}">
                  <a16:creationId xmlns:a16="http://schemas.microsoft.com/office/drawing/2014/main" id="{01775D40-6CF7-F73C-8641-4519F77F795A}"/>
                </a:ext>
              </a:extLst>
            </p:cNvPr>
            <p:cNvSpPr/>
            <p:nvPr/>
          </p:nvSpPr>
          <p:spPr>
            <a:xfrm>
              <a:off x="5832920" y="2686612"/>
              <a:ext cx="54688" cy="30961"/>
            </a:xfrm>
            <a:custGeom>
              <a:avLst/>
              <a:gdLst>
                <a:gd name="connsiteX0" fmla="*/ 112 w 54688"/>
                <a:gd name="connsiteY0" fmla="*/ 11758 h 30961"/>
                <a:gd name="connsiteX1" fmla="*/ 15345 w 54688"/>
                <a:gd name="connsiteY1" fmla="*/ 149 h 30961"/>
                <a:gd name="connsiteX2" fmla="*/ 42957 w 54688"/>
                <a:gd name="connsiteY2" fmla="*/ 3807 h 30961"/>
                <a:gd name="connsiteX3" fmla="*/ 54540 w 54688"/>
                <a:gd name="connsiteY3" fmla="*/ 19074 h 30961"/>
                <a:gd name="connsiteX4" fmla="*/ 49304 w 54688"/>
                <a:gd name="connsiteY4" fmla="*/ 28138 h 30961"/>
                <a:gd name="connsiteX5" fmla="*/ 39307 w 54688"/>
                <a:gd name="connsiteY5" fmla="*/ 30842 h 30961"/>
                <a:gd name="connsiteX6" fmla="*/ 11696 w 54688"/>
                <a:gd name="connsiteY6" fmla="*/ 27184 h 30961"/>
                <a:gd name="connsiteX7" fmla="*/ 8522 w 54688"/>
                <a:gd name="connsiteY7" fmla="*/ 26389 h 30961"/>
                <a:gd name="connsiteX8" fmla="*/ 112 w 54688"/>
                <a:gd name="connsiteY8" fmla="*/ 11917 h 30961"/>
                <a:gd name="connsiteX9" fmla="*/ 42005 w 54688"/>
                <a:gd name="connsiteY9" fmla="*/ 11122 h 30961"/>
                <a:gd name="connsiteX10" fmla="*/ 14393 w 54688"/>
                <a:gd name="connsiteY10" fmla="*/ 7464 h 30961"/>
                <a:gd name="connsiteX11" fmla="*/ 7570 w 54688"/>
                <a:gd name="connsiteY11" fmla="*/ 12712 h 30961"/>
                <a:gd name="connsiteX12" fmla="*/ 12806 w 54688"/>
                <a:gd name="connsiteY12" fmla="*/ 19551 h 30961"/>
                <a:gd name="connsiteX13" fmla="*/ 40418 w 54688"/>
                <a:gd name="connsiteY13" fmla="*/ 23208 h 30961"/>
                <a:gd name="connsiteX14" fmla="*/ 44861 w 54688"/>
                <a:gd name="connsiteY14" fmla="*/ 21936 h 30961"/>
                <a:gd name="connsiteX15" fmla="*/ 47241 w 54688"/>
                <a:gd name="connsiteY15" fmla="*/ 17801 h 30961"/>
                <a:gd name="connsiteX16" fmla="*/ 43433 w 54688"/>
                <a:gd name="connsiteY16" fmla="*/ 11281 h 30961"/>
                <a:gd name="connsiteX17" fmla="*/ 42005 w 54688"/>
                <a:gd name="connsiteY17" fmla="*/ 10963 h 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88" h="30961">
                  <a:moveTo>
                    <a:pt x="112" y="11758"/>
                  </a:moveTo>
                  <a:cubicBezTo>
                    <a:pt x="1064" y="4284"/>
                    <a:pt x="7887" y="-964"/>
                    <a:pt x="15345" y="149"/>
                  </a:cubicBezTo>
                  <a:lnTo>
                    <a:pt x="42957" y="3807"/>
                  </a:lnTo>
                  <a:cubicBezTo>
                    <a:pt x="50415" y="4761"/>
                    <a:pt x="55651" y="11599"/>
                    <a:pt x="54540" y="19074"/>
                  </a:cubicBezTo>
                  <a:cubicBezTo>
                    <a:pt x="54064" y="22731"/>
                    <a:pt x="52160" y="25912"/>
                    <a:pt x="49304" y="28138"/>
                  </a:cubicBezTo>
                  <a:cubicBezTo>
                    <a:pt x="46448" y="30365"/>
                    <a:pt x="42798" y="31319"/>
                    <a:pt x="39307" y="30842"/>
                  </a:cubicBezTo>
                  <a:lnTo>
                    <a:pt x="11696" y="27184"/>
                  </a:lnTo>
                  <a:cubicBezTo>
                    <a:pt x="10585" y="27184"/>
                    <a:pt x="9474" y="26707"/>
                    <a:pt x="8522" y="26389"/>
                  </a:cubicBezTo>
                  <a:cubicBezTo>
                    <a:pt x="2810" y="24163"/>
                    <a:pt x="-681" y="18119"/>
                    <a:pt x="112" y="11917"/>
                  </a:cubicBezTo>
                  <a:close/>
                  <a:moveTo>
                    <a:pt x="42005" y="11122"/>
                  </a:moveTo>
                  <a:lnTo>
                    <a:pt x="14393" y="7464"/>
                  </a:lnTo>
                  <a:cubicBezTo>
                    <a:pt x="11061" y="6987"/>
                    <a:pt x="8046" y="9373"/>
                    <a:pt x="7570" y="12712"/>
                  </a:cubicBezTo>
                  <a:cubicBezTo>
                    <a:pt x="7094" y="16052"/>
                    <a:pt x="9474" y="19074"/>
                    <a:pt x="12806" y="19551"/>
                  </a:cubicBezTo>
                  <a:lnTo>
                    <a:pt x="40418" y="23208"/>
                  </a:lnTo>
                  <a:cubicBezTo>
                    <a:pt x="42005" y="23367"/>
                    <a:pt x="43591" y="23049"/>
                    <a:pt x="44861" y="21936"/>
                  </a:cubicBezTo>
                  <a:cubicBezTo>
                    <a:pt x="46130" y="20982"/>
                    <a:pt x="46924" y="19551"/>
                    <a:pt x="47241" y="17801"/>
                  </a:cubicBezTo>
                  <a:cubicBezTo>
                    <a:pt x="47558" y="14939"/>
                    <a:pt x="45972" y="12235"/>
                    <a:pt x="43433" y="11281"/>
                  </a:cubicBezTo>
                  <a:cubicBezTo>
                    <a:pt x="42957" y="11122"/>
                    <a:pt x="42481" y="10963"/>
                    <a:pt x="42005" y="10963"/>
                  </a:cubicBezTo>
                  <a:close/>
                </a:path>
              </a:pathLst>
            </a:custGeom>
            <a:solidFill>
              <a:srgbClr val="000000"/>
            </a:solidFill>
            <a:ln w="15844" cap="flat">
              <a:noFill/>
              <a:prstDash val="solid"/>
              <a:miter/>
            </a:ln>
          </p:spPr>
          <p:txBody>
            <a:bodyPr rtlCol="0" anchor="ctr"/>
            <a:lstStyle/>
            <a:p>
              <a:endParaRPr lang="ja-JP" altLang="en-US"/>
            </a:p>
          </p:txBody>
        </p:sp>
        <p:sp>
          <p:nvSpPr>
            <p:cNvPr id="2097" name="フリーフォーム: 図形 2096">
              <a:extLst>
                <a:ext uri="{FF2B5EF4-FFF2-40B4-BE49-F238E27FC236}">
                  <a16:creationId xmlns:a16="http://schemas.microsoft.com/office/drawing/2014/main" id="{C4D5FC58-D2C6-DCEC-C0AD-9FA1FBDCC8AE}"/>
                </a:ext>
              </a:extLst>
            </p:cNvPr>
            <p:cNvSpPr/>
            <p:nvPr/>
          </p:nvSpPr>
          <p:spPr>
            <a:xfrm>
              <a:off x="5655746" y="2533578"/>
              <a:ext cx="162406" cy="58952"/>
            </a:xfrm>
            <a:custGeom>
              <a:avLst/>
              <a:gdLst>
                <a:gd name="connsiteX0" fmla="*/ 6225 w 162406"/>
                <a:gd name="connsiteY0" fmla="*/ 58242 h 58952"/>
                <a:gd name="connsiteX1" fmla="*/ 12414 w 162406"/>
                <a:gd name="connsiteY1" fmla="*/ 58560 h 58952"/>
                <a:gd name="connsiteX2" fmla="*/ 155229 w 162406"/>
                <a:gd name="connsiteY2" fmla="*/ 19280 h 58952"/>
                <a:gd name="connsiteX3" fmla="*/ 162053 w 162406"/>
                <a:gd name="connsiteY3" fmla="*/ 7193 h 58952"/>
                <a:gd name="connsiteX4" fmla="*/ 149993 w 162406"/>
                <a:gd name="connsiteY4" fmla="*/ 355 h 58952"/>
                <a:gd name="connsiteX5" fmla="*/ 7177 w 162406"/>
                <a:gd name="connsiteY5" fmla="*/ 39635 h 58952"/>
                <a:gd name="connsiteX6" fmla="*/ 354 w 162406"/>
                <a:gd name="connsiteY6" fmla="*/ 51722 h 58952"/>
                <a:gd name="connsiteX7" fmla="*/ 6225 w 162406"/>
                <a:gd name="connsiteY7" fmla="*/ 58242 h 5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6" h="58952">
                  <a:moveTo>
                    <a:pt x="6225" y="58242"/>
                  </a:moveTo>
                  <a:cubicBezTo>
                    <a:pt x="8129" y="59037"/>
                    <a:pt x="10351" y="59196"/>
                    <a:pt x="12414" y="58560"/>
                  </a:cubicBezTo>
                  <a:lnTo>
                    <a:pt x="155229" y="19280"/>
                  </a:lnTo>
                  <a:cubicBezTo>
                    <a:pt x="160466" y="17848"/>
                    <a:pt x="163481" y="12441"/>
                    <a:pt x="162053" y="7193"/>
                  </a:cubicBezTo>
                  <a:cubicBezTo>
                    <a:pt x="160625" y="1945"/>
                    <a:pt x="155229" y="-1076"/>
                    <a:pt x="149993" y="355"/>
                  </a:cubicBezTo>
                  <a:lnTo>
                    <a:pt x="7177" y="39635"/>
                  </a:lnTo>
                  <a:cubicBezTo>
                    <a:pt x="1941" y="41067"/>
                    <a:pt x="-1074" y="46474"/>
                    <a:pt x="354" y="51722"/>
                  </a:cubicBezTo>
                  <a:cubicBezTo>
                    <a:pt x="1147" y="54902"/>
                    <a:pt x="3369" y="57129"/>
                    <a:pt x="6225" y="58242"/>
                  </a:cubicBezTo>
                  <a:close/>
                </a:path>
              </a:pathLst>
            </a:custGeom>
            <a:solidFill>
              <a:srgbClr val="000000"/>
            </a:solidFill>
            <a:ln w="15844" cap="flat">
              <a:noFill/>
              <a:prstDash val="solid"/>
              <a:miter/>
            </a:ln>
          </p:spPr>
          <p:txBody>
            <a:bodyPr rtlCol="0" anchor="ctr"/>
            <a:lstStyle/>
            <a:p>
              <a:endParaRPr lang="ja-JP" altLang="en-US"/>
            </a:p>
          </p:txBody>
        </p:sp>
        <p:sp>
          <p:nvSpPr>
            <p:cNvPr id="2098" name="フリーフォーム: 図形 2097">
              <a:extLst>
                <a:ext uri="{FF2B5EF4-FFF2-40B4-BE49-F238E27FC236}">
                  <a16:creationId xmlns:a16="http://schemas.microsoft.com/office/drawing/2014/main" id="{8FAF3231-7725-244E-6B1F-A0F1AA06C3BD}"/>
                </a:ext>
              </a:extLst>
            </p:cNvPr>
            <p:cNvSpPr/>
            <p:nvPr/>
          </p:nvSpPr>
          <p:spPr>
            <a:xfrm>
              <a:off x="5651968" y="2529792"/>
              <a:ext cx="169962" cy="66500"/>
            </a:xfrm>
            <a:custGeom>
              <a:avLst/>
              <a:gdLst>
                <a:gd name="connsiteX0" fmla="*/ 482 w 169962"/>
                <a:gd name="connsiteY0" fmla="*/ 56462 h 66500"/>
                <a:gd name="connsiteX1" fmla="*/ 1752 w 169962"/>
                <a:gd name="connsiteY1" fmla="*/ 46125 h 66500"/>
                <a:gd name="connsiteX2" fmla="*/ 10003 w 169962"/>
                <a:gd name="connsiteY2" fmla="*/ 39764 h 66500"/>
                <a:gd name="connsiteX3" fmla="*/ 152819 w 169962"/>
                <a:gd name="connsiteY3" fmla="*/ 483 h 66500"/>
                <a:gd name="connsiteX4" fmla="*/ 163133 w 169962"/>
                <a:gd name="connsiteY4" fmla="*/ 1755 h 66500"/>
                <a:gd name="connsiteX5" fmla="*/ 169480 w 169962"/>
                <a:gd name="connsiteY5" fmla="*/ 10025 h 66500"/>
                <a:gd name="connsiteX6" fmla="*/ 168211 w 169962"/>
                <a:gd name="connsiteY6" fmla="*/ 20362 h 66500"/>
                <a:gd name="connsiteX7" fmla="*/ 159960 w 169962"/>
                <a:gd name="connsiteY7" fmla="*/ 26723 h 66500"/>
                <a:gd name="connsiteX8" fmla="*/ 17144 w 169962"/>
                <a:gd name="connsiteY8" fmla="*/ 66004 h 66500"/>
                <a:gd name="connsiteX9" fmla="*/ 8575 w 169962"/>
                <a:gd name="connsiteY9" fmla="*/ 65527 h 66500"/>
                <a:gd name="connsiteX10" fmla="*/ 482 w 169962"/>
                <a:gd name="connsiteY10" fmla="*/ 56462 h 66500"/>
                <a:gd name="connsiteX11" fmla="*/ 154723 w 169962"/>
                <a:gd name="connsiteY11" fmla="*/ 7640 h 66500"/>
                <a:gd name="connsiteX12" fmla="*/ 11907 w 169962"/>
                <a:gd name="connsiteY12" fmla="*/ 46920 h 66500"/>
                <a:gd name="connsiteX13" fmla="*/ 8257 w 169962"/>
                <a:gd name="connsiteY13" fmla="*/ 49783 h 66500"/>
                <a:gd name="connsiteX14" fmla="*/ 7623 w 169962"/>
                <a:gd name="connsiteY14" fmla="*/ 54394 h 66500"/>
                <a:gd name="connsiteX15" fmla="*/ 15081 w 169962"/>
                <a:gd name="connsiteY15" fmla="*/ 58688 h 66500"/>
                <a:gd name="connsiteX16" fmla="*/ 157897 w 169962"/>
                <a:gd name="connsiteY16" fmla="*/ 19408 h 66500"/>
                <a:gd name="connsiteX17" fmla="*/ 161546 w 169962"/>
                <a:gd name="connsiteY17" fmla="*/ 16545 h 66500"/>
                <a:gd name="connsiteX18" fmla="*/ 162181 w 169962"/>
                <a:gd name="connsiteY18" fmla="*/ 11933 h 66500"/>
                <a:gd name="connsiteX19" fmla="*/ 159325 w 169962"/>
                <a:gd name="connsiteY19" fmla="*/ 8276 h 66500"/>
                <a:gd name="connsiteX20" fmla="*/ 158531 w 169962"/>
                <a:gd name="connsiteY20" fmla="*/ 7958 h 66500"/>
                <a:gd name="connsiteX21" fmla="*/ 154723 w 169962"/>
                <a:gd name="connsiteY21" fmla="*/ 7799 h 6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962" h="66500">
                  <a:moveTo>
                    <a:pt x="482" y="56462"/>
                  </a:moveTo>
                  <a:cubicBezTo>
                    <a:pt x="-470" y="52963"/>
                    <a:pt x="6" y="49305"/>
                    <a:pt x="1752" y="46125"/>
                  </a:cubicBezTo>
                  <a:cubicBezTo>
                    <a:pt x="3497" y="42944"/>
                    <a:pt x="6512" y="40718"/>
                    <a:pt x="10003" y="39764"/>
                  </a:cubicBezTo>
                  <a:lnTo>
                    <a:pt x="152819" y="483"/>
                  </a:lnTo>
                  <a:cubicBezTo>
                    <a:pt x="156310" y="-471"/>
                    <a:pt x="159960" y="6"/>
                    <a:pt x="163133" y="1755"/>
                  </a:cubicBezTo>
                  <a:cubicBezTo>
                    <a:pt x="166307" y="3505"/>
                    <a:pt x="168528" y="6526"/>
                    <a:pt x="169480" y="10025"/>
                  </a:cubicBezTo>
                  <a:cubicBezTo>
                    <a:pt x="170432" y="13524"/>
                    <a:pt x="169956" y="17181"/>
                    <a:pt x="168211" y="20362"/>
                  </a:cubicBezTo>
                  <a:cubicBezTo>
                    <a:pt x="166465" y="23543"/>
                    <a:pt x="163451" y="25769"/>
                    <a:pt x="159960" y="26723"/>
                  </a:cubicBezTo>
                  <a:lnTo>
                    <a:pt x="17144" y="66004"/>
                  </a:lnTo>
                  <a:cubicBezTo>
                    <a:pt x="14287" y="66799"/>
                    <a:pt x="11272" y="66640"/>
                    <a:pt x="8575" y="65527"/>
                  </a:cubicBezTo>
                  <a:cubicBezTo>
                    <a:pt x="4608" y="63936"/>
                    <a:pt x="1593" y="60597"/>
                    <a:pt x="482" y="56462"/>
                  </a:cubicBezTo>
                  <a:close/>
                  <a:moveTo>
                    <a:pt x="154723" y="7640"/>
                  </a:moveTo>
                  <a:lnTo>
                    <a:pt x="11907" y="46920"/>
                  </a:lnTo>
                  <a:cubicBezTo>
                    <a:pt x="10320" y="47397"/>
                    <a:pt x="9051" y="48351"/>
                    <a:pt x="8257" y="49783"/>
                  </a:cubicBezTo>
                  <a:cubicBezTo>
                    <a:pt x="7464" y="51214"/>
                    <a:pt x="7305" y="52804"/>
                    <a:pt x="7623" y="54394"/>
                  </a:cubicBezTo>
                  <a:cubicBezTo>
                    <a:pt x="8416" y="57575"/>
                    <a:pt x="11907" y="59483"/>
                    <a:pt x="15081" y="58688"/>
                  </a:cubicBezTo>
                  <a:lnTo>
                    <a:pt x="157897" y="19408"/>
                  </a:lnTo>
                  <a:cubicBezTo>
                    <a:pt x="159484" y="18931"/>
                    <a:pt x="160753" y="17977"/>
                    <a:pt x="161546" y="16545"/>
                  </a:cubicBezTo>
                  <a:cubicBezTo>
                    <a:pt x="162340" y="15114"/>
                    <a:pt x="162498" y="13524"/>
                    <a:pt x="162181" y="11933"/>
                  </a:cubicBezTo>
                  <a:cubicBezTo>
                    <a:pt x="161705" y="10343"/>
                    <a:pt x="160753" y="9071"/>
                    <a:pt x="159325" y="8276"/>
                  </a:cubicBezTo>
                  <a:cubicBezTo>
                    <a:pt x="159007" y="8276"/>
                    <a:pt x="158849" y="7958"/>
                    <a:pt x="158531" y="7958"/>
                  </a:cubicBezTo>
                  <a:cubicBezTo>
                    <a:pt x="157262" y="7480"/>
                    <a:pt x="155992" y="7321"/>
                    <a:pt x="154723" y="7799"/>
                  </a:cubicBezTo>
                  <a:close/>
                </a:path>
              </a:pathLst>
            </a:custGeom>
            <a:solidFill>
              <a:srgbClr val="000000"/>
            </a:solidFill>
            <a:ln w="15844" cap="flat">
              <a:noFill/>
              <a:prstDash val="solid"/>
              <a:miter/>
            </a:ln>
          </p:spPr>
          <p:txBody>
            <a:bodyPr rtlCol="0" anchor="ctr"/>
            <a:lstStyle/>
            <a:p>
              <a:endParaRPr lang="ja-JP" altLang="en-US"/>
            </a:p>
          </p:txBody>
        </p:sp>
        <p:sp>
          <p:nvSpPr>
            <p:cNvPr id="2099" name="フリーフォーム: 図形 2098">
              <a:extLst>
                <a:ext uri="{FF2B5EF4-FFF2-40B4-BE49-F238E27FC236}">
                  <a16:creationId xmlns:a16="http://schemas.microsoft.com/office/drawing/2014/main" id="{44F12855-7C87-0152-6817-61BBA1252D76}"/>
                </a:ext>
              </a:extLst>
            </p:cNvPr>
            <p:cNvSpPr/>
            <p:nvPr/>
          </p:nvSpPr>
          <p:spPr>
            <a:xfrm>
              <a:off x="5591673" y="2388737"/>
              <a:ext cx="133931" cy="129675"/>
            </a:xfrm>
            <a:custGeom>
              <a:avLst/>
              <a:gdLst>
                <a:gd name="connsiteX0" fmla="*/ 6190 w 133931"/>
                <a:gd name="connsiteY0" fmla="*/ 128975 h 129675"/>
                <a:gd name="connsiteX1" fmla="*/ 16663 w 133931"/>
                <a:gd name="connsiteY1" fmla="*/ 126907 h 129675"/>
                <a:gd name="connsiteX2" fmla="*/ 130915 w 133931"/>
                <a:gd name="connsiteY2" fmla="*/ 17017 h 129675"/>
                <a:gd name="connsiteX3" fmla="*/ 131233 w 133931"/>
                <a:gd name="connsiteY3" fmla="*/ 3023 h 129675"/>
                <a:gd name="connsiteX4" fmla="*/ 117268 w 133931"/>
                <a:gd name="connsiteY4" fmla="*/ 2705 h 129675"/>
                <a:gd name="connsiteX5" fmla="*/ 3016 w 133931"/>
                <a:gd name="connsiteY5" fmla="*/ 112595 h 129675"/>
                <a:gd name="connsiteX6" fmla="*/ 2699 w 133931"/>
                <a:gd name="connsiteY6" fmla="*/ 126589 h 129675"/>
                <a:gd name="connsiteX7" fmla="*/ 6190 w 133931"/>
                <a:gd name="connsiteY7" fmla="*/ 128975 h 12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31" h="129675">
                  <a:moveTo>
                    <a:pt x="6190" y="128975"/>
                  </a:moveTo>
                  <a:cubicBezTo>
                    <a:pt x="9681" y="130406"/>
                    <a:pt x="13807" y="129611"/>
                    <a:pt x="16663" y="126907"/>
                  </a:cubicBezTo>
                  <a:lnTo>
                    <a:pt x="130915" y="17017"/>
                  </a:lnTo>
                  <a:cubicBezTo>
                    <a:pt x="134882" y="13201"/>
                    <a:pt x="134882" y="6999"/>
                    <a:pt x="131233" y="3023"/>
                  </a:cubicBezTo>
                  <a:cubicBezTo>
                    <a:pt x="127424" y="-953"/>
                    <a:pt x="121235" y="-953"/>
                    <a:pt x="117268" y="2705"/>
                  </a:cubicBezTo>
                  <a:lnTo>
                    <a:pt x="3016" y="112595"/>
                  </a:lnTo>
                  <a:cubicBezTo>
                    <a:pt x="-951" y="116411"/>
                    <a:pt x="-951" y="122614"/>
                    <a:pt x="2699" y="126589"/>
                  </a:cubicBezTo>
                  <a:cubicBezTo>
                    <a:pt x="3651" y="127703"/>
                    <a:pt x="4920" y="128498"/>
                    <a:pt x="6190" y="128975"/>
                  </a:cubicBezTo>
                  <a:close/>
                </a:path>
              </a:pathLst>
            </a:custGeom>
            <a:solidFill>
              <a:srgbClr val="000000"/>
            </a:solidFill>
            <a:ln w="15844" cap="flat">
              <a:noFill/>
              <a:prstDash val="solid"/>
              <a:miter/>
            </a:ln>
          </p:spPr>
          <p:txBody>
            <a:bodyPr rtlCol="0" anchor="ctr"/>
            <a:lstStyle/>
            <a:p>
              <a:endParaRPr lang="ja-JP" altLang="en-US"/>
            </a:p>
          </p:txBody>
        </p:sp>
        <p:sp>
          <p:nvSpPr>
            <p:cNvPr id="2100" name="フリーフォーム: 図形 2099">
              <a:extLst>
                <a:ext uri="{FF2B5EF4-FFF2-40B4-BE49-F238E27FC236}">
                  <a16:creationId xmlns:a16="http://schemas.microsoft.com/office/drawing/2014/main" id="{4C99C65F-4712-9ED7-435B-8B45D68CBC4F}"/>
                </a:ext>
              </a:extLst>
            </p:cNvPr>
            <p:cNvSpPr/>
            <p:nvPr/>
          </p:nvSpPr>
          <p:spPr>
            <a:xfrm>
              <a:off x="5588003" y="2384899"/>
              <a:ext cx="141409" cy="137071"/>
            </a:xfrm>
            <a:custGeom>
              <a:avLst/>
              <a:gdLst>
                <a:gd name="connsiteX0" fmla="*/ 3830 w 141409"/>
                <a:gd name="connsiteY0" fmla="*/ 132971 h 137071"/>
                <a:gd name="connsiteX1" fmla="*/ 4148 w 141409"/>
                <a:gd name="connsiteY1" fmla="*/ 113728 h 137071"/>
                <a:gd name="connsiteX2" fmla="*/ 118400 w 141409"/>
                <a:gd name="connsiteY2" fmla="*/ 3839 h 137071"/>
                <a:gd name="connsiteX3" fmla="*/ 137601 w 141409"/>
                <a:gd name="connsiteY3" fmla="*/ 4157 h 137071"/>
                <a:gd name="connsiteX4" fmla="*/ 141409 w 141409"/>
                <a:gd name="connsiteY4" fmla="*/ 13858 h 137071"/>
                <a:gd name="connsiteX5" fmla="*/ 137283 w 141409"/>
                <a:gd name="connsiteY5" fmla="*/ 23399 h 137071"/>
                <a:gd name="connsiteX6" fmla="*/ 23031 w 141409"/>
                <a:gd name="connsiteY6" fmla="*/ 133289 h 137071"/>
                <a:gd name="connsiteX7" fmla="*/ 8591 w 141409"/>
                <a:gd name="connsiteY7" fmla="*/ 136152 h 137071"/>
                <a:gd name="connsiteX8" fmla="*/ 3830 w 141409"/>
                <a:gd name="connsiteY8" fmla="*/ 132971 h 137071"/>
                <a:gd name="connsiteX9" fmla="*/ 123478 w 141409"/>
                <a:gd name="connsiteY9" fmla="*/ 9246 h 137071"/>
                <a:gd name="connsiteX10" fmla="*/ 9226 w 141409"/>
                <a:gd name="connsiteY10" fmla="*/ 119136 h 137071"/>
                <a:gd name="connsiteX11" fmla="*/ 9067 w 141409"/>
                <a:gd name="connsiteY11" fmla="*/ 127723 h 137071"/>
                <a:gd name="connsiteX12" fmla="*/ 17636 w 141409"/>
                <a:gd name="connsiteY12" fmla="*/ 127882 h 137071"/>
                <a:gd name="connsiteX13" fmla="*/ 131888 w 141409"/>
                <a:gd name="connsiteY13" fmla="*/ 17992 h 137071"/>
                <a:gd name="connsiteX14" fmla="*/ 133792 w 141409"/>
                <a:gd name="connsiteY14" fmla="*/ 13699 h 137071"/>
                <a:gd name="connsiteX15" fmla="*/ 132047 w 141409"/>
                <a:gd name="connsiteY15" fmla="*/ 9405 h 137071"/>
                <a:gd name="connsiteX16" fmla="*/ 129825 w 141409"/>
                <a:gd name="connsiteY16" fmla="*/ 7973 h 137071"/>
                <a:gd name="connsiteX17" fmla="*/ 123319 w 141409"/>
                <a:gd name="connsiteY17" fmla="*/ 9246 h 1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409" h="137071">
                  <a:moveTo>
                    <a:pt x="3830" y="132971"/>
                  </a:moveTo>
                  <a:cubicBezTo>
                    <a:pt x="-1406" y="127564"/>
                    <a:pt x="-1248" y="118977"/>
                    <a:pt x="4148" y="113728"/>
                  </a:cubicBezTo>
                  <a:lnTo>
                    <a:pt x="118400" y="3839"/>
                  </a:lnTo>
                  <a:cubicBezTo>
                    <a:pt x="123795" y="-1409"/>
                    <a:pt x="132364" y="-1250"/>
                    <a:pt x="137601" y="4157"/>
                  </a:cubicBezTo>
                  <a:cubicBezTo>
                    <a:pt x="140140" y="6701"/>
                    <a:pt x="141409" y="10200"/>
                    <a:pt x="141409" y="13858"/>
                  </a:cubicBezTo>
                  <a:cubicBezTo>
                    <a:pt x="141409" y="17515"/>
                    <a:pt x="139822" y="20855"/>
                    <a:pt x="137283" y="23399"/>
                  </a:cubicBezTo>
                  <a:lnTo>
                    <a:pt x="23031" y="133289"/>
                  </a:lnTo>
                  <a:cubicBezTo>
                    <a:pt x="19222" y="136947"/>
                    <a:pt x="13510" y="138060"/>
                    <a:pt x="8591" y="136152"/>
                  </a:cubicBezTo>
                  <a:cubicBezTo>
                    <a:pt x="6845" y="135357"/>
                    <a:pt x="5100" y="134402"/>
                    <a:pt x="3830" y="132971"/>
                  </a:cubicBezTo>
                  <a:close/>
                  <a:moveTo>
                    <a:pt x="123478" y="9246"/>
                  </a:moveTo>
                  <a:lnTo>
                    <a:pt x="9226" y="119136"/>
                  </a:lnTo>
                  <a:cubicBezTo>
                    <a:pt x="6845" y="121521"/>
                    <a:pt x="6687" y="125338"/>
                    <a:pt x="9067" y="127723"/>
                  </a:cubicBezTo>
                  <a:cubicBezTo>
                    <a:pt x="11288" y="130109"/>
                    <a:pt x="15414" y="130109"/>
                    <a:pt x="17636" y="127882"/>
                  </a:cubicBezTo>
                  <a:lnTo>
                    <a:pt x="131888" y="17992"/>
                  </a:lnTo>
                  <a:cubicBezTo>
                    <a:pt x="132999" y="16879"/>
                    <a:pt x="133792" y="15289"/>
                    <a:pt x="133792" y="13699"/>
                  </a:cubicBezTo>
                  <a:cubicBezTo>
                    <a:pt x="133792" y="12108"/>
                    <a:pt x="133158" y="10518"/>
                    <a:pt x="132047" y="9405"/>
                  </a:cubicBezTo>
                  <a:cubicBezTo>
                    <a:pt x="131412" y="8769"/>
                    <a:pt x="130619" y="8291"/>
                    <a:pt x="129825" y="7973"/>
                  </a:cubicBezTo>
                  <a:cubicBezTo>
                    <a:pt x="127604" y="7178"/>
                    <a:pt x="125065" y="7496"/>
                    <a:pt x="123319" y="9246"/>
                  </a:cubicBezTo>
                  <a:close/>
                </a:path>
              </a:pathLst>
            </a:custGeom>
            <a:solidFill>
              <a:srgbClr val="000000"/>
            </a:solidFill>
            <a:ln w="15844" cap="flat">
              <a:noFill/>
              <a:prstDash val="solid"/>
              <a:miter/>
            </a:ln>
          </p:spPr>
          <p:txBody>
            <a:bodyPr rtlCol="0" anchor="ctr"/>
            <a:lstStyle/>
            <a:p>
              <a:endParaRPr lang="ja-JP" altLang="en-US"/>
            </a:p>
          </p:txBody>
        </p:sp>
        <p:sp>
          <p:nvSpPr>
            <p:cNvPr id="2101" name="フリーフォーム: 図形 2100">
              <a:extLst>
                <a:ext uri="{FF2B5EF4-FFF2-40B4-BE49-F238E27FC236}">
                  <a16:creationId xmlns:a16="http://schemas.microsoft.com/office/drawing/2014/main" id="{709C5179-21DB-5CC0-CE80-DC00CB665970}"/>
                </a:ext>
              </a:extLst>
            </p:cNvPr>
            <p:cNvSpPr/>
            <p:nvPr/>
          </p:nvSpPr>
          <p:spPr>
            <a:xfrm>
              <a:off x="5742264" y="2326715"/>
              <a:ext cx="47766" cy="46821"/>
            </a:xfrm>
            <a:custGeom>
              <a:avLst/>
              <a:gdLst>
                <a:gd name="connsiteX0" fmla="*/ 6190 w 47766"/>
                <a:gd name="connsiteY0" fmla="*/ 46120 h 46821"/>
                <a:gd name="connsiteX1" fmla="*/ 16663 w 47766"/>
                <a:gd name="connsiteY1" fmla="*/ 44053 h 46821"/>
                <a:gd name="connsiteX2" fmla="*/ 44750 w 47766"/>
                <a:gd name="connsiteY2" fmla="*/ 17017 h 46821"/>
                <a:gd name="connsiteX3" fmla="*/ 45067 w 47766"/>
                <a:gd name="connsiteY3" fmla="*/ 3023 h 46821"/>
                <a:gd name="connsiteX4" fmla="*/ 31103 w 47766"/>
                <a:gd name="connsiteY4" fmla="*/ 2705 h 46821"/>
                <a:gd name="connsiteX5" fmla="*/ 3016 w 47766"/>
                <a:gd name="connsiteY5" fmla="*/ 29740 h 46821"/>
                <a:gd name="connsiteX6" fmla="*/ 2699 w 47766"/>
                <a:gd name="connsiteY6" fmla="*/ 43735 h 46821"/>
                <a:gd name="connsiteX7" fmla="*/ 6190 w 47766"/>
                <a:gd name="connsiteY7" fmla="*/ 46120 h 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6" h="46821">
                  <a:moveTo>
                    <a:pt x="6190" y="46120"/>
                  </a:moveTo>
                  <a:cubicBezTo>
                    <a:pt x="9681" y="47551"/>
                    <a:pt x="13807" y="46756"/>
                    <a:pt x="16663" y="44053"/>
                  </a:cubicBezTo>
                  <a:lnTo>
                    <a:pt x="44750" y="17017"/>
                  </a:lnTo>
                  <a:cubicBezTo>
                    <a:pt x="48717" y="13201"/>
                    <a:pt x="48717" y="6999"/>
                    <a:pt x="45067" y="3023"/>
                  </a:cubicBezTo>
                  <a:cubicBezTo>
                    <a:pt x="41259" y="-953"/>
                    <a:pt x="35070" y="-953"/>
                    <a:pt x="31103" y="2705"/>
                  </a:cubicBezTo>
                  <a:lnTo>
                    <a:pt x="3016" y="29740"/>
                  </a:lnTo>
                  <a:cubicBezTo>
                    <a:pt x="-951" y="33557"/>
                    <a:pt x="-951" y="39759"/>
                    <a:pt x="2699" y="43735"/>
                  </a:cubicBezTo>
                  <a:cubicBezTo>
                    <a:pt x="3651" y="44848"/>
                    <a:pt x="4920" y="45643"/>
                    <a:pt x="6190" y="46120"/>
                  </a:cubicBezTo>
                  <a:close/>
                </a:path>
              </a:pathLst>
            </a:custGeom>
            <a:solidFill>
              <a:srgbClr val="000000"/>
            </a:solidFill>
            <a:ln w="15844" cap="flat">
              <a:noFill/>
              <a:prstDash val="solid"/>
              <a:miter/>
            </a:ln>
          </p:spPr>
          <p:txBody>
            <a:bodyPr rtlCol="0" anchor="ctr"/>
            <a:lstStyle/>
            <a:p>
              <a:endParaRPr lang="ja-JP" altLang="en-US"/>
            </a:p>
          </p:txBody>
        </p:sp>
        <p:sp>
          <p:nvSpPr>
            <p:cNvPr id="2102" name="フリーフォーム: 図形 2101">
              <a:extLst>
                <a:ext uri="{FF2B5EF4-FFF2-40B4-BE49-F238E27FC236}">
                  <a16:creationId xmlns:a16="http://schemas.microsoft.com/office/drawing/2014/main" id="{E85CA760-E3DA-8A95-B461-D1AD24F7D83B}"/>
                </a:ext>
              </a:extLst>
            </p:cNvPr>
            <p:cNvSpPr/>
            <p:nvPr/>
          </p:nvSpPr>
          <p:spPr>
            <a:xfrm>
              <a:off x="5738493" y="2323095"/>
              <a:ext cx="55149" cy="54158"/>
            </a:xfrm>
            <a:custGeom>
              <a:avLst/>
              <a:gdLst>
                <a:gd name="connsiteX0" fmla="*/ 3772 w 55149"/>
                <a:gd name="connsiteY0" fmla="*/ 50058 h 54158"/>
                <a:gd name="connsiteX1" fmla="*/ 4089 w 55149"/>
                <a:gd name="connsiteY1" fmla="*/ 30816 h 54158"/>
                <a:gd name="connsiteX2" fmla="*/ 32177 w 55149"/>
                <a:gd name="connsiteY2" fmla="*/ 3781 h 54158"/>
                <a:gd name="connsiteX3" fmla="*/ 51377 w 55149"/>
                <a:gd name="connsiteY3" fmla="*/ 4099 h 54158"/>
                <a:gd name="connsiteX4" fmla="*/ 51060 w 55149"/>
                <a:gd name="connsiteY4" fmla="*/ 23341 h 54158"/>
                <a:gd name="connsiteX5" fmla="*/ 22973 w 55149"/>
                <a:gd name="connsiteY5" fmla="*/ 50376 h 54158"/>
                <a:gd name="connsiteX6" fmla="*/ 8533 w 55149"/>
                <a:gd name="connsiteY6" fmla="*/ 53239 h 54158"/>
                <a:gd name="connsiteX7" fmla="*/ 3772 w 55149"/>
                <a:gd name="connsiteY7" fmla="*/ 50058 h 54158"/>
                <a:gd name="connsiteX8" fmla="*/ 37413 w 55149"/>
                <a:gd name="connsiteY8" fmla="*/ 9188 h 54158"/>
                <a:gd name="connsiteX9" fmla="*/ 9326 w 55149"/>
                <a:gd name="connsiteY9" fmla="*/ 36223 h 54158"/>
                <a:gd name="connsiteX10" fmla="*/ 9167 w 55149"/>
                <a:gd name="connsiteY10" fmla="*/ 44810 h 54158"/>
                <a:gd name="connsiteX11" fmla="*/ 17737 w 55149"/>
                <a:gd name="connsiteY11" fmla="*/ 44969 h 54158"/>
                <a:gd name="connsiteX12" fmla="*/ 45823 w 55149"/>
                <a:gd name="connsiteY12" fmla="*/ 17934 h 54158"/>
                <a:gd name="connsiteX13" fmla="*/ 45982 w 55149"/>
                <a:gd name="connsiteY13" fmla="*/ 9347 h 54158"/>
                <a:gd name="connsiteX14" fmla="*/ 43760 w 55149"/>
                <a:gd name="connsiteY14" fmla="*/ 7915 h 54158"/>
                <a:gd name="connsiteX15" fmla="*/ 37255 w 55149"/>
                <a:gd name="connsiteY15" fmla="*/ 918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9" h="54158">
                  <a:moveTo>
                    <a:pt x="3772" y="50058"/>
                  </a:moveTo>
                  <a:cubicBezTo>
                    <a:pt x="-1464" y="44651"/>
                    <a:pt x="-1147" y="36064"/>
                    <a:pt x="4089" y="30816"/>
                  </a:cubicBezTo>
                  <a:lnTo>
                    <a:pt x="32177" y="3781"/>
                  </a:lnTo>
                  <a:cubicBezTo>
                    <a:pt x="37572" y="-1467"/>
                    <a:pt x="46141" y="-1149"/>
                    <a:pt x="51377" y="4099"/>
                  </a:cubicBezTo>
                  <a:cubicBezTo>
                    <a:pt x="56614" y="9506"/>
                    <a:pt x="56297" y="18093"/>
                    <a:pt x="51060" y="23341"/>
                  </a:cubicBezTo>
                  <a:lnTo>
                    <a:pt x="22973" y="50376"/>
                  </a:lnTo>
                  <a:cubicBezTo>
                    <a:pt x="19165" y="54034"/>
                    <a:pt x="13452" y="55147"/>
                    <a:pt x="8533" y="53239"/>
                  </a:cubicBezTo>
                  <a:cubicBezTo>
                    <a:pt x="6787" y="52444"/>
                    <a:pt x="5042" y="51490"/>
                    <a:pt x="3772" y="50058"/>
                  </a:cubicBezTo>
                  <a:close/>
                  <a:moveTo>
                    <a:pt x="37413" y="9188"/>
                  </a:moveTo>
                  <a:lnTo>
                    <a:pt x="9326" y="36223"/>
                  </a:lnTo>
                  <a:cubicBezTo>
                    <a:pt x="6946" y="38608"/>
                    <a:pt x="6787" y="42425"/>
                    <a:pt x="9167" y="44810"/>
                  </a:cubicBezTo>
                  <a:cubicBezTo>
                    <a:pt x="11548" y="47196"/>
                    <a:pt x="15515" y="47196"/>
                    <a:pt x="17737" y="44969"/>
                  </a:cubicBezTo>
                  <a:lnTo>
                    <a:pt x="45823" y="17934"/>
                  </a:lnTo>
                  <a:cubicBezTo>
                    <a:pt x="48204" y="15549"/>
                    <a:pt x="48362" y="11732"/>
                    <a:pt x="45982" y="9347"/>
                  </a:cubicBezTo>
                  <a:cubicBezTo>
                    <a:pt x="45347" y="8711"/>
                    <a:pt x="44554" y="8233"/>
                    <a:pt x="43760" y="7915"/>
                  </a:cubicBezTo>
                  <a:cubicBezTo>
                    <a:pt x="41539" y="7120"/>
                    <a:pt x="39000" y="7438"/>
                    <a:pt x="37255" y="9188"/>
                  </a:cubicBezTo>
                  <a:close/>
                </a:path>
              </a:pathLst>
            </a:custGeom>
            <a:solidFill>
              <a:srgbClr val="000000"/>
            </a:solidFill>
            <a:ln w="15844" cap="flat">
              <a:noFill/>
              <a:prstDash val="solid"/>
              <a:miter/>
            </a:ln>
          </p:spPr>
          <p:txBody>
            <a:bodyPr rtlCol="0" anchor="ctr"/>
            <a:lstStyle/>
            <a:p>
              <a:endParaRPr lang="ja-JP" altLang="en-US"/>
            </a:p>
          </p:txBody>
        </p:sp>
        <p:sp>
          <p:nvSpPr>
            <p:cNvPr id="2103" name="フリーフォーム: 図形 2102">
              <a:extLst>
                <a:ext uri="{FF2B5EF4-FFF2-40B4-BE49-F238E27FC236}">
                  <a16:creationId xmlns:a16="http://schemas.microsoft.com/office/drawing/2014/main" id="{AD92CF75-E6B2-6944-EAC1-FE4EDED4FAC8}"/>
                </a:ext>
              </a:extLst>
            </p:cNvPr>
            <p:cNvSpPr/>
            <p:nvPr/>
          </p:nvSpPr>
          <p:spPr>
            <a:xfrm>
              <a:off x="5516685" y="2275983"/>
              <a:ext cx="107768" cy="180375"/>
            </a:xfrm>
            <a:custGeom>
              <a:avLst/>
              <a:gdLst>
                <a:gd name="connsiteX0" fmla="*/ 6120 w 107768"/>
                <a:gd name="connsiteY0" fmla="*/ 179706 h 180375"/>
                <a:gd name="connsiteX1" fmla="*/ 18339 w 107768"/>
                <a:gd name="connsiteY1" fmla="*/ 175253 h 180375"/>
                <a:gd name="connsiteX2" fmla="*/ 106567 w 107768"/>
                <a:gd name="connsiteY2" fmla="*/ 14633 h 180375"/>
                <a:gd name="connsiteX3" fmla="*/ 102759 w 107768"/>
                <a:gd name="connsiteY3" fmla="*/ 1274 h 180375"/>
                <a:gd name="connsiteX4" fmla="*/ 89429 w 107768"/>
                <a:gd name="connsiteY4" fmla="*/ 5091 h 180375"/>
                <a:gd name="connsiteX5" fmla="*/ 1201 w 107768"/>
                <a:gd name="connsiteY5" fmla="*/ 165712 h 180375"/>
                <a:gd name="connsiteX6" fmla="*/ 5010 w 107768"/>
                <a:gd name="connsiteY6" fmla="*/ 179070 h 180375"/>
                <a:gd name="connsiteX7" fmla="*/ 6120 w 107768"/>
                <a:gd name="connsiteY7" fmla="*/ 179547 h 18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8" h="180375">
                  <a:moveTo>
                    <a:pt x="6120" y="179706"/>
                  </a:moveTo>
                  <a:cubicBezTo>
                    <a:pt x="10722" y="181456"/>
                    <a:pt x="15959" y="179706"/>
                    <a:pt x="18339" y="175253"/>
                  </a:cubicBezTo>
                  <a:lnTo>
                    <a:pt x="106567" y="14633"/>
                  </a:lnTo>
                  <a:cubicBezTo>
                    <a:pt x="109106" y="9862"/>
                    <a:pt x="107519" y="3819"/>
                    <a:pt x="102759" y="1274"/>
                  </a:cubicBezTo>
                  <a:cubicBezTo>
                    <a:pt x="97998" y="-1429"/>
                    <a:pt x="91968" y="320"/>
                    <a:pt x="89429" y="5091"/>
                  </a:cubicBezTo>
                  <a:lnTo>
                    <a:pt x="1201" y="165712"/>
                  </a:lnTo>
                  <a:cubicBezTo>
                    <a:pt x="-1338" y="170483"/>
                    <a:pt x="249" y="176526"/>
                    <a:pt x="5010" y="179070"/>
                  </a:cubicBezTo>
                  <a:cubicBezTo>
                    <a:pt x="5327" y="179229"/>
                    <a:pt x="5803" y="179388"/>
                    <a:pt x="6120" y="179547"/>
                  </a:cubicBezTo>
                  <a:close/>
                </a:path>
              </a:pathLst>
            </a:custGeom>
            <a:solidFill>
              <a:srgbClr val="000000"/>
            </a:solidFill>
            <a:ln w="15844" cap="flat">
              <a:noFill/>
              <a:prstDash val="solid"/>
              <a:miter/>
            </a:ln>
          </p:spPr>
          <p:txBody>
            <a:bodyPr rtlCol="0" anchor="ctr"/>
            <a:lstStyle/>
            <a:p>
              <a:endParaRPr lang="ja-JP" altLang="en-US"/>
            </a:p>
          </p:txBody>
        </p:sp>
        <p:sp>
          <p:nvSpPr>
            <p:cNvPr id="2104" name="フリーフォーム: 図形 2103">
              <a:extLst>
                <a:ext uri="{FF2B5EF4-FFF2-40B4-BE49-F238E27FC236}">
                  <a16:creationId xmlns:a16="http://schemas.microsoft.com/office/drawing/2014/main" id="{01505200-DA2C-F4B4-81A4-FF4ABFE4ABE3}"/>
                </a:ext>
              </a:extLst>
            </p:cNvPr>
            <p:cNvSpPr/>
            <p:nvPr/>
          </p:nvSpPr>
          <p:spPr>
            <a:xfrm>
              <a:off x="5512789" y="2272468"/>
              <a:ext cx="115274" cy="187701"/>
            </a:xfrm>
            <a:custGeom>
              <a:avLst/>
              <a:gdLst>
                <a:gd name="connsiteX0" fmla="*/ 7001 w 115274"/>
                <a:gd name="connsiteY0" fmla="*/ 186085 h 187701"/>
                <a:gd name="connsiteX1" fmla="*/ 1606 w 115274"/>
                <a:gd name="connsiteY1" fmla="*/ 167637 h 187701"/>
                <a:gd name="connsiteX2" fmla="*/ 89834 w 115274"/>
                <a:gd name="connsiteY2" fmla="*/ 7017 h 187701"/>
                <a:gd name="connsiteX3" fmla="*/ 108242 w 115274"/>
                <a:gd name="connsiteY3" fmla="*/ 1610 h 187701"/>
                <a:gd name="connsiteX4" fmla="*/ 114747 w 115274"/>
                <a:gd name="connsiteY4" fmla="*/ 9720 h 187701"/>
                <a:gd name="connsiteX5" fmla="*/ 113637 w 115274"/>
                <a:gd name="connsiteY5" fmla="*/ 20057 h 187701"/>
                <a:gd name="connsiteX6" fmla="*/ 25409 w 115274"/>
                <a:gd name="connsiteY6" fmla="*/ 180678 h 187701"/>
                <a:gd name="connsiteX7" fmla="*/ 8588 w 115274"/>
                <a:gd name="connsiteY7" fmla="*/ 186721 h 187701"/>
                <a:gd name="connsiteX8" fmla="*/ 7001 w 115274"/>
                <a:gd name="connsiteY8" fmla="*/ 185926 h 187701"/>
                <a:gd name="connsiteX9" fmla="*/ 96340 w 115274"/>
                <a:gd name="connsiteY9" fmla="*/ 10515 h 187701"/>
                <a:gd name="connsiteX10" fmla="*/ 8112 w 115274"/>
                <a:gd name="connsiteY10" fmla="*/ 171136 h 187701"/>
                <a:gd name="connsiteX11" fmla="*/ 10492 w 115274"/>
                <a:gd name="connsiteY11" fmla="*/ 179405 h 187701"/>
                <a:gd name="connsiteX12" fmla="*/ 18744 w 115274"/>
                <a:gd name="connsiteY12" fmla="*/ 177020 h 187701"/>
                <a:gd name="connsiteX13" fmla="*/ 106972 w 115274"/>
                <a:gd name="connsiteY13" fmla="*/ 16399 h 187701"/>
                <a:gd name="connsiteX14" fmla="*/ 107448 w 115274"/>
                <a:gd name="connsiteY14" fmla="*/ 11787 h 187701"/>
                <a:gd name="connsiteX15" fmla="*/ 104592 w 115274"/>
                <a:gd name="connsiteY15" fmla="*/ 8130 h 187701"/>
                <a:gd name="connsiteX16" fmla="*/ 103957 w 115274"/>
                <a:gd name="connsiteY16" fmla="*/ 7812 h 187701"/>
                <a:gd name="connsiteX17" fmla="*/ 96340 w 115274"/>
                <a:gd name="connsiteY17" fmla="*/ 10515 h 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74" h="187701">
                  <a:moveTo>
                    <a:pt x="7001" y="186085"/>
                  </a:moveTo>
                  <a:cubicBezTo>
                    <a:pt x="495" y="182427"/>
                    <a:pt x="-1885" y="174157"/>
                    <a:pt x="1606" y="167637"/>
                  </a:cubicBezTo>
                  <a:lnTo>
                    <a:pt x="89834" y="7017"/>
                  </a:lnTo>
                  <a:cubicBezTo>
                    <a:pt x="93484" y="496"/>
                    <a:pt x="101735" y="-1889"/>
                    <a:pt x="108242" y="1610"/>
                  </a:cubicBezTo>
                  <a:cubicBezTo>
                    <a:pt x="111415" y="3359"/>
                    <a:pt x="113637" y="6221"/>
                    <a:pt x="114747" y="9720"/>
                  </a:cubicBezTo>
                  <a:cubicBezTo>
                    <a:pt x="115699" y="13219"/>
                    <a:pt x="115382" y="16876"/>
                    <a:pt x="113637" y="20057"/>
                  </a:cubicBezTo>
                  <a:lnTo>
                    <a:pt x="25409" y="180678"/>
                  </a:lnTo>
                  <a:cubicBezTo>
                    <a:pt x="22076" y="186721"/>
                    <a:pt x="14935" y="189265"/>
                    <a:pt x="8588" y="186721"/>
                  </a:cubicBezTo>
                  <a:cubicBezTo>
                    <a:pt x="8112" y="186562"/>
                    <a:pt x="7477" y="186244"/>
                    <a:pt x="7001" y="185926"/>
                  </a:cubicBezTo>
                  <a:close/>
                  <a:moveTo>
                    <a:pt x="96340" y="10515"/>
                  </a:moveTo>
                  <a:lnTo>
                    <a:pt x="8112" y="171136"/>
                  </a:lnTo>
                  <a:cubicBezTo>
                    <a:pt x="6525" y="174157"/>
                    <a:pt x="7636" y="177815"/>
                    <a:pt x="10492" y="179405"/>
                  </a:cubicBezTo>
                  <a:cubicBezTo>
                    <a:pt x="13507" y="180996"/>
                    <a:pt x="17157" y="179882"/>
                    <a:pt x="18744" y="177020"/>
                  </a:cubicBezTo>
                  <a:lnTo>
                    <a:pt x="106972" y="16399"/>
                  </a:lnTo>
                  <a:cubicBezTo>
                    <a:pt x="107765" y="14968"/>
                    <a:pt x="107924" y="13378"/>
                    <a:pt x="107448" y="11787"/>
                  </a:cubicBezTo>
                  <a:cubicBezTo>
                    <a:pt x="106972" y="10197"/>
                    <a:pt x="106020" y="8925"/>
                    <a:pt x="104592" y="8130"/>
                  </a:cubicBezTo>
                  <a:cubicBezTo>
                    <a:pt x="104433" y="8130"/>
                    <a:pt x="104116" y="7971"/>
                    <a:pt x="103957" y="7812"/>
                  </a:cubicBezTo>
                  <a:cubicBezTo>
                    <a:pt x="101101" y="6699"/>
                    <a:pt x="97927" y="7812"/>
                    <a:pt x="96340" y="10515"/>
                  </a:cubicBezTo>
                  <a:close/>
                </a:path>
              </a:pathLst>
            </a:custGeom>
            <a:solidFill>
              <a:srgbClr val="000000"/>
            </a:solidFill>
            <a:ln w="15844" cap="flat">
              <a:noFill/>
              <a:prstDash val="solid"/>
              <a:miter/>
            </a:ln>
          </p:spPr>
          <p:txBody>
            <a:bodyPr rtlCol="0" anchor="ctr"/>
            <a:lstStyle/>
            <a:p>
              <a:endParaRPr lang="ja-JP" altLang="en-US"/>
            </a:p>
          </p:txBody>
        </p:sp>
        <p:sp>
          <p:nvSpPr>
            <p:cNvPr id="2105" name="フリーフォーム: 図形 2104">
              <a:extLst>
                <a:ext uri="{FF2B5EF4-FFF2-40B4-BE49-F238E27FC236}">
                  <a16:creationId xmlns:a16="http://schemas.microsoft.com/office/drawing/2014/main" id="{9E1B0D54-8015-A8A6-484F-8732EEC4FB9E}"/>
                </a:ext>
              </a:extLst>
            </p:cNvPr>
            <p:cNvSpPr/>
            <p:nvPr/>
          </p:nvSpPr>
          <p:spPr>
            <a:xfrm>
              <a:off x="5405982" y="2224412"/>
              <a:ext cx="57364" cy="211446"/>
            </a:xfrm>
            <a:custGeom>
              <a:avLst/>
              <a:gdLst>
                <a:gd name="connsiteX0" fmla="*/ 6221 w 57364"/>
                <a:gd name="connsiteY0" fmla="*/ 210763 h 211446"/>
                <a:gd name="connsiteX1" fmla="*/ 7966 w 57364"/>
                <a:gd name="connsiteY1" fmla="*/ 211240 h 211446"/>
                <a:gd name="connsiteX2" fmla="*/ 19551 w 57364"/>
                <a:gd name="connsiteY2" fmla="*/ 203447 h 211446"/>
                <a:gd name="connsiteX3" fmla="*/ 57159 w 57364"/>
                <a:gd name="connsiteY3" fmla="*/ 11816 h 211446"/>
                <a:gd name="connsiteX4" fmla="*/ 49383 w 57364"/>
                <a:gd name="connsiteY4" fmla="*/ 207 h 211446"/>
                <a:gd name="connsiteX5" fmla="*/ 37799 w 57364"/>
                <a:gd name="connsiteY5" fmla="*/ 7999 h 211446"/>
                <a:gd name="connsiteX6" fmla="*/ 191 w 57364"/>
                <a:gd name="connsiteY6" fmla="*/ 199630 h 211446"/>
                <a:gd name="connsiteX7" fmla="*/ 6221 w 57364"/>
                <a:gd name="connsiteY7" fmla="*/ 210763 h 2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4" h="211446">
                  <a:moveTo>
                    <a:pt x="6221" y="210763"/>
                  </a:moveTo>
                  <a:cubicBezTo>
                    <a:pt x="6221" y="210763"/>
                    <a:pt x="7332" y="211081"/>
                    <a:pt x="7966" y="211240"/>
                  </a:cubicBezTo>
                  <a:cubicBezTo>
                    <a:pt x="13362" y="212353"/>
                    <a:pt x="18440" y="208854"/>
                    <a:pt x="19551" y="203447"/>
                  </a:cubicBezTo>
                  <a:lnTo>
                    <a:pt x="57159" y="11816"/>
                  </a:lnTo>
                  <a:cubicBezTo>
                    <a:pt x="58269" y="6409"/>
                    <a:pt x="54778" y="1320"/>
                    <a:pt x="49383" y="207"/>
                  </a:cubicBezTo>
                  <a:cubicBezTo>
                    <a:pt x="43988" y="-907"/>
                    <a:pt x="38910" y="2592"/>
                    <a:pt x="37799" y="7999"/>
                  </a:cubicBezTo>
                  <a:lnTo>
                    <a:pt x="191" y="199630"/>
                  </a:lnTo>
                  <a:cubicBezTo>
                    <a:pt x="-761" y="204401"/>
                    <a:pt x="1936" y="209013"/>
                    <a:pt x="6221" y="210763"/>
                  </a:cubicBezTo>
                  <a:close/>
                </a:path>
              </a:pathLst>
            </a:custGeom>
            <a:solidFill>
              <a:srgbClr val="000000"/>
            </a:solidFill>
            <a:ln w="15844" cap="flat">
              <a:noFill/>
              <a:prstDash val="solid"/>
              <a:miter/>
            </a:ln>
          </p:spPr>
          <p:txBody>
            <a:bodyPr rtlCol="0" anchor="ctr"/>
            <a:lstStyle/>
            <a:p>
              <a:endParaRPr lang="ja-JP" altLang="en-US"/>
            </a:p>
          </p:txBody>
        </p:sp>
        <p:sp>
          <p:nvSpPr>
            <p:cNvPr id="2106" name="フリーフォーム: 図形 2105">
              <a:extLst>
                <a:ext uri="{FF2B5EF4-FFF2-40B4-BE49-F238E27FC236}">
                  <a16:creationId xmlns:a16="http://schemas.microsoft.com/office/drawing/2014/main" id="{1DCDB2FF-778B-4080-1A7F-E6A454E7148E}"/>
                </a:ext>
              </a:extLst>
            </p:cNvPr>
            <p:cNvSpPr/>
            <p:nvPr/>
          </p:nvSpPr>
          <p:spPr>
            <a:xfrm>
              <a:off x="5402264" y="2220866"/>
              <a:ext cx="64620" cy="218658"/>
            </a:xfrm>
            <a:custGeom>
              <a:avLst/>
              <a:gdLst>
                <a:gd name="connsiteX0" fmla="*/ 259 w 64620"/>
                <a:gd name="connsiteY0" fmla="*/ 202540 h 218658"/>
                <a:gd name="connsiteX1" fmla="*/ 37867 w 64620"/>
                <a:gd name="connsiteY1" fmla="*/ 10909 h 218658"/>
                <a:gd name="connsiteX2" fmla="*/ 53736 w 64620"/>
                <a:gd name="connsiteY2" fmla="*/ 254 h 218658"/>
                <a:gd name="connsiteX3" fmla="*/ 64368 w 64620"/>
                <a:gd name="connsiteY3" fmla="*/ 16157 h 218658"/>
                <a:gd name="connsiteX4" fmla="*/ 26760 w 64620"/>
                <a:gd name="connsiteY4" fmla="*/ 207788 h 218658"/>
                <a:gd name="connsiteX5" fmla="*/ 21047 w 64620"/>
                <a:gd name="connsiteY5" fmla="*/ 216376 h 218658"/>
                <a:gd name="connsiteX6" fmla="*/ 10891 w 64620"/>
                <a:gd name="connsiteY6" fmla="*/ 218443 h 218658"/>
                <a:gd name="connsiteX7" fmla="*/ 8511 w 64620"/>
                <a:gd name="connsiteY7" fmla="*/ 217807 h 218658"/>
                <a:gd name="connsiteX8" fmla="*/ 259 w 64620"/>
                <a:gd name="connsiteY8" fmla="*/ 202540 h 218658"/>
                <a:gd name="connsiteX9" fmla="*/ 52308 w 64620"/>
                <a:gd name="connsiteY9" fmla="*/ 7569 h 218658"/>
                <a:gd name="connsiteX10" fmla="*/ 45167 w 64620"/>
                <a:gd name="connsiteY10" fmla="*/ 12340 h 218658"/>
                <a:gd name="connsiteX11" fmla="*/ 7559 w 64620"/>
                <a:gd name="connsiteY11" fmla="*/ 203971 h 218658"/>
                <a:gd name="connsiteX12" fmla="*/ 12319 w 64620"/>
                <a:gd name="connsiteY12" fmla="*/ 211128 h 218658"/>
                <a:gd name="connsiteX13" fmla="*/ 16921 w 64620"/>
                <a:gd name="connsiteY13" fmla="*/ 210174 h 218658"/>
                <a:gd name="connsiteX14" fmla="*/ 19460 w 64620"/>
                <a:gd name="connsiteY14" fmla="*/ 206198 h 218658"/>
                <a:gd name="connsiteX15" fmla="*/ 57068 w 64620"/>
                <a:gd name="connsiteY15" fmla="*/ 14566 h 218658"/>
                <a:gd name="connsiteX16" fmla="*/ 53260 w 64620"/>
                <a:gd name="connsiteY16" fmla="*/ 7728 h 218658"/>
                <a:gd name="connsiteX17" fmla="*/ 52149 w 64620"/>
                <a:gd name="connsiteY17" fmla="*/ 7410 h 2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20" h="218658">
                  <a:moveTo>
                    <a:pt x="259" y="202540"/>
                  </a:moveTo>
                  <a:lnTo>
                    <a:pt x="37867" y="10909"/>
                  </a:lnTo>
                  <a:cubicBezTo>
                    <a:pt x="39295" y="3593"/>
                    <a:pt x="46436" y="-1178"/>
                    <a:pt x="53736" y="254"/>
                  </a:cubicBezTo>
                  <a:cubicBezTo>
                    <a:pt x="61035" y="1685"/>
                    <a:pt x="65796" y="8841"/>
                    <a:pt x="64368" y="16157"/>
                  </a:cubicBezTo>
                  <a:lnTo>
                    <a:pt x="26760" y="207788"/>
                  </a:lnTo>
                  <a:cubicBezTo>
                    <a:pt x="26125" y="211287"/>
                    <a:pt x="24062" y="214467"/>
                    <a:pt x="21047" y="216376"/>
                  </a:cubicBezTo>
                  <a:cubicBezTo>
                    <a:pt x="18032" y="218284"/>
                    <a:pt x="14382" y="219079"/>
                    <a:pt x="10891" y="218443"/>
                  </a:cubicBezTo>
                  <a:cubicBezTo>
                    <a:pt x="10098" y="218284"/>
                    <a:pt x="9304" y="217966"/>
                    <a:pt x="8511" y="217807"/>
                  </a:cubicBezTo>
                  <a:cubicBezTo>
                    <a:pt x="2481" y="215422"/>
                    <a:pt x="-1010" y="209060"/>
                    <a:pt x="259" y="202540"/>
                  </a:cubicBezTo>
                  <a:close/>
                  <a:moveTo>
                    <a:pt x="52308" y="7569"/>
                  </a:moveTo>
                  <a:cubicBezTo>
                    <a:pt x="48975" y="6933"/>
                    <a:pt x="45802" y="9159"/>
                    <a:pt x="45167" y="12340"/>
                  </a:cubicBezTo>
                  <a:lnTo>
                    <a:pt x="7559" y="203971"/>
                  </a:lnTo>
                  <a:cubicBezTo>
                    <a:pt x="6924" y="207311"/>
                    <a:pt x="8987" y="210492"/>
                    <a:pt x="12319" y="211128"/>
                  </a:cubicBezTo>
                  <a:cubicBezTo>
                    <a:pt x="13906" y="211446"/>
                    <a:pt x="15493" y="211128"/>
                    <a:pt x="16921" y="210174"/>
                  </a:cubicBezTo>
                  <a:cubicBezTo>
                    <a:pt x="18350" y="209219"/>
                    <a:pt x="19143" y="207947"/>
                    <a:pt x="19460" y="206198"/>
                  </a:cubicBezTo>
                  <a:lnTo>
                    <a:pt x="57068" y="14566"/>
                  </a:lnTo>
                  <a:cubicBezTo>
                    <a:pt x="57703" y="11704"/>
                    <a:pt x="55958" y="8682"/>
                    <a:pt x="53260" y="7728"/>
                  </a:cubicBezTo>
                  <a:cubicBezTo>
                    <a:pt x="52942" y="7728"/>
                    <a:pt x="52625" y="7410"/>
                    <a:pt x="52149" y="7410"/>
                  </a:cubicBezTo>
                  <a:close/>
                </a:path>
              </a:pathLst>
            </a:custGeom>
            <a:solidFill>
              <a:srgbClr val="000000"/>
            </a:solidFill>
            <a:ln w="15844" cap="flat">
              <a:noFill/>
              <a:prstDash val="solid"/>
              <a:miter/>
            </a:ln>
          </p:spPr>
          <p:txBody>
            <a:bodyPr rtlCol="0" anchor="ctr"/>
            <a:lstStyle/>
            <a:p>
              <a:endParaRPr lang="ja-JP" altLang="en-US"/>
            </a:p>
          </p:txBody>
        </p:sp>
        <p:sp>
          <p:nvSpPr>
            <p:cNvPr id="2107" name="フリーフォーム: 図形 2106">
              <a:extLst>
                <a:ext uri="{FF2B5EF4-FFF2-40B4-BE49-F238E27FC236}">
                  <a16:creationId xmlns:a16="http://schemas.microsoft.com/office/drawing/2014/main" id="{AF540E8E-D62A-E536-81C3-EAC9E712389E}"/>
                </a:ext>
              </a:extLst>
            </p:cNvPr>
            <p:cNvSpPr/>
            <p:nvPr/>
          </p:nvSpPr>
          <p:spPr>
            <a:xfrm>
              <a:off x="5451841" y="2158733"/>
              <a:ext cx="24358" cy="43192"/>
            </a:xfrm>
            <a:custGeom>
              <a:avLst/>
              <a:gdLst>
                <a:gd name="connsiteX0" fmla="*/ 6221 w 24358"/>
                <a:gd name="connsiteY0" fmla="*/ 42509 h 43192"/>
                <a:gd name="connsiteX1" fmla="*/ 7967 w 24358"/>
                <a:gd name="connsiteY1" fmla="*/ 42986 h 43192"/>
                <a:gd name="connsiteX2" fmla="*/ 19551 w 24358"/>
                <a:gd name="connsiteY2" fmla="*/ 35193 h 43192"/>
                <a:gd name="connsiteX3" fmla="*/ 24153 w 24358"/>
                <a:gd name="connsiteY3" fmla="*/ 11816 h 43192"/>
                <a:gd name="connsiteX4" fmla="*/ 16377 w 24358"/>
                <a:gd name="connsiteY4" fmla="*/ 207 h 43192"/>
                <a:gd name="connsiteX5" fmla="*/ 4793 w 24358"/>
                <a:gd name="connsiteY5" fmla="*/ 7999 h 43192"/>
                <a:gd name="connsiteX6" fmla="*/ 191 w 24358"/>
                <a:gd name="connsiteY6" fmla="*/ 31376 h 43192"/>
                <a:gd name="connsiteX7" fmla="*/ 6221 w 24358"/>
                <a:gd name="connsiteY7" fmla="*/ 42509 h 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8" h="43192">
                  <a:moveTo>
                    <a:pt x="6221" y="42509"/>
                  </a:moveTo>
                  <a:cubicBezTo>
                    <a:pt x="6221" y="42509"/>
                    <a:pt x="7332" y="42827"/>
                    <a:pt x="7967" y="42986"/>
                  </a:cubicBezTo>
                  <a:cubicBezTo>
                    <a:pt x="13362" y="44099"/>
                    <a:pt x="18440" y="40600"/>
                    <a:pt x="19551" y="35193"/>
                  </a:cubicBezTo>
                  <a:lnTo>
                    <a:pt x="24153" y="11816"/>
                  </a:lnTo>
                  <a:cubicBezTo>
                    <a:pt x="25263" y="6409"/>
                    <a:pt x="21772" y="1320"/>
                    <a:pt x="16377" y="207"/>
                  </a:cubicBezTo>
                  <a:cubicBezTo>
                    <a:pt x="10982" y="-907"/>
                    <a:pt x="5904" y="2592"/>
                    <a:pt x="4793" y="7999"/>
                  </a:cubicBezTo>
                  <a:lnTo>
                    <a:pt x="191" y="31376"/>
                  </a:lnTo>
                  <a:cubicBezTo>
                    <a:pt x="-761" y="36147"/>
                    <a:pt x="1937" y="40759"/>
                    <a:pt x="6221" y="42509"/>
                  </a:cubicBezTo>
                  <a:close/>
                </a:path>
              </a:pathLst>
            </a:custGeom>
            <a:solidFill>
              <a:srgbClr val="000000"/>
            </a:solidFill>
            <a:ln w="15844" cap="flat">
              <a:noFill/>
              <a:prstDash val="solid"/>
              <a:miter/>
            </a:ln>
          </p:spPr>
          <p:txBody>
            <a:bodyPr rtlCol="0" anchor="ctr"/>
            <a:lstStyle/>
            <a:p>
              <a:endParaRPr lang="ja-JP" altLang="en-US"/>
            </a:p>
          </p:txBody>
        </p:sp>
        <p:sp>
          <p:nvSpPr>
            <p:cNvPr id="2108" name="フリーフォーム: 図形 2107">
              <a:extLst>
                <a:ext uri="{FF2B5EF4-FFF2-40B4-BE49-F238E27FC236}">
                  <a16:creationId xmlns:a16="http://schemas.microsoft.com/office/drawing/2014/main" id="{3E8B7D94-C7B6-9C20-B16D-1D83B358CC1C}"/>
                </a:ext>
              </a:extLst>
            </p:cNvPr>
            <p:cNvSpPr/>
            <p:nvPr/>
          </p:nvSpPr>
          <p:spPr>
            <a:xfrm>
              <a:off x="5448123" y="2155187"/>
              <a:ext cx="31597" cy="50425"/>
            </a:xfrm>
            <a:custGeom>
              <a:avLst/>
              <a:gdLst>
                <a:gd name="connsiteX0" fmla="*/ 260 w 31597"/>
                <a:gd name="connsiteY0" fmla="*/ 34286 h 50425"/>
                <a:gd name="connsiteX1" fmla="*/ 4861 w 31597"/>
                <a:gd name="connsiteY1" fmla="*/ 10909 h 50425"/>
                <a:gd name="connsiteX2" fmla="*/ 20729 w 31597"/>
                <a:gd name="connsiteY2" fmla="*/ 254 h 50425"/>
                <a:gd name="connsiteX3" fmla="*/ 29298 w 31597"/>
                <a:gd name="connsiteY3" fmla="*/ 5979 h 50425"/>
                <a:gd name="connsiteX4" fmla="*/ 31361 w 31597"/>
                <a:gd name="connsiteY4" fmla="*/ 16157 h 50425"/>
                <a:gd name="connsiteX5" fmla="*/ 26759 w 31597"/>
                <a:gd name="connsiteY5" fmla="*/ 39534 h 50425"/>
                <a:gd name="connsiteX6" fmla="*/ 21047 w 31597"/>
                <a:gd name="connsiteY6" fmla="*/ 48122 h 50425"/>
                <a:gd name="connsiteX7" fmla="*/ 10891 w 31597"/>
                <a:gd name="connsiteY7" fmla="*/ 50189 h 50425"/>
                <a:gd name="connsiteX8" fmla="*/ 8511 w 31597"/>
                <a:gd name="connsiteY8" fmla="*/ 49553 h 50425"/>
                <a:gd name="connsiteX9" fmla="*/ 260 w 31597"/>
                <a:gd name="connsiteY9" fmla="*/ 34286 h 50425"/>
                <a:gd name="connsiteX10" fmla="*/ 19460 w 31597"/>
                <a:gd name="connsiteY10" fmla="*/ 7569 h 50425"/>
                <a:gd name="connsiteX11" fmla="*/ 12319 w 31597"/>
                <a:gd name="connsiteY11" fmla="*/ 12340 h 50425"/>
                <a:gd name="connsiteX12" fmla="*/ 7718 w 31597"/>
                <a:gd name="connsiteY12" fmla="*/ 35717 h 50425"/>
                <a:gd name="connsiteX13" fmla="*/ 12478 w 31597"/>
                <a:gd name="connsiteY13" fmla="*/ 42874 h 50425"/>
                <a:gd name="connsiteX14" fmla="*/ 17080 w 31597"/>
                <a:gd name="connsiteY14" fmla="*/ 41920 h 50425"/>
                <a:gd name="connsiteX15" fmla="*/ 19619 w 31597"/>
                <a:gd name="connsiteY15" fmla="*/ 37944 h 50425"/>
                <a:gd name="connsiteX16" fmla="*/ 24220 w 31597"/>
                <a:gd name="connsiteY16" fmla="*/ 14566 h 50425"/>
                <a:gd name="connsiteX17" fmla="*/ 23268 w 31597"/>
                <a:gd name="connsiteY17" fmla="*/ 9955 h 50425"/>
                <a:gd name="connsiteX18" fmla="*/ 20412 w 31597"/>
                <a:gd name="connsiteY18" fmla="*/ 7728 h 50425"/>
                <a:gd name="connsiteX19" fmla="*/ 19301 w 31597"/>
                <a:gd name="connsiteY19" fmla="*/ 7410 h 5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97" h="50425">
                  <a:moveTo>
                    <a:pt x="260" y="34286"/>
                  </a:moveTo>
                  <a:lnTo>
                    <a:pt x="4861" y="10909"/>
                  </a:lnTo>
                  <a:cubicBezTo>
                    <a:pt x="6290" y="3593"/>
                    <a:pt x="13430" y="-1178"/>
                    <a:pt x="20729" y="254"/>
                  </a:cubicBezTo>
                  <a:cubicBezTo>
                    <a:pt x="24220" y="890"/>
                    <a:pt x="27394" y="2957"/>
                    <a:pt x="29298" y="5979"/>
                  </a:cubicBezTo>
                  <a:cubicBezTo>
                    <a:pt x="31361" y="9000"/>
                    <a:pt x="31996" y="12658"/>
                    <a:pt x="31361" y="16157"/>
                  </a:cubicBezTo>
                  <a:lnTo>
                    <a:pt x="26759" y="39534"/>
                  </a:lnTo>
                  <a:cubicBezTo>
                    <a:pt x="26125" y="43033"/>
                    <a:pt x="24062" y="46213"/>
                    <a:pt x="21047" y="48122"/>
                  </a:cubicBezTo>
                  <a:cubicBezTo>
                    <a:pt x="18032" y="50189"/>
                    <a:pt x="14382" y="50825"/>
                    <a:pt x="10891" y="50189"/>
                  </a:cubicBezTo>
                  <a:cubicBezTo>
                    <a:pt x="10098" y="50030"/>
                    <a:pt x="9304" y="49712"/>
                    <a:pt x="8511" y="49553"/>
                  </a:cubicBezTo>
                  <a:cubicBezTo>
                    <a:pt x="2481" y="47168"/>
                    <a:pt x="-1010" y="40806"/>
                    <a:pt x="260" y="34286"/>
                  </a:cubicBezTo>
                  <a:close/>
                  <a:moveTo>
                    <a:pt x="19460" y="7569"/>
                  </a:moveTo>
                  <a:cubicBezTo>
                    <a:pt x="16128" y="6933"/>
                    <a:pt x="12954" y="9159"/>
                    <a:pt x="12319" y="12340"/>
                  </a:cubicBezTo>
                  <a:lnTo>
                    <a:pt x="7718" y="35717"/>
                  </a:lnTo>
                  <a:cubicBezTo>
                    <a:pt x="7083" y="39057"/>
                    <a:pt x="9304" y="42238"/>
                    <a:pt x="12478" y="42874"/>
                  </a:cubicBezTo>
                  <a:cubicBezTo>
                    <a:pt x="14065" y="43192"/>
                    <a:pt x="15652" y="42874"/>
                    <a:pt x="17080" y="41920"/>
                  </a:cubicBezTo>
                  <a:cubicBezTo>
                    <a:pt x="18508" y="40965"/>
                    <a:pt x="19301" y="39693"/>
                    <a:pt x="19619" y="37944"/>
                  </a:cubicBezTo>
                  <a:lnTo>
                    <a:pt x="24220" y="14566"/>
                  </a:lnTo>
                  <a:cubicBezTo>
                    <a:pt x="24538" y="12976"/>
                    <a:pt x="24220" y="11386"/>
                    <a:pt x="23268" y="9955"/>
                  </a:cubicBezTo>
                  <a:cubicBezTo>
                    <a:pt x="22634" y="8841"/>
                    <a:pt x="21523" y="8205"/>
                    <a:pt x="20412" y="7728"/>
                  </a:cubicBezTo>
                  <a:cubicBezTo>
                    <a:pt x="20095" y="7728"/>
                    <a:pt x="19619" y="7410"/>
                    <a:pt x="19301" y="7410"/>
                  </a:cubicBezTo>
                  <a:close/>
                </a:path>
              </a:pathLst>
            </a:custGeom>
            <a:solidFill>
              <a:srgbClr val="000000"/>
            </a:solidFill>
            <a:ln w="15844" cap="flat">
              <a:noFill/>
              <a:prstDash val="solid"/>
              <a:miter/>
            </a:ln>
          </p:spPr>
          <p:txBody>
            <a:bodyPr rtlCol="0" anchor="ctr"/>
            <a:lstStyle/>
            <a:p>
              <a:endParaRPr lang="ja-JP" altLang="en-US"/>
            </a:p>
          </p:txBody>
        </p:sp>
        <p:sp>
          <p:nvSpPr>
            <p:cNvPr id="2109" name="フリーフォーム: 図形 2108">
              <a:extLst>
                <a:ext uri="{FF2B5EF4-FFF2-40B4-BE49-F238E27FC236}">
                  <a16:creationId xmlns:a16="http://schemas.microsoft.com/office/drawing/2014/main" id="{F7D14068-3FF1-F678-F6D8-793D2A77D4F6}"/>
                </a:ext>
              </a:extLst>
            </p:cNvPr>
            <p:cNvSpPr/>
            <p:nvPr/>
          </p:nvSpPr>
          <p:spPr>
            <a:xfrm>
              <a:off x="5681079" y="2669834"/>
              <a:ext cx="123776" cy="33057"/>
            </a:xfrm>
            <a:custGeom>
              <a:avLst/>
              <a:gdLst>
                <a:gd name="connsiteX0" fmla="*/ 6281 w 123776"/>
                <a:gd name="connsiteY0" fmla="*/ 18994 h 33057"/>
                <a:gd name="connsiteX1" fmla="*/ 8661 w 123776"/>
                <a:gd name="connsiteY1" fmla="*/ 19630 h 33057"/>
                <a:gd name="connsiteX2" fmla="*/ 112758 w 123776"/>
                <a:gd name="connsiteY2" fmla="*/ 32988 h 33057"/>
                <a:gd name="connsiteX3" fmla="*/ 123707 w 123776"/>
                <a:gd name="connsiteY3" fmla="*/ 24401 h 33057"/>
                <a:gd name="connsiteX4" fmla="*/ 115138 w 123776"/>
                <a:gd name="connsiteY4" fmla="*/ 13428 h 33057"/>
                <a:gd name="connsiteX5" fmla="*/ 11042 w 123776"/>
                <a:gd name="connsiteY5" fmla="*/ 69 h 33057"/>
                <a:gd name="connsiteX6" fmla="*/ 92 w 123776"/>
                <a:gd name="connsiteY6" fmla="*/ 8657 h 33057"/>
                <a:gd name="connsiteX7" fmla="*/ 6281 w 123776"/>
                <a:gd name="connsiteY7" fmla="*/ 18994 h 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6" h="33057">
                  <a:moveTo>
                    <a:pt x="6281" y="18994"/>
                  </a:moveTo>
                  <a:cubicBezTo>
                    <a:pt x="6281" y="18994"/>
                    <a:pt x="7868" y="19471"/>
                    <a:pt x="8661" y="19630"/>
                  </a:cubicBezTo>
                  <a:lnTo>
                    <a:pt x="112758" y="32988"/>
                  </a:lnTo>
                  <a:cubicBezTo>
                    <a:pt x="118153" y="33625"/>
                    <a:pt x="123072" y="29808"/>
                    <a:pt x="123707" y="24401"/>
                  </a:cubicBezTo>
                  <a:cubicBezTo>
                    <a:pt x="124342" y="18994"/>
                    <a:pt x="120533" y="14064"/>
                    <a:pt x="115138" y="13428"/>
                  </a:cubicBezTo>
                  <a:lnTo>
                    <a:pt x="11042" y="69"/>
                  </a:lnTo>
                  <a:cubicBezTo>
                    <a:pt x="5646" y="-567"/>
                    <a:pt x="727" y="3250"/>
                    <a:pt x="92" y="8657"/>
                  </a:cubicBezTo>
                  <a:cubicBezTo>
                    <a:pt x="-542" y="13269"/>
                    <a:pt x="2155" y="17403"/>
                    <a:pt x="6281" y="18994"/>
                  </a:cubicBezTo>
                  <a:close/>
                </a:path>
              </a:pathLst>
            </a:custGeom>
            <a:solidFill>
              <a:srgbClr val="000000"/>
            </a:solidFill>
            <a:ln w="15844" cap="flat">
              <a:noFill/>
              <a:prstDash val="solid"/>
              <a:miter/>
            </a:ln>
          </p:spPr>
          <p:txBody>
            <a:bodyPr rtlCol="0" anchor="ctr"/>
            <a:lstStyle/>
            <a:p>
              <a:endParaRPr lang="ja-JP" altLang="en-US"/>
            </a:p>
          </p:txBody>
        </p:sp>
        <p:sp>
          <p:nvSpPr>
            <p:cNvPr id="2110" name="フリーフォーム: 図形 2109">
              <a:extLst>
                <a:ext uri="{FF2B5EF4-FFF2-40B4-BE49-F238E27FC236}">
                  <a16:creationId xmlns:a16="http://schemas.microsoft.com/office/drawing/2014/main" id="{307157F4-03E7-4BAB-FB49-D0017FECDA26}"/>
                </a:ext>
              </a:extLst>
            </p:cNvPr>
            <p:cNvSpPr/>
            <p:nvPr/>
          </p:nvSpPr>
          <p:spPr>
            <a:xfrm>
              <a:off x="5677569" y="2665967"/>
              <a:ext cx="131137" cy="40633"/>
            </a:xfrm>
            <a:custGeom>
              <a:avLst/>
              <a:gdLst>
                <a:gd name="connsiteX0" fmla="*/ 112 w 131137"/>
                <a:gd name="connsiteY0" fmla="*/ 11888 h 40633"/>
                <a:gd name="connsiteX1" fmla="*/ 5190 w 131137"/>
                <a:gd name="connsiteY1" fmla="*/ 2824 h 40633"/>
                <a:gd name="connsiteX2" fmla="*/ 15187 w 131137"/>
                <a:gd name="connsiteY2" fmla="*/ 120 h 40633"/>
                <a:gd name="connsiteX3" fmla="*/ 119284 w 131137"/>
                <a:gd name="connsiteY3" fmla="*/ 13479 h 40633"/>
                <a:gd name="connsiteX4" fmla="*/ 131026 w 131137"/>
                <a:gd name="connsiteY4" fmla="*/ 28745 h 40633"/>
                <a:gd name="connsiteX5" fmla="*/ 125948 w 131137"/>
                <a:gd name="connsiteY5" fmla="*/ 37810 h 40633"/>
                <a:gd name="connsiteX6" fmla="*/ 115951 w 131137"/>
                <a:gd name="connsiteY6" fmla="*/ 40514 h 40633"/>
                <a:gd name="connsiteX7" fmla="*/ 11855 w 131137"/>
                <a:gd name="connsiteY7" fmla="*/ 27155 h 40633"/>
                <a:gd name="connsiteX8" fmla="*/ 8522 w 131137"/>
                <a:gd name="connsiteY8" fmla="*/ 26360 h 40633"/>
                <a:gd name="connsiteX9" fmla="*/ 112 w 131137"/>
                <a:gd name="connsiteY9" fmla="*/ 12047 h 40633"/>
                <a:gd name="connsiteX10" fmla="*/ 118331 w 131137"/>
                <a:gd name="connsiteY10" fmla="*/ 20953 h 40633"/>
                <a:gd name="connsiteX11" fmla="*/ 14235 w 131137"/>
                <a:gd name="connsiteY11" fmla="*/ 7594 h 40633"/>
                <a:gd name="connsiteX12" fmla="*/ 9792 w 131137"/>
                <a:gd name="connsiteY12" fmla="*/ 8867 h 40633"/>
                <a:gd name="connsiteX13" fmla="*/ 7412 w 131137"/>
                <a:gd name="connsiteY13" fmla="*/ 13002 h 40633"/>
                <a:gd name="connsiteX14" fmla="*/ 12648 w 131137"/>
                <a:gd name="connsiteY14" fmla="*/ 19840 h 40633"/>
                <a:gd name="connsiteX15" fmla="*/ 116745 w 131137"/>
                <a:gd name="connsiteY15" fmla="*/ 33198 h 40633"/>
                <a:gd name="connsiteX16" fmla="*/ 123568 w 131137"/>
                <a:gd name="connsiteY16" fmla="*/ 27950 h 40633"/>
                <a:gd name="connsiteX17" fmla="*/ 119760 w 131137"/>
                <a:gd name="connsiteY17" fmla="*/ 21430 h 40633"/>
                <a:gd name="connsiteX18" fmla="*/ 118331 w 131137"/>
                <a:gd name="connsiteY18" fmla="*/ 21112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137" h="40633">
                  <a:moveTo>
                    <a:pt x="112" y="11888"/>
                  </a:moveTo>
                  <a:cubicBezTo>
                    <a:pt x="588" y="8231"/>
                    <a:pt x="2334" y="5050"/>
                    <a:pt x="5190" y="2824"/>
                  </a:cubicBezTo>
                  <a:cubicBezTo>
                    <a:pt x="8046" y="597"/>
                    <a:pt x="11537" y="-357"/>
                    <a:pt x="15187" y="120"/>
                  </a:cubicBezTo>
                  <a:lnTo>
                    <a:pt x="119284" y="13479"/>
                  </a:lnTo>
                  <a:cubicBezTo>
                    <a:pt x="126742" y="14433"/>
                    <a:pt x="131978" y="21271"/>
                    <a:pt x="131026" y="28745"/>
                  </a:cubicBezTo>
                  <a:cubicBezTo>
                    <a:pt x="130550" y="32403"/>
                    <a:pt x="128805" y="35584"/>
                    <a:pt x="125948" y="37810"/>
                  </a:cubicBezTo>
                  <a:cubicBezTo>
                    <a:pt x="123092" y="40037"/>
                    <a:pt x="119601" y="40991"/>
                    <a:pt x="115951" y="40514"/>
                  </a:cubicBezTo>
                  <a:lnTo>
                    <a:pt x="11855" y="27155"/>
                  </a:lnTo>
                  <a:cubicBezTo>
                    <a:pt x="10744" y="27155"/>
                    <a:pt x="9633" y="26678"/>
                    <a:pt x="8522" y="26360"/>
                  </a:cubicBezTo>
                  <a:cubicBezTo>
                    <a:pt x="2810" y="24134"/>
                    <a:pt x="-681" y="18249"/>
                    <a:pt x="112" y="12047"/>
                  </a:cubicBezTo>
                  <a:close/>
                  <a:moveTo>
                    <a:pt x="118331" y="20953"/>
                  </a:moveTo>
                  <a:lnTo>
                    <a:pt x="14235" y="7594"/>
                  </a:lnTo>
                  <a:cubicBezTo>
                    <a:pt x="12648" y="7435"/>
                    <a:pt x="11061" y="7754"/>
                    <a:pt x="9792" y="8867"/>
                  </a:cubicBezTo>
                  <a:cubicBezTo>
                    <a:pt x="8522" y="9821"/>
                    <a:pt x="7729" y="11252"/>
                    <a:pt x="7412" y="13002"/>
                  </a:cubicBezTo>
                  <a:cubicBezTo>
                    <a:pt x="6936" y="16341"/>
                    <a:pt x="9316" y="19363"/>
                    <a:pt x="12648" y="19840"/>
                  </a:cubicBezTo>
                  <a:lnTo>
                    <a:pt x="116745" y="33198"/>
                  </a:lnTo>
                  <a:cubicBezTo>
                    <a:pt x="120077" y="33675"/>
                    <a:pt x="123092" y="31290"/>
                    <a:pt x="123568" y="27950"/>
                  </a:cubicBezTo>
                  <a:cubicBezTo>
                    <a:pt x="123885" y="25088"/>
                    <a:pt x="122299" y="22543"/>
                    <a:pt x="119760" y="21430"/>
                  </a:cubicBezTo>
                  <a:cubicBezTo>
                    <a:pt x="119284" y="21271"/>
                    <a:pt x="118807" y="21112"/>
                    <a:pt x="118331" y="21112"/>
                  </a:cubicBezTo>
                  <a:close/>
                </a:path>
              </a:pathLst>
            </a:custGeom>
            <a:solidFill>
              <a:srgbClr val="000000"/>
            </a:solidFill>
            <a:ln w="15844" cap="flat">
              <a:noFill/>
              <a:prstDash val="solid"/>
              <a:miter/>
            </a:ln>
          </p:spPr>
          <p:txBody>
            <a:bodyPr rtlCol="0" anchor="ctr"/>
            <a:lstStyle/>
            <a:p>
              <a:endParaRPr lang="ja-JP" altLang="en-US"/>
            </a:p>
          </p:txBody>
        </p:sp>
        <p:sp>
          <p:nvSpPr>
            <p:cNvPr id="2111" name="フリーフォーム: 図形 2110">
              <a:extLst>
                <a:ext uri="{FF2B5EF4-FFF2-40B4-BE49-F238E27FC236}">
                  <a16:creationId xmlns:a16="http://schemas.microsoft.com/office/drawing/2014/main" id="{F6689E57-F5F8-5DA5-B841-8F634446EE12}"/>
                </a:ext>
              </a:extLst>
            </p:cNvPr>
            <p:cNvSpPr/>
            <p:nvPr/>
          </p:nvSpPr>
          <p:spPr>
            <a:xfrm>
              <a:off x="5836748" y="2690347"/>
              <a:ext cx="47293" cy="23361"/>
            </a:xfrm>
            <a:custGeom>
              <a:avLst/>
              <a:gdLst>
                <a:gd name="connsiteX0" fmla="*/ 6122 w 47293"/>
                <a:gd name="connsiteY0" fmla="*/ 18996 h 23361"/>
                <a:gd name="connsiteX1" fmla="*/ 8503 w 47293"/>
                <a:gd name="connsiteY1" fmla="*/ 19632 h 23361"/>
                <a:gd name="connsiteX2" fmla="*/ 36114 w 47293"/>
                <a:gd name="connsiteY2" fmla="*/ 23290 h 23361"/>
                <a:gd name="connsiteX3" fmla="*/ 47221 w 47293"/>
                <a:gd name="connsiteY3" fmla="*/ 14861 h 23361"/>
                <a:gd name="connsiteX4" fmla="*/ 38811 w 47293"/>
                <a:gd name="connsiteY4" fmla="*/ 3729 h 23361"/>
                <a:gd name="connsiteX5" fmla="*/ 11200 w 47293"/>
                <a:gd name="connsiteY5" fmla="*/ 72 h 23361"/>
                <a:gd name="connsiteX6" fmla="*/ 92 w 47293"/>
                <a:gd name="connsiteY6" fmla="*/ 8500 h 23361"/>
                <a:gd name="connsiteX7" fmla="*/ 6281 w 47293"/>
                <a:gd name="connsiteY7" fmla="*/ 18996 h 2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93" h="23361">
                  <a:moveTo>
                    <a:pt x="6122" y="18996"/>
                  </a:moveTo>
                  <a:cubicBezTo>
                    <a:pt x="6122" y="18996"/>
                    <a:pt x="7709" y="19473"/>
                    <a:pt x="8503" y="19632"/>
                  </a:cubicBezTo>
                  <a:lnTo>
                    <a:pt x="36114" y="23290"/>
                  </a:lnTo>
                  <a:cubicBezTo>
                    <a:pt x="41509" y="23926"/>
                    <a:pt x="46428" y="20269"/>
                    <a:pt x="47221" y="14861"/>
                  </a:cubicBezTo>
                  <a:cubicBezTo>
                    <a:pt x="47856" y="9454"/>
                    <a:pt x="44206" y="4525"/>
                    <a:pt x="38811" y="3729"/>
                  </a:cubicBezTo>
                  <a:lnTo>
                    <a:pt x="11200" y="72"/>
                  </a:lnTo>
                  <a:cubicBezTo>
                    <a:pt x="5805" y="-564"/>
                    <a:pt x="886" y="3093"/>
                    <a:pt x="92" y="8500"/>
                  </a:cubicBezTo>
                  <a:cubicBezTo>
                    <a:pt x="-542" y="13112"/>
                    <a:pt x="2155" y="17406"/>
                    <a:pt x="6281" y="18996"/>
                  </a:cubicBezTo>
                  <a:close/>
                </a:path>
              </a:pathLst>
            </a:custGeom>
            <a:solidFill>
              <a:srgbClr val="000000"/>
            </a:solidFill>
            <a:ln w="15844" cap="flat">
              <a:noFill/>
              <a:prstDash val="solid"/>
              <a:miter/>
            </a:ln>
          </p:spPr>
          <p:txBody>
            <a:bodyPr rtlCol="0" anchor="ctr"/>
            <a:lstStyle/>
            <a:p>
              <a:endParaRPr lang="ja-JP" altLang="en-US"/>
            </a:p>
          </p:txBody>
        </p:sp>
        <p:sp>
          <p:nvSpPr>
            <p:cNvPr id="2112" name="フリーフォーム: 図形 2111">
              <a:extLst>
                <a:ext uri="{FF2B5EF4-FFF2-40B4-BE49-F238E27FC236}">
                  <a16:creationId xmlns:a16="http://schemas.microsoft.com/office/drawing/2014/main" id="{C37F8341-186E-653A-1308-FC28A90AB321}"/>
                </a:ext>
              </a:extLst>
            </p:cNvPr>
            <p:cNvSpPr/>
            <p:nvPr/>
          </p:nvSpPr>
          <p:spPr>
            <a:xfrm>
              <a:off x="5832920" y="2686612"/>
              <a:ext cx="54688" cy="30961"/>
            </a:xfrm>
            <a:custGeom>
              <a:avLst/>
              <a:gdLst>
                <a:gd name="connsiteX0" fmla="*/ 112 w 54688"/>
                <a:gd name="connsiteY0" fmla="*/ 11758 h 30961"/>
                <a:gd name="connsiteX1" fmla="*/ 15345 w 54688"/>
                <a:gd name="connsiteY1" fmla="*/ 149 h 30961"/>
                <a:gd name="connsiteX2" fmla="*/ 42957 w 54688"/>
                <a:gd name="connsiteY2" fmla="*/ 3807 h 30961"/>
                <a:gd name="connsiteX3" fmla="*/ 54540 w 54688"/>
                <a:gd name="connsiteY3" fmla="*/ 19074 h 30961"/>
                <a:gd name="connsiteX4" fmla="*/ 49304 w 54688"/>
                <a:gd name="connsiteY4" fmla="*/ 28138 h 30961"/>
                <a:gd name="connsiteX5" fmla="*/ 39307 w 54688"/>
                <a:gd name="connsiteY5" fmla="*/ 30842 h 30961"/>
                <a:gd name="connsiteX6" fmla="*/ 11696 w 54688"/>
                <a:gd name="connsiteY6" fmla="*/ 27184 h 30961"/>
                <a:gd name="connsiteX7" fmla="*/ 8522 w 54688"/>
                <a:gd name="connsiteY7" fmla="*/ 26389 h 30961"/>
                <a:gd name="connsiteX8" fmla="*/ 112 w 54688"/>
                <a:gd name="connsiteY8" fmla="*/ 11917 h 30961"/>
                <a:gd name="connsiteX9" fmla="*/ 42005 w 54688"/>
                <a:gd name="connsiteY9" fmla="*/ 11122 h 30961"/>
                <a:gd name="connsiteX10" fmla="*/ 14393 w 54688"/>
                <a:gd name="connsiteY10" fmla="*/ 7464 h 30961"/>
                <a:gd name="connsiteX11" fmla="*/ 7570 w 54688"/>
                <a:gd name="connsiteY11" fmla="*/ 12712 h 30961"/>
                <a:gd name="connsiteX12" fmla="*/ 12806 w 54688"/>
                <a:gd name="connsiteY12" fmla="*/ 19551 h 30961"/>
                <a:gd name="connsiteX13" fmla="*/ 40418 w 54688"/>
                <a:gd name="connsiteY13" fmla="*/ 23208 h 30961"/>
                <a:gd name="connsiteX14" fmla="*/ 44861 w 54688"/>
                <a:gd name="connsiteY14" fmla="*/ 21936 h 30961"/>
                <a:gd name="connsiteX15" fmla="*/ 47241 w 54688"/>
                <a:gd name="connsiteY15" fmla="*/ 17801 h 30961"/>
                <a:gd name="connsiteX16" fmla="*/ 43433 w 54688"/>
                <a:gd name="connsiteY16" fmla="*/ 11281 h 30961"/>
                <a:gd name="connsiteX17" fmla="*/ 42005 w 54688"/>
                <a:gd name="connsiteY17" fmla="*/ 10963 h 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88" h="30961">
                  <a:moveTo>
                    <a:pt x="112" y="11758"/>
                  </a:moveTo>
                  <a:cubicBezTo>
                    <a:pt x="1064" y="4284"/>
                    <a:pt x="7887" y="-964"/>
                    <a:pt x="15345" y="149"/>
                  </a:cubicBezTo>
                  <a:lnTo>
                    <a:pt x="42957" y="3807"/>
                  </a:lnTo>
                  <a:cubicBezTo>
                    <a:pt x="50415" y="4761"/>
                    <a:pt x="55651" y="11599"/>
                    <a:pt x="54540" y="19074"/>
                  </a:cubicBezTo>
                  <a:cubicBezTo>
                    <a:pt x="54064" y="22731"/>
                    <a:pt x="52160" y="25912"/>
                    <a:pt x="49304" y="28138"/>
                  </a:cubicBezTo>
                  <a:cubicBezTo>
                    <a:pt x="46448" y="30365"/>
                    <a:pt x="42798" y="31319"/>
                    <a:pt x="39307" y="30842"/>
                  </a:cubicBezTo>
                  <a:lnTo>
                    <a:pt x="11696" y="27184"/>
                  </a:lnTo>
                  <a:cubicBezTo>
                    <a:pt x="10585" y="27184"/>
                    <a:pt x="9474" y="26707"/>
                    <a:pt x="8522" y="26389"/>
                  </a:cubicBezTo>
                  <a:cubicBezTo>
                    <a:pt x="2810" y="24163"/>
                    <a:pt x="-681" y="18119"/>
                    <a:pt x="112" y="11917"/>
                  </a:cubicBezTo>
                  <a:close/>
                  <a:moveTo>
                    <a:pt x="42005" y="11122"/>
                  </a:moveTo>
                  <a:lnTo>
                    <a:pt x="14393" y="7464"/>
                  </a:lnTo>
                  <a:cubicBezTo>
                    <a:pt x="11061" y="6987"/>
                    <a:pt x="8046" y="9373"/>
                    <a:pt x="7570" y="12712"/>
                  </a:cubicBezTo>
                  <a:cubicBezTo>
                    <a:pt x="7094" y="16052"/>
                    <a:pt x="9474" y="19074"/>
                    <a:pt x="12806" y="19551"/>
                  </a:cubicBezTo>
                  <a:lnTo>
                    <a:pt x="40418" y="23208"/>
                  </a:lnTo>
                  <a:cubicBezTo>
                    <a:pt x="42005" y="23367"/>
                    <a:pt x="43591" y="23049"/>
                    <a:pt x="44861" y="21936"/>
                  </a:cubicBezTo>
                  <a:cubicBezTo>
                    <a:pt x="46130" y="20982"/>
                    <a:pt x="46924" y="19551"/>
                    <a:pt x="47241" y="17801"/>
                  </a:cubicBezTo>
                  <a:cubicBezTo>
                    <a:pt x="47558" y="14939"/>
                    <a:pt x="45972" y="12235"/>
                    <a:pt x="43433" y="11281"/>
                  </a:cubicBezTo>
                  <a:cubicBezTo>
                    <a:pt x="42957" y="11122"/>
                    <a:pt x="42481" y="10963"/>
                    <a:pt x="42005" y="10963"/>
                  </a:cubicBezTo>
                  <a:close/>
                </a:path>
              </a:pathLst>
            </a:custGeom>
            <a:solidFill>
              <a:srgbClr val="000000"/>
            </a:solidFill>
            <a:ln w="15844" cap="flat">
              <a:noFill/>
              <a:prstDash val="solid"/>
              <a:miter/>
            </a:ln>
          </p:spPr>
          <p:txBody>
            <a:bodyPr rtlCol="0" anchor="ctr"/>
            <a:lstStyle/>
            <a:p>
              <a:endParaRPr lang="ja-JP" altLang="en-US"/>
            </a:p>
          </p:txBody>
        </p:sp>
        <p:sp>
          <p:nvSpPr>
            <p:cNvPr id="2113" name="フリーフォーム: 図形 2112">
              <a:extLst>
                <a:ext uri="{FF2B5EF4-FFF2-40B4-BE49-F238E27FC236}">
                  <a16:creationId xmlns:a16="http://schemas.microsoft.com/office/drawing/2014/main" id="{2C38478F-1EB8-1436-F7B6-16C1113723EC}"/>
                </a:ext>
              </a:extLst>
            </p:cNvPr>
            <p:cNvSpPr/>
            <p:nvPr/>
          </p:nvSpPr>
          <p:spPr>
            <a:xfrm>
              <a:off x="1090287" y="1518965"/>
              <a:ext cx="351313" cy="472257"/>
            </a:xfrm>
            <a:custGeom>
              <a:avLst/>
              <a:gdLst>
                <a:gd name="connsiteX0" fmla="*/ 12858 w 351313"/>
                <a:gd name="connsiteY0" fmla="*/ 225859 h 472257"/>
                <a:gd name="connsiteX1" fmla="*/ 322 w 351313"/>
                <a:gd name="connsiteY1" fmla="*/ 160816 h 472257"/>
                <a:gd name="connsiteX2" fmla="*/ 26347 w 351313"/>
                <a:gd name="connsiteY2" fmla="*/ 86231 h 472257"/>
                <a:gd name="connsiteX3" fmla="*/ 94898 w 351313"/>
                <a:gd name="connsiteY3" fmla="*/ 25004 h 472257"/>
                <a:gd name="connsiteX4" fmla="*/ 176937 w 351313"/>
                <a:gd name="connsiteY4" fmla="*/ 195 h 472257"/>
                <a:gd name="connsiteX5" fmla="*/ 249139 w 351313"/>
                <a:gd name="connsiteY5" fmla="*/ 15303 h 472257"/>
                <a:gd name="connsiteX6" fmla="*/ 297854 w 351313"/>
                <a:gd name="connsiteY6" fmla="*/ 63489 h 472257"/>
                <a:gd name="connsiteX7" fmla="*/ 311184 w 351313"/>
                <a:gd name="connsiteY7" fmla="*/ 111835 h 472257"/>
                <a:gd name="connsiteX8" fmla="*/ 304837 w 351313"/>
                <a:gd name="connsiteY8" fmla="*/ 156522 h 472257"/>
                <a:gd name="connsiteX9" fmla="*/ 280241 w 351313"/>
                <a:gd name="connsiteY9" fmla="*/ 228404 h 472257"/>
                <a:gd name="connsiteX10" fmla="*/ 273100 w 351313"/>
                <a:gd name="connsiteY10" fmla="*/ 252735 h 472257"/>
                <a:gd name="connsiteX11" fmla="*/ 271037 w 351313"/>
                <a:gd name="connsiteY11" fmla="*/ 269911 h 472257"/>
                <a:gd name="connsiteX12" fmla="*/ 272624 w 351313"/>
                <a:gd name="connsiteY12" fmla="*/ 283587 h 472257"/>
                <a:gd name="connsiteX13" fmla="*/ 278654 w 351313"/>
                <a:gd name="connsiteY13" fmla="*/ 306011 h 472257"/>
                <a:gd name="connsiteX14" fmla="*/ 260722 w 351313"/>
                <a:gd name="connsiteY14" fmla="*/ 354674 h 472257"/>
                <a:gd name="connsiteX15" fmla="*/ 230255 w 351313"/>
                <a:gd name="connsiteY15" fmla="*/ 358650 h 472257"/>
                <a:gd name="connsiteX16" fmla="*/ 204231 w 351313"/>
                <a:gd name="connsiteY16" fmla="*/ 335113 h 472257"/>
                <a:gd name="connsiteX17" fmla="*/ 188997 w 351313"/>
                <a:gd name="connsiteY17" fmla="*/ 288994 h 472257"/>
                <a:gd name="connsiteX18" fmla="*/ 192012 w 351313"/>
                <a:gd name="connsiteY18" fmla="*/ 247010 h 472257"/>
                <a:gd name="connsiteX19" fmla="*/ 208039 w 351313"/>
                <a:gd name="connsiteY19" fmla="*/ 196916 h 472257"/>
                <a:gd name="connsiteX20" fmla="*/ 221369 w 351313"/>
                <a:gd name="connsiteY20" fmla="*/ 157953 h 472257"/>
                <a:gd name="connsiteX21" fmla="*/ 225177 w 351313"/>
                <a:gd name="connsiteY21" fmla="*/ 132031 h 472257"/>
                <a:gd name="connsiteX22" fmla="*/ 218830 w 351313"/>
                <a:gd name="connsiteY22" fmla="*/ 107064 h 472257"/>
                <a:gd name="connsiteX23" fmla="*/ 180587 w 351313"/>
                <a:gd name="connsiteY23" fmla="*/ 77484 h 472257"/>
                <a:gd name="connsiteX24" fmla="*/ 127746 w 351313"/>
                <a:gd name="connsiteY24" fmla="*/ 85754 h 472257"/>
                <a:gd name="connsiteX25" fmla="*/ 89820 w 351313"/>
                <a:gd name="connsiteY25" fmla="*/ 127261 h 472257"/>
                <a:gd name="connsiteX26" fmla="*/ 90137 w 351313"/>
                <a:gd name="connsiteY26" fmla="*/ 188169 h 472257"/>
                <a:gd name="connsiteX27" fmla="*/ 70619 w 351313"/>
                <a:gd name="connsiteY27" fmla="*/ 240967 h 472257"/>
                <a:gd name="connsiteX28" fmla="*/ 37296 w 351313"/>
                <a:gd name="connsiteY28" fmla="*/ 244466 h 472257"/>
                <a:gd name="connsiteX29" fmla="*/ 12858 w 351313"/>
                <a:gd name="connsiteY29" fmla="*/ 225859 h 472257"/>
                <a:gd name="connsiteX30" fmla="*/ 324989 w 351313"/>
                <a:gd name="connsiteY30" fmla="*/ 465677 h 472257"/>
                <a:gd name="connsiteX31" fmla="*/ 288175 w 351313"/>
                <a:gd name="connsiteY31" fmla="*/ 470925 h 472257"/>
                <a:gd name="connsiteX32" fmla="*/ 257708 w 351313"/>
                <a:gd name="connsiteY32" fmla="*/ 446116 h 472257"/>
                <a:gd name="connsiteX33" fmla="*/ 253740 w 351313"/>
                <a:gd name="connsiteY33" fmla="*/ 408585 h 472257"/>
                <a:gd name="connsiteX34" fmla="*/ 278178 w 351313"/>
                <a:gd name="connsiteY34" fmla="*/ 379164 h 472257"/>
                <a:gd name="connsiteX35" fmla="*/ 315468 w 351313"/>
                <a:gd name="connsiteY35" fmla="*/ 374871 h 472257"/>
                <a:gd name="connsiteX36" fmla="*/ 344508 w 351313"/>
                <a:gd name="connsiteY36" fmla="*/ 398725 h 472257"/>
                <a:gd name="connsiteX37" fmla="*/ 348792 w 351313"/>
                <a:gd name="connsiteY37" fmla="*/ 437529 h 472257"/>
                <a:gd name="connsiteX38" fmla="*/ 325148 w 351313"/>
                <a:gd name="connsiteY38" fmla="*/ 465359 h 4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1313" h="472257">
                  <a:moveTo>
                    <a:pt x="12858" y="225859"/>
                  </a:moveTo>
                  <a:cubicBezTo>
                    <a:pt x="3020" y="207571"/>
                    <a:pt x="-1264" y="185943"/>
                    <a:pt x="322" y="160816"/>
                  </a:cubicBezTo>
                  <a:cubicBezTo>
                    <a:pt x="1909" y="135689"/>
                    <a:pt x="10478" y="110880"/>
                    <a:pt x="26347" y="86231"/>
                  </a:cubicBezTo>
                  <a:cubicBezTo>
                    <a:pt x="42056" y="61740"/>
                    <a:pt x="64907" y="41225"/>
                    <a:pt x="94898" y="25004"/>
                  </a:cubicBezTo>
                  <a:cubicBezTo>
                    <a:pt x="122668" y="9737"/>
                    <a:pt x="150120" y="1627"/>
                    <a:pt x="176937" y="195"/>
                  </a:cubicBezTo>
                  <a:cubicBezTo>
                    <a:pt x="203755" y="-1077"/>
                    <a:pt x="227875" y="3853"/>
                    <a:pt x="249139" y="15303"/>
                  </a:cubicBezTo>
                  <a:cubicBezTo>
                    <a:pt x="270402" y="26753"/>
                    <a:pt x="286588" y="42815"/>
                    <a:pt x="297854" y="63489"/>
                  </a:cubicBezTo>
                  <a:cubicBezTo>
                    <a:pt x="306741" y="79870"/>
                    <a:pt x="311184" y="95932"/>
                    <a:pt x="311184" y="111835"/>
                  </a:cubicBezTo>
                  <a:cubicBezTo>
                    <a:pt x="311184" y="127738"/>
                    <a:pt x="309121" y="142686"/>
                    <a:pt x="304837" y="156522"/>
                  </a:cubicBezTo>
                  <a:cubicBezTo>
                    <a:pt x="300552" y="170358"/>
                    <a:pt x="292301" y="194371"/>
                    <a:pt x="280241" y="228404"/>
                  </a:cubicBezTo>
                  <a:cubicBezTo>
                    <a:pt x="276908" y="237946"/>
                    <a:pt x="274528" y="246056"/>
                    <a:pt x="273100" y="252735"/>
                  </a:cubicBezTo>
                  <a:cubicBezTo>
                    <a:pt x="271672" y="259415"/>
                    <a:pt x="270878" y="265140"/>
                    <a:pt x="271037" y="269911"/>
                  </a:cubicBezTo>
                  <a:cubicBezTo>
                    <a:pt x="271037" y="274682"/>
                    <a:pt x="271672" y="279293"/>
                    <a:pt x="272624" y="283587"/>
                  </a:cubicBezTo>
                  <a:cubicBezTo>
                    <a:pt x="273576" y="287881"/>
                    <a:pt x="275639" y="295356"/>
                    <a:pt x="278654" y="306011"/>
                  </a:cubicBezTo>
                  <a:cubicBezTo>
                    <a:pt x="285795" y="327957"/>
                    <a:pt x="279923" y="344178"/>
                    <a:pt x="260722" y="354674"/>
                  </a:cubicBezTo>
                  <a:cubicBezTo>
                    <a:pt x="250725" y="360081"/>
                    <a:pt x="240570" y="361353"/>
                    <a:pt x="230255" y="358650"/>
                  </a:cubicBezTo>
                  <a:cubicBezTo>
                    <a:pt x="219941" y="355787"/>
                    <a:pt x="211213" y="347995"/>
                    <a:pt x="204231" y="335113"/>
                  </a:cubicBezTo>
                  <a:cubicBezTo>
                    <a:pt x="195503" y="318892"/>
                    <a:pt x="190426" y="303625"/>
                    <a:pt x="188997" y="288994"/>
                  </a:cubicBezTo>
                  <a:cubicBezTo>
                    <a:pt x="187569" y="274364"/>
                    <a:pt x="188521" y="260369"/>
                    <a:pt x="192012" y="247010"/>
                  </a:cubicBezTo>
                  <a:cubicBezTo>
                    <a:pt x="195345" y="233493"/>
                    <a:pt x="200740" y="216954"/>
                    <a:pt x="208039" y="196916"/>
                  </a:cubicBezTo>
                  <a:cubicBezTo>
                    <a:pt x="214546" y="179422"/>
                    <a:pt x="218989" y="166541"/>
                    <a:pt x="221369" y="157953"/>
                  </a:cubicBezTo>
                  <a:cubicBezTo>
                    <a:pt x="223908" y="149525"/>
                    <a:pt x="225177" y="140937"/>
                    <a:pt x="225177" y="132031"/>
                  </a:cubicBezTo>
                  <a:cubicBezTo>
                    <a:pt x="225177" y="123285"/>
                    <a:pt x="223114" y="114856"/>
                    <a:pt x="218830" y="107064"/>
                  </a:cubicBezTo>
                  <a:cubicBezTo>
                    <a:pt x="210420" y="91638"/>
                    <a:pt x="197725" y="81778"/>
                    <a:pt x="180587" y="77484"/>
                  </a:cubicBezTo>
                  <a:cubicBezTo>
                    <a:pt x="163449" y="73190"/>
                    <a:pt x="145835" y="75894"/>
                    <a:pt x="127746" y="85754"/>
                  </a:cubicBezTo>
                  <a:cubicBezTo>
                    <a:pt x="106641" y="97204"/>
                    <a:pt x="93946" y="111039"/>
                    <a:pt x="89820" y="127261"/>
                  </a:cubicBezTo>
                  <a:cubicBezTo>
                    <a:pt x="85694" y="143323"/>
                    <a:pt x="85694" y="163678"/>
                    <a:pt x="90137" y="188169"/>
                  </a:cubicBezTo>
                  <a:cubicBezTo>
                    <a:pt x="95374" y="213455"/>
                    <a:pt x="88868" y="231107"/>
                    <a:pt x="70619" y="240967"/>
                  </a:cubicBezTo>
                  <a:cubicBezTo>
                    <a:pt x="59829" y="246851"/>
                    <a:pt x="48721" y="247965"/>
                    <a:pt x="37296" y="244466"/>
                  </a:cubicBezTo>
                  <a:cubicBezTo>
                    <a:pt x="25712" y="240967"/>
                    <a:pt x="17619" y="234606"/>
                    <a:pt x="12858" y="225859"/>
                  </a:cubicBezTo>
                  <a:close/>
                  <a:moveTo>
                    <a:pt x="324989" y="465677"/>
                  </a:moveTo>
                  <a:cubicBezTo>
                    <a:pt x="313247" y="472038"/>
                    <a:pt x="301028" y="473787"/>
                    <a:pt x="288175" y="470925"/>
                  </a:cubicBezTo>
                  <a:cubicBezTo>
                    <a:pt x="275321" y="468062"/>
                    <a:pt x="265166" y="459793"/>
                    <a:pt x="257708" y="446116"/>
                  </a:cubicBezTo>
                  <a:cubicBezTo>
                    <a:pt x="251201" y="434030"/>
                    <a:pt x="249773" y="421467"/>
                    <a:pt x="253740" y="408585"/>
                  </a:cubicBezTo>
                  <a:cubicBezTo>
                    <a:pt x="257708" y="395704"/>
                    <a:pt x="265800" y="385844"/>
                    <a:pt x="278178" y="379164"/>
                  </a:cubicBezTo>
                  <a:cubicBezTo>
                    <a:pt x="290238" y="372644"/>
                    <a:pt x="302615" y="371213"/>
                    <a:pt x="315468" y="374871"/>
                  </a:cubicBezTo>
                  <a:cubicBezTo>
                    <a:pt x="328163" y="378687"/>
                    <a:pt x="337843" y="386639"/>
                    <a:pt x="344508" y="398725"/>
                  </a:cubicBezTo>
                  <a:cubicBezTo>
                    <a:pt x="351807" y="412243"/>
                    <a:pt x="353235" y="425124"/>
                    <a:pt x="348792" y="437529"/>
                  </a:cubicBezTo>
                  <a:cubicBezTo>
                    <a:pt x="344349" y="449933"/>
                    <a:pt x="336415" y="459157"/>
                    <a:pt x="325148" y="465359"/>
                  </a:cubicBezTo>
                  <a:close/>
                </a:path>
              </a:pathLst>
            </a:custGeom>
            <a:solidFill>
              <a:srgbClr val="000000"/>
            </a:solidFill>
            <a:ln w="15844" cap="flat">
              <a:noFill/>
              <a:prstDash val="solid"/>
              <a:miter/>
            </a:ln>
          </p:spPr>
          <p:txBody>
            <a:bodyPr rtlCol="0" anchor="ctr"/>
            <a:lstStyle/>
            <a:p>
              <a:endParaRPr lang="ja-JP" altLang="en-US"/>
            </a:p>
          </p:txBody>
        </p:sp>
        <p:sp>
          <p:nvSpPr>
            <p:cNvPr id="2114" name="フリーフォーム: 図形 2113">
              <a:extLst>
                <a:ext uri="{FF2B5EF4-FFF2-40B4-BE49-F238E27FC236}">
                  <a16:creationId xmlns:a16="http://schemas.microsoft.com/office/drawing/2014/main" id="{D3677BC4-1162-9021-FFCC-A3C8F265ACA7}"/>
                </a:ext>
              </a:extLst>
            </p:cNvPr>
            <p:cNvSpPr/>
            <p:nvPr/>
          </p:nvSpPr>
          <p:spPr>
            <a:xfrm>
              <a:off x="1985427" y="2681750"/>
              <a:ext cx="112348" cy="29183"/>
            </a:xfrm>
            <a:custGeom>
              <a:avLst/>
              <a:gdLst>
                <a:gd name="connsiteX0" fmla="*/ 0 w 112348"/>
                <a:gd name="connsiteY0" fmla="*/ 29184 h 29183"/>
                <a:gd name="connsiteX1" fmla="*/ 55539 w 112348"/>
                <a:gd name="connsiteY1" fmla="*/ 717 h 29183"/>
                <a:gd name="connsiteX2" fmla="*/ 112348 w 112348"/>
                <a:gd name="connsiteY2" fmla="*/ 5965 h 29183"/>
              </a:gdLst>
              <a:ahLst/>
              <a:cxnLst>
                <a:cxn ang="0">
                  <a:pos x="connsiteX0" y="connsiteY0"/>
                </a:cxn>
                <a:cxn ang="0">
                  <a:pos x="connsiteX1" y="connsiteY1"/>
                </a:cxn>
                <a:cxn ang="0">
                  <a:pos x="connsiteX2" y="connsiteY2"/>
                </a:cxn>
              </a:cxnLst>
              <a:rect l="l" t="t" r="r" b="b"/>
              <a:pathLst>
                <a:path w="112348" h="29183">
                  <a:moveTo>
                    <a:pt x="0" y="29184"/>
                  </a:moveTo>
                  <a:cubicBezTo>
                    <a:pt x="15551" y="14871"/>
                    <a:pt x="35863" y="3898"/>
                    <a:pt x="55539" y="717"/>
                  </a:cubicBezTo>
                  <a:cubicBezTo>
                    <a:pt x="75216" y="-2463"/>
                    <a:pt x="112348" y="5965"/>
                    <a:pt x="112348" y="5965"/>
                  </a:cubicBezTo>
                </a:path>
              </a:pathLst>
            </a:custGeom>
            <a:noFill/>
            <a:ln w="35966" cap="rnd">
              <a:solidFill>
                <a:srgbClr val="000000"/>
              </a:solidFill>
              <a:prstDash val="solid"/>
              <a:miter/>
            </a:ln>
          </p:spPr>
          <p:txBody>
            <a:bodyPr rtlCol="0" anchor="ctr"/>
            <a:lstStyle/>
            <a:p>
              <a:endParaRPr lang="ja-JP" altLang="en-US"/>
            </a:p>
          </p:txBody>
        </p:sp>
      </p:grpSp>
    </p:spTree>
    <p:extLst>
      <p:ext uri="{BB962C8B-B14F-4D97-AF65-F5344CB8AC3E}">
        <p14:creationId xmlns:p14="http://schemas.microsoft.com/office/powerpoint/2010/main" val="34405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BFF4E-B7F3-FC6A-0675-157C3D7A48FC}"/>
            </a:ext>
          </a:extLst>
        </p:cNvPr>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0D791F6E-BFD8-F8AB-1B16-2F28BF774B3D}"/>
              </a:ext>
            </a:extLst>
          </p:cNvPr>
          <p:cNvSpPr/>
          <p:nvPr/>
        </p:nvSpPr>
        <p:spPr>
          <a:xfrm>
            <a:off x="644355" y="1890866"/>
            <a:ext cx="2278859" cy="3526017"/>
          </a:xfrm>
          <a:prstGeom prst="rect">
            <a:avLst/>
          </a:prstGeom>
          <a:solidFill>
            <a:srgbClr val="9CD4FF"/>
          </a:solidFill>
          <a:ln w="25400">
            <a:solidFill>
              <a:schemeClr val="tx1"/>
            </a:solidFill>
            <a:round/>
          </a:ln>
        </p:spPr>
        <p:style>
          <a:lnRef idx="2">
            <a:schemeClr val="accent1">
              <a:shade val="15000"/>
            </a:schemeClr>
          </a:lnRef>
          <a:fillRef idx="1">
            <a:schemeClr val="accent1"/>
          </a:fillRef>
          <a:effectRef idx="0">
            <a:schemeClr val="accent1"/>
          </a:effectRef>
          <a:fontRef idx="minor">
            <a:schemeClr val="lt1"/>
          </a:fontRef>
        </p:style>
        <p:txBody>
          <a:bodyPr vert="horz" tIns="144000" rtlCol="0" anchor="t"/>
          <a:lstStyle/>
          <a:p>
            <a:pPr algn="ctr"/>
            <a:r>
              <a:rPr kumimoji="1" lang="ja-JP" altLang="en-US" sz="2000" b="1" dirty="0">
                <a:solidFill>
                  <a:schemeClr val="tx1"/>
                </a:solidFill>
              </a:rPr>
              <a:t>今の状態</a:t>
            </a:r>
          </a:p>
        </p:txBody>
      </p:sp>
      <p:sp>
        <p:nvSpPr>
          <p:cNvPr id="4" name="テキスト ボックス 3">
            <a:extLst>
              <a:ext uri="{FF2B5EF4-FFF2-40B4-BE49-F238E27FC236}">
                <a16:creationId xmlns:a16="http://schemas.microsoft.com/office/drawing/2014/main" id="{CD4ABCBA-1CF6-F34A-07F9-7AC7A035099D}"/>
              </a:ext>
            </a:extLst>
          </p:cNvPr>
          <p:cNvSpPr txBox="1"/>
          <p:nvPr/>
        </p:nvSpPr>
        <p:spPr>
          <a:xfrm>
            <a:off x="2515532" y="664411"/>
            <a:ext cx="7160936" cy="615553"/>
          </a:xfrm>
          <a:prstGeom prst="rect">
            <a:avLst/>
          </a:prstGeom>
          <a:noFill/>
        </p:spPr>
        <p:txBody>
          <a:bodyPr wrap="none" rtlCol="0">
            <a:spAutoFit/>
          </a:bodyPr>
          <a:lstStyle/>
          <a:p>
            <a:pPr algn="ctr"/>
            <a:r>
              <a:rPr kumimoji="1" lang="ja-JP" altLang="en-US" sz="3400" b="1" dirty="0">
                <a:latin typeface="UD デジタル 教科書体 NP-B" panose="02020700000000000000" pitchFamily="18" charset="-128"/>
                <a:ea typeface="UD デジタル 教科書体 NP-B" panose="02020700000000000000" pitchFamily="18" charset="-128"/>
              </a:rPr>
              <a:t>どうしたら願いを叶えてもらえる？</a:t>
            </a:r>
          </a:p>
        </p:txBody>
      </p:sp>
      <p:sp>
        <p:nvSpPr>
          <p:cNvPr id="21" name="正方形/長方形 20">
            <a:extLst>
              <a:ext uri="{FF2B5EF4-FFF2-40B4-BE49-F238E27FC236}">
                <a16:creationId xmlns:a16="http://schemas.microsoft.com/office/drawing/2014/main" id="{07EFB2A4-9316-2787-3EC7-3ADBBC22FB41}"/>
              </a:ext>
            </a:extLst>
          </p:cNvPr>
          <p:cNvSpPr/>
          <p:nvPr/>
        </p:nvSpPr>
        <p:spPr>
          <a:xfrm>
            <a:off x="3205537" y="1890865"/>
            <a:ext cx="3371578" cy="1238870"/>
          </a:xfrm>
          <a:prstGeom prst="rect">
            <a:avLst/>
          </a:prstGeom>
          <a:solidFill>
            <a:schemeClr val="bg1"/>
          </a:solidFill>
          <a:ln w="25400">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2000" b="1">
                <a:solidFill>
                  <a:schemeClr val="tx1"/>
                </a:solidFill>
                <a:latin typeface="UD デジタル 教科書体 NP-B" panose="02020700000000000000" pitchFamily="18" charset="-128"/>
                <a:ea typeface="UD デジタル 教科書体 NP-B" panose="02020700000000000000" pitchFamily="18" charset="-128"/>
              </a:rPr>
              <a:t>したい</a:t>
            </a:r>
            <a:r>
              <a:rPr kumimoji="1"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こと、</a:t>
            </a:r>
            <a:r>
              <a:rPr kumimoji="1" lang="ja-JP" altLang="en-US" sz="2000" b="1">
                <a:solidFill>
                  <a:schemeClr val="tx1"/>
                </a:solidFill>
                <a:latin typeface="UD デジタル 教科書体 NP-B" panose="02020700000000000000" pitchFamily="18" charset="-128"/>
                <a:ea typeface="UD デジタル 教科書体 NP-B" panose="02020700000000000000" pitchFamily="18" charset="-128"/>
              </a:rPr>
              <a:t>欲しいもの</a:t>
            </a:r>
            <a:endParaRPr kumimoji="1"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en-US" altLang="ja-JP" sz="2000" b="1"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を</a:t>
            </a: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伝えるだけ</a:t>
            </a:r>
            <a:endParaRPr kumimoji="1"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8" name="正方形/長方形 27">
            <a:extLst>
              <a:ext uri="{FF2B5EF4-FFF2-40B4-BE49-F238E27FC236}">
                <a16:creationId xmlns:a16="http://schemas.microsoft.com/office/drawing/2014/main" id="{4128E627-889F-74AD-C7BE-B9334F64200C}"/>
              </a:ext>
            </a:extLst>
          </p:cNvPr>
          <p:cNvSpPr/>
          <p:nvPr/>
        </p:nvSpPr>
        <p:spPr>
          <a:xfrm>
            <a:off x="3205537" y="4178012"/>
            <a:ext cx="3371578" cy="1238870"/>
          </a:xfrm>
          <a:prstGeom prst="rect">
            <a:avLst/>
          </a:prstGeom>
          <a:solidFill>
            <a:srgbClr val="FF3300"/>
          </a:solidFill>
          <a:ln w="25400">
            <a:solidFill>
              <a:schemeClr val="tx1">
                <a:alpha val="9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論理的な</a:t>
            </a:r>
            <a:br>
              <a:rPr kumimoji="1" lang="en-US" altLang="ja-JP" sz="2000" b="1" dirty="0">
                <a:solidFill>
                  <a:schemeClr val="bg1"/>
                </a:solidFill>
                <a:latin typeface="UD デジタル 教科書体 NP-B" panose="02020700000000000000" pitchFamily="18" charset="-128"/>
                <a:ea typeface="UD デジタル 教科書体 NP-B" panose="02020700000000000000" pitchFamily="18" charset="-128"/>
              </a:rPr>
            </a:br>
            <a:r>
              <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資料</a:t>
            </a:r>
          </a:p>
        </p:txBody>
      </p:sp>
      <p:sp>
        <p:nvSpPr>
          <p:cNvPr id="30" name="正方形/長方形 29">
            <a:extLst>
              <a:ext uri="{FF2B5EF4-FFF2-40B4-BE49-F238E27FC236}">
                <a16:creationId xmlns:a16="http://schemas.microsoft.com/office/drawing/2014/main" id="{D40B4C57-8D84-8EC5-F8F1-786D66E01FAE}"/>
              </a:ext>
            </a:extLst>
          </p:cNvPr>
          <p:cNvSpPr/>
          <p:nvPr/>
        </p:nvSpPr>
        <p:spPr>
          <a:xfrm>
            <a:off x="7946554" y="1890866"/>
            <a:ext cx="970963" cy="3526017"/>
          </a:xfrm>
          <a:prstGeom prst="rect">
            <a:avLst/>
          </a:prstGeom>
          <a:solidFill>
            <a:srgbClr val="BEE1C3"/>
          </a:solidFill>
          <a:ln w="25400">
            <a:solidFill>
              <a:schemeClr val="tx1"/>
            </a:solidFill>
            <a:round/>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a:solidFill>
                  <a:schemeClr val="tx1"/>
                </a:solidFill>
              </a:rPr>
              <a:t>ＯＫしてくれる人</a:t>
            </a:r>
            <a:endParaRPr kumimoji="1" lang="ja-JP" altLang="en-US" sz="2400" b="1" dirty="0">
              <a:solidFill>
                <a:schemeClr val="tx1"/>
              </a:solidFill>
            </a:endParaRPr>
          </a:p>
        </p:txBody>
      </p:sp>
      <p:sp>
        <p:nvSpPr>
          <p:cNvPr id="31" name="正方形/長方形 30">
            <a:extLst>
              <a:ext uri="{FF2B5EF4-FFF2-40B4-BE49-F238E27FC236}">
                <a16:creationId xmlns:a16="http://schemas.microsoft.com/office/drawing/2014/main" id="{D8544287-A1E7-9A0D-8466-534B0711A884}"/>
              </a:ext>
            </a:extLst>
          </p:cNvPr>
          <p:cNvSpPr/>
          <p:nvPr/>
        </p:nvSpPr>
        <p:spPr>
          <a:xfrm>
            <a:off x="10246948" y="1890865"/>
            <a:ext cx="970963" cy="3526017"/>
          </a:xfrm>
          <a:prstGeom prst="rect">
            <a:avLst/>
          </a:prstGeom>
          <a:solidFill>
            <a:srgbClr val="FFAA93"/>
          </a:solidFill>
          <a:ln w="25400">
            <a:solidFill>
              <a:schemeClr val="tx1"/>
            </a:solidFill>
            <a:round/>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a:solidFill>
                  <a:schemeClr val="tx1"/>
                </a:solidFill>
              </a:rPr>
              <a:t>めざすゴ</a:t>
            </a:r>
            <a:r>
              <a:rPr kumimoji="1" lang="ja-JP" altLang="en-US" sz="2400" b="1">
                <a:solidFill>
                  <a:schemeClr val="tx1"/>
                </a:solidFill>
                <a:latin typeface="Meiryo" panose="020B0604030504040204" pitchFamily="34" charset="-128"/>
                <a:ea typeface="Meiryo" panose="020B0604030504040204" pitchFamily="34" charset="-128"/>
              </a:rPr>
              <a:t>ー</a:t>
            </a:r>
            <a:r>
              <a:rPr kumimoji="1" lang="ja-JP" altLang="en-US" sz="2400" b="1">
                <a:solidFill>
                  <a:schemeClr val="tx1"/>
                </a:solidFill>
              </a:rPr>
              <a:t>ル</a:t>
            </a:r>
            <a:endParaRPr kumimoji="1" lang="ja-JP" altLang="en-US" sz="2400" b="1" dirty="0">
              <a:solidFill>
                <a:schemeClr val="tx1"/>
              </a:solidFill>
            </a:endParaRPr>
          </a:p>
        </p:txBody>
      </p:sp>
      <p:sp>
        <p:nvSpPr>
          <p:cNvPr id="34" name="右矢印 33">
            <a:extLst>
              <a:ext uri="{FF2B5EF4-FFF2-40B4-BE49-F238E27FC236}">
                <a16:creationId xmlns:a16="http://schemas.microsoft.com/office/drawing/2014/main" id="{3DAFB9F9-DBD8-62EC-3294-836EF6366F4F}"/>
              </a:ext>
            </a:extLst>
          </p:cNvPr>
          <p:cNvSpPr/>
          <p:nvPr/>
        </p:nvSpPr>
        <p:spPr>
          <a:xfrm>
            <a:off x="6786086" y="4134531"/>
            <a:ext cx="1036234" cy="1275014"/>
          </a:xfrm>
          <a:prstGeom prst="rightArrow">
            <a:avLst>
              <a:gd name="adj1" fmla="val 66023"/>
              <a:gd name="adj2" fmla="val 62017"/>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rIns="0" rtlCol="0" anchor="ctr"/>
          <a:lstStyle/>
          <a:p>
            <a:pPr algn="ctr"/>
            <a:r>
              <a:rPr kumimoji="1" lang="ja-JP" altLang="en-US" b="1" dirty="0">
                <a:latin typeface="UD デジタル 教科書体 NP-B" panose="02020700000000000000" pitchFamily="18" charset="-128"/>
                <a:ea typeface="UD デジタル 教科書体 NP-B" panose="02020700000000000000" pitchFamily="18" charset="-128"/>
              </a:rPr>
              <a:t>説得</a:t>
            </a:r>
          </a:p>
        </p:txBody>
      </p:sp>
      <p:sp>
        <p:nvSpPr>
          <p:cNvPr id="35" name="右矢印 34">
            <a:extLst>
              <a:ext uri="{FF2B5EF4-FFF2-40B4-BE49-F238E27FC236}">
                <a16:creationId xmlns:a16="http://schemas.microsoft.com/office/drawing/2014/main" id="{910FBE6C-F222-666E-9BF1-66DE655BE265}"/>
              </a:ext>
            </a:extLst>
          </p:cNvPr>
          <p:cNvSpPr/>
          <p:nvPr/>
        </p:nvSpPr>
        <p:spPr>
          <a:xfrm>
            <a:off x="9021286" y="4296244"/>
            <a:ext cx="1036234" cy="951588"/>
          </a:xfrm>
          <a:prstGeom prst="rightArrow">
            <a:avLst>
              <a:gd name="adj1" fmla="val 66023"/>
              <a:gd name="adj2" fmla="val 62017"/>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a:extLst>
              <a:ext uri="{FF2B5EF4-FFF2-40B4-BE49-F238E27FC236}">
                <a16:creationId xmlns:a16="http://schemas.microsoft.com/office/drawing/2014/main" id="{C2BDDFCA-C29E-3E34-0A51-29A6D551EBAB}"/>
              </a:ext>
            </a:extLst>
          </p:cNvPr>
          <p:cNvSpPr/>
          <p:nvPr/>
        </p:nvSpPr>
        <p:spPr>
          <a:xfrm>
            <a:off x="9009997" y="4134531"/>
            <a:ext cx="1036234" cy="1275014"/>
          </a:xfrm>
          <a:prstGeom prst="rightArrow">
            <a:avLst>
              <a:gd name="adj1" fmla="val 66023"/>
              <a:gd name="adj2" fmla="val 62017"/>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rIns="0" rtlCol="0" anchor="ctr"/>
          <a:lstStyle/>
          <a:p>
            <a:pPr algn="ctr"/>
            <a:r>
              <a:rPr kumimoji="1" lang="ja-JP" altLang="en-US" b="1" dirty="0">
                <a:latin typeface="UD デジタル 教科書体 NP-B" panose="02020700000000000000" pitchFamily="18" charset="-128"/>
                <a:ea typeface="UD デジタル 教科書体 NP-B" panose="02020700000000000000" pitchFamily="18" charset="-128"/>
              </a:rPr>
              <a:t>共感と</a:t>
            </a:r>
            <a:endParaRPr kumimoji="1" lang="en-US" altLang="ja-JP" b="1" dirty="0">
              <a:latin typeface="UD デジタル 教科書体 NP-B" panose="02020700000000000000" pitchFamily="18" charset="-128"/>
              <a:ea typeface="UD デジタル 教科書体 NP-B" panose="02020700000000000000" pitchFamily="18" charset="-128"/>
            </a:endParaRPr>
          </a:p>
          <a:p>
            <a:pPr algn="ctr"/>
            <a:r>
              <a:rPr kumimoji="1" lang="ja-JP" altLang="en-US" b="1" dirty="0">
                <a:latin typeface="UD デジタル 教科書体 NP-B" panose="02020700000000000000" pitchFamily="18" charset="-128"/>
                <a:ea typeface="UD デジタル 教科書体 NP-B" panose="02020700000000000000" pitchFamily="18" charset="-128"/>
              </a:rPr>
              <a:t>協力</a:t>
            </a:r>
          </a:p>
        </p:txBody>
      </p:sp>
      <p:sp>
        <p:nvSpPr>
          <p:cNvPr id="38" name="右矢印 37">
            <a:extLst>
              <a:ext uri="{FF2B5EF4-FFF2-40B4-BE49-F238E27FC236}">
                <a16:creationId xmlns:a16="http://schemas.microsoft.com/office/drawing/2014/main" id="{F9D1D14C-959A-3242-E47F-3357980F6768}"/>
              </a:ext>
            </a:extLst>
          </p:cNvPr>
          <p:cNvSpPr/>
          <p:nvPr/>
        </p:nvSpPr>
        <p:spPr>
          <a:xfrm>
            <a:off x="9009997" y="2128868"/>
            <a:ext cx="1036234" cy="951588"/>
          </a:xfrm>
          <a:prstGeom prst="rightArrow">
            <a:avLst>
              <a:gd name="adj1" fmla="val 66023"/>
              <a:gd name="adj2" fmla="val 62017"/>
            </a:avLst>
          </a:prstGeom>
          <a:solidFill>
            <a:srgbClr val="0078D2">
              <a:alpha val="1917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0" rtlCol="0" anchor="ctr"/>
          <a:lstStyle/>
          <a:p>
            <a:pPr algn="ctr"/>
            <a:endParaRPr kumimoji="1" lang="ja-JP" altLang="en-US" b="1">
              <a:latin typeface="Yu Gothic" panose="020B0400000000000000" pitchFamily="34" charset="-128"/>
              <a:ea typeface="Yu Gothic" panose="020B0400000000000000" pitchFamily="34" charset="-128"/>
            </a:endParaRPr>
          </a:p>
        </p:txBody>
      </p:sp>
      <p:grpSp>
        <p:nvGrpSpPr>
          <p:cNvPr id="50" name="グループ化 49">
            <a:extLst>
              <a:ext uri="{FF2B5EF4-FFF2-40B4-BE49-F238E27FC236}">
                <a16:creationId xmlns:a16="http://schemas.microsoft.com/office/drawing/2014/main" id="{3AD9B12F-6DD9-59B2-2EB5-7FE10439943E}"/>
              </a:ext>
            </a:extLst>
          </p:cNvPr>
          <p:cNvGrpSpPr/>
          <p:nvPr/>
        </p:nvGrpSpPr>
        <p:grpSpPr>
          <a:xfrm>
            <a:off x="9154875" y="2272462"/>
            <a:ext cx="658509" cy="702136"/>
            <a:chOff x="8100104" y="2019803"/>
            <a:chExt cx="658509" cy="689322"/>
          </a:xfrm>
        </p:grpSpPr>
        <p:cxnSp>
          <p:nvCxnSpPr>
            <p:cNvPr id="40" name="直線コネクタ 39">
              <a:extLst>
                <a:ext uri="{FF2B5EF4-FFF2-40B4-BE49-F238E27FC236}">
                  <a16:creationId xmlns:a16="http://schemas.microsoft.com/office/drawing/2014/main" id="{A9C6B44F-F86D-9EC3-EC4E-DF47CB9E66A9}"/>
                </a:ext>
              </a:extLst>
            </p:cNvPr>
            <p:cNvCxnSpPr>
              <a:cxnSpLocks/>
            </p:cNvCxnSpPr>
            <p:nvPr/>
          </p:nvCxnSpPr>
          <p:spPr>
            <a:xfrm>
              <a:off x="8100104" y="2019803"/>
              <a:ext cx="658509" cy="689322"/>
            </a:xfrm>
            <a:prstGeom prst="line">
              <a:avLst/>
            </a:prstGeom>
            <a:ln w="95250" cap="rnd">
              <a:solidFill>
                <a:srgbClr val="FF0000"/>
              </a:solidFill>
              <a:round/>
            </a:ln>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C4910F9F-D11A-9F8F-C1A6-AAD7AED11A08}"/>
                </a:ext>
              </a:extLst>
            </p:cNvPr>
            <p:cNvCxnSpPr>
              <a:cxnSpLocks/>
            </p:cNvCxnSpPr>
            <p:nvPr/>
          </p:nvCxnSpPr>
          <p:spPr>
            <a:xfrm flipH="1">
              <a:off x="8100104" y="2019803"/>
              <a:ext cx="658509" cy="689322"/>
            </a:xfrm>
            <a:prstGeom prst="line">
              <a:avLst/>
            </a:prstGeom>
            <a:ln w="95250" cap="rnd">
              <a:solidFill>
                <a:srgbClr val="FF0000">
                  <a:alpha val="70000"/>
                </a:srgbClr>
              </a:solidFill>
              <a:round/>
            </a:ln>
          </p:spPr>
          <p:style>
            <a:lnRef idx="2">
              <a:schemeClr val="accent1"/>
            </a:lnRef>
            <a:fillRef idx="0">
              <a:schemeClr val="accent1"/>
            </a:fillRef>
            <a:effectRef idx="1">
              <a:schemeClr val="accent1"/>
            </a:effectRef>
            <a:fontRef idx="minor">
              <a:schemeClr val="tx1"/>
            </a:fontRef>
          </p:style>
        </p:cxnSp>
      </p:grpSp>
      <p:sp>
        <p:nvSpPr>
          <p:cNvPr id="6" name="吹き出し: 円形 5">
            <a:extLst>
              <a:ext uri="{FF2B5EF4-FFF2-40B4-BE49-F238E27FC236}">
                <a16:creationId xmlns:a16="http://schemas.microsoft.com/office/drawing/2014/main" id="{E451F9D2-C33D-01A4-3C14-4B4067FEC9D4}"/>
              </a:ext>
            </a:extLst>
          </p:cNvPr>
          <p:cNvSpPr/>
          <p:nvPr/>
        </p:nvSpPr>
        <p:spPr>
          <a:xfrm>
            <a:off x="9262584" y="1078065"/>
            <a:ext cx="2142016" cy="1051980"/>
          </a:xfrm>
          <a:prstGeom prst="wedgeEllipseCallout">
            <a:avLst>
              <a:gd name="adj1" fmla="val -35393"/>
              <a:gd name="adj2" fmla="val 72312"/>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それは</a:t>
            </a: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ただの</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わがままに</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なってしまう</a:t>
            </a:r>
          </a:p>
        </p:txBody>
      </p:sp>
      <p:sp>
        <p:nvSpPr>
          <p:cNvPr id="10" name="テキスト ボックス 9">
            <a:extLst>
              <a:ext uri="{FF2B5EF4-FFF2-40B4-BE49-F238E27FC236}">
                <a16:creationId xmlns:a16="http://schemas.microsoft.com/office/drawing/2014/main" id="{540082B1-F2A4-7D11-540A-B93B4D47EE84}"/>
              </a:ext>
            </a:extLst>
          </p:cNvPr>
          <p:cNvSpPr txBox="1"/>
          <p:nvPr/>
        </p:nvSpPr>
        <p:spPr>
          <a:xfrm>
            <a:off x="2892029" y="5683914"/>
            <a:ext cx="8350363" cy="830997"/>
          </a:xfrm>
          <a:prstGeom prst="rect">
            <a:avLst/>
          </a:prstGeom>
          <a:noFill/>
        </p:spPr>
        <p:txBody>
          <a:bodyPr wrap="none" rtlCol="0">
            <a:spAutoFit/>
          </a:bodyPr>
          <a:lstStyle/>
          <a:p>
            <a:r>
              <a:rPr kumimoji="1" lang="ja-JP" altLang="en-US" sz="2400" b="1" dirty="0">
                <a:latin typeface="UD デジタル 教科書体 NP-B" panose="02020700000000000000" pitchFamily="18" charset="-128"/>
                <a:ea typeface="UD デジタル 教科書体 NP-B" panose="02020700000000000000" pitchFamily="18" charset="-128"/>
              </a:rPr>
              <a:t>ただのお願いにならないよう、</a:t>
            </a:r>
            <a:r>
              <a:rPr kumimoji="1" lang="en-US" altLang="ja-JP" sz="2400" b="1" dirty="0">
                <a:latin typeface="UD デジタル 教科書体 NP-B" panose="02020700000000000000" pitchFamily="18" charset="-128"/>
                <a:ea typeface="UD デジタル 教科書体 NP-B" panose="02020700000000000000" pitchFamily="18" charset="-128"/>
              </a:rPr>
              <a:t>OK</a:t>
            </a:r>
            <a:r>
              <a:rPr kumimoji="1" lang="ja-JP" altLang="en-US" sz="2400" b="1" dirty="0">
                <a:latin typeface="UD デジタル 教科書体 NP-B" panose="02020700000000000000" pitchFamily="18" charset="-128"/>
                <a:ea typeface="UD デジタル 教科書体 NP-B" panose="02020700000000000000" pitchFamily="18" charset="-128"/>
              </a:rPr>
              <a:t>してくれる人の気持ちを</a:t>
            </a:r>
            <a:br>
              <a:rPr kumimoji="1" lang="en-US" altLang="ja-JP" sz="2400" b="1" dirty="0">
                <a:latin typeface="UD デジタル 教科書体 NP-B" panose="02020700000000000000" pitchFamily="18" charset="-128"/>
                <a:ea typeface="UD デジタル 教科書体 NP-B" panose="02020700000000000000" pitchFamily="18" charset="-128"/>
              </a:rPr>
            </a:br>
            <a:r>
              <a:rPr kumimoji="1" lang="ja-JP" altLang="en-US" sz="2400" b="1" dirty="0">
                <a:latin typeface="UD デジタル 教科書体 NP-B" panose="02020700000000000000" pitchFamily="18" charset="-128"/>
                <a:ea typeface="UD デジタル 教科書体 NP-B" panose="02020700000000000000" pitchFamily="18" charset="-128"/>
              </a:rPr>
              <a:t>考えて、論理的な資料を使って説得してみよう！</a:t>
            </a:r>
          </a:p>
        </p:txBody>
      </p:sp>
      <p:sp>
        <p:nvSpPr>
          <p:cNvPr id="2" name="右矢印 1">
            <a:extLst>
              <a:ext uri="{FF2B5EF4-FFF2-40B4-BE49-F238E27FC236}">
                <a16:creationId xmlns:a16="http://schemas.microsoft.com/office/drawing/2014/main" id="{1854736D-DCBB-19A0-2ECB-12524444C8ED}"/>
              </a:ext>
            </a:extLst>
          </p:cNvPr>
          <p:cNvSpPr/>
          <p:nvPr/>
        </p:nvSpPr>
        <p:spPr>
          <a:xfrm>
            <a:off x="6809962" y="1890865"/>
            <a:ext cx="1036234" cy="1275014"/>
          </a:xfrm>
          <a:prstGeom prst="rightArrow">
            <a:avLst>
              <a:gd name="adj1" fmla="val 66023"/>
              <a:gd name="adj2" fmla="val 62017"/>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rIns="0" rtlCol="0" anchor="ctr"/>
          <a:lstStyle/>
          <a:p>
            <a:pPr algn="ctr"/>
            <a:r>
              <a:rPr kumimoji="1" lang="ja-JP" altLang="en-US" b="1" dirty="0">
                <a:latin typeface="UD デジタル 教科書体 NP-B" panose="02020700000000000000" pitchFamily="18" charset="-128"/>
                <a:ea typeface="UD デジタル 教科書体 NP-B" panose="02020700000000000000" pitchFamily="18" charset="-128"/>
              </a:rPr>
              <a:t>説得</a:t>
            </a:r>
          </a:p>
        </p:txBody>
      </p:sp>
      <p:grpSp>
        <p:nvGrpSpPr>
          <p:cNvPr id="145" name="グループ化 144">
            <a:extLst>
              <a:ext uri="{FF2B5EF4-FFF2-40B4-BE49-F238E27FC236}">
                <a16:creationId xmlns:a16="http://schemas.microsoft.com/office/drawing/2014/main" id="{EBA474F7-562B-6EBA-5E6F-7B4A1B87BB4F}"/>
              </a:ext>
            </a:extLst>
          </p:cNvPr>
          <p:cNvGrpSpPr/>
          <p:nvPr/>
        </p:nvGrpSpPr>
        <p:grpSpPr>
          <a:xfrm flipH="1">
            <a:off x="714533" y="2653498"/>
            <a:ext cx="1997031" cy="2336426"/>
            <a:chOff x="3105173" y="3076060"/>
            <a:chExt cx="2458905" cy="2876795"/>
          </a:xfrm>
        </p:grpSpPr>
        <p:sp>
          <p:nvSpPr>
            <p:cNvPr id="146" name="フリーフォーム: 図形 47">
              <a:extLst>
                <a:ext uri="{FF2B5EF4-FFF2-40B4-BE49-F238E27FC236}">
                  <a16:creationId xmlns:a16="http://schemas.microsoft.com/office/drawing/2014/main" id="{1B14316E-4B45-FEE0-6AE3-55C56EFA667F}"/>
                </a:ext>
              </a:extLst>
            </p:cNvPr>
            <p:cNvSpPr/>
            <p:nvPr/>
          </p:nvSpPr>
          <p:spPr>
            <a:xfrm>
              <a:off x="3538614" y="4555868"/>
              <a:ext cx="1934900" cy="1368904"/>
            </a:xfrm>
            <a:custGeom>
              <a:avLst/>
              <a:gdLst>
                <a:gd name="connsiteX0" fmla="*/ 795006 w 1786006"/>
                <a:gd name="connsiteY0" fmla="*/ 28219 h 1263565"/>
                <a:gd name="connsiteX1" fmla="*/ 600460 w 1786006"/>
                <a:gd name="connsiteY1" fmla="*/ 158942 h 1263565"/>
                <a:gd name="connsiteX2" fmla="*/ 398455 w 1786006"/>
                <a:gd name="connsiteY2" fmla="*/ 603431 h 1263565"/>
                <a:gd name="connsiteX3" fmla="*/ 292296 w 1786006"/>
                <a:gd name="connsiteY3" fmla="*/ 443606 h 1263565"/>
                <a:gd name="connsiteX4" fmla="*/ 4919 w 1786006"/>
                <a:gd name="connsiteY4" fmla="*/ 581644 h 1263565"/>
                <a:gd name="connsiteX5" fmla="*/ 285631 w 1786006"/>
                <a:gd name="connsiteY5" fmla="*/ 1000530 h 1263565"/>
                <a:gd name="connsiteX6" fmla="*/ 408928 w 1786006"/>
                <a:gd name="connsiteY6" fmla="*/ 1082112 h 1263565"/>
                <a:gd name="connsiteX7" fmla="*/ 566343 w 1786006"/>
                <a:gd name="connsiteY7" fmla="*/ 953139 h 1263565"/>
                <a:gd name="connsiteX8" fmla="*/ 558408 w 1786006"/>
                <a:gd name="connsiteY8" fmla="*/ 1263566 h 1263565"/>
                <a:gd name="connsiteX9" fmla="*/ 1574302 w 1786006"/>
                <a:gd name="connsiteY9" fmla="*/ 1263566 h 1263565"/>
                <a:gd name="connsiteX10" fmla="*/ 1584140 w 1786006"/>
                <a:gd name="connsiteY10" fmla="*/ 1184210 h 1263565"/>
                <a:gd name="connsiteX11" fmla="*/ 1785986 w 1786006"/>
                <a:gd name="connsiteY11" fmla="*/ 551110 h 1263565"/>
                <a:gd name="connsiteX12" fmla="*/ 1732351 w 1786006"/>
                <a:gd name="connsiteY12" fmla="*/ 475889 h 1263565"/>
                <a:gd name="connsiteX13" fmla="*/ 1713150 w 1786006"/>
                <a:gd name="connsiteY13" fmla="*/ 468892 h 1263565"/>
                <a:gd name="connsiteX14" fmla="*/ 1361983 w 1786006"/>
                <a:gd name="connsiteY14" fmla="*/ 28060 h 1263565"/>
                <a:gd name="connsiteX15" fmla="*/ 795006 w 1786006"/>
                <a:gd name="connsiteY15" fmla="*/ 28060 h 12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6006" h="1263565">
                  <a:moveTo>
                    <a:pt x="795006" y="28219"/>
                  </a:moveTo>
                  <a:cubicBezTo>
                    <a:pt x="752955" y="43963"/>
                    <a:pt x="600460" y="158942"/>
                    <a:pt x="600460" y="158942"/>
                  </a:cubicBezTo>
                  <a:cubicBezTo>
                    <a:pt x="600460" y="158942"/>
                    <a:pt x="471926" y="250861"/>
                    <a:pt x="398455" y="603431"/>
                  </a:cubicBezTo>
                  <a:cubicBezTo>
                    <a:pt x="398455" y="603431"/>
                    <a:pt x="341964" y="498312"/>
                    <a:pt x="292296" y="443606"/>
                  </a:cubicBezTo>
                  <a:cubicBezTo>
                    <a:pt x="201687" y="343894"/>
                    <a:pt x="-37132" y="502447"/>
                    <a:pt x="4919" y="581644"/>
                  </a:cubicBezTo>
                  <a:cubicBezTo>
                    <a:pt x="86007" y="734949"/>
                    <a:pt x="141705" y="843567"/>
                    <a:pt x="285631" y="1000530"/>
                  </a:cubicBezTo>
                  <a:cubicBezTo>
                    <a:pt x="313559" y="1031064"/>
                    <a:pt x="342122" y="1058417"/>
                    <a:pt x="408928" y="1082112"/>
                  </a:cubicBezTo>
                  <a:cubicBezTo>
                    <a:pt x="422575" y="1086883"/>
                    <a:pt x="534606" y="983196"/>
                    <a:pt x="566343" y="953139"/>
                  </a:cubicBezTo>
                  <a:cubicBezTo>
                    <a:pt x="581576" y="938826"/>
                    <a:pt x="558250" y="1258159"/>
                    <a:pt x="558408" y="1263566"/>
                  </a:cubicBezTo>
                  <a:lnTo>
                    <a:pt x="1574302" y="1263566"/>
                  </a:lnTo>
                  <a:lnTo>
                    <a:pt x="1584140" y="1184210"/>
                  </a:lnTo>
                  <a:cubicBezTo>
                    <a:pt x="1584140" y="1184210"/>
                    <a:pt x="1768213" y="1346421"/>
                    <a:pt x="1785986" y="551110"/>
                  </a:cubicBezTo>
                  <a:cubicBezTo>
                    <a:pt x="1786779" y="517396"/>
                    <a:pt x="1764088" y="487339"/>
                    <a:pt x="1732351" y="475889"/>
                  </a:cubicBezTo>
                  <a:lnTo>
                    <a:pt x="1713150" y="468892"/>
                  </a:lnTo>
                  <a:cubicBezTo>
                    <a:pt x="1713150" y="468892"/>
                    <a:pt x="1697916" y="122842"/>
                    <a:pt x="1361983" y="28060"/>
                  </a:cubicBezTo>
                  <a:cubicBezTo>
                    <a:pt x="1361983" y="28060"/>
                    <a:pt x="1193937" y="-35075"/>
                    <a:pt x="795006" y="28060"/>
                  </a:cubicBezTo>
                  <a:close/>
                </a:path>
              </a:pathLst>
            </a:custGeom>
            <a:solidFill>
              <a:srgbClr val="FFFFFF"/>
            </a:solidFill>
            <a:ln w="15844" cap="flat">
              <a:noFill/>
              <a:prstDash val="solid"/>
              <a:miter/>
            </a:ln>
          </p:spPr>
          <p:txBody>
            <a:bodyPr rtlCol="0" anchor="ctr"/>
            <a:lstStyle/>
            <a:p>
              <a:endParaRPr lang="ja-JP" altLang="en-US"/>
            </a:p>
          </p:txBody>
        </p:sp>
        <p:sp>
          <p:nvSpPr>
            <p:cNvPr id="147" name="フリーフォーム: 図形 48">
              <a:extLst>
                <a:ext uri="{FF2B5EF4-FFF2-40B4-BE49-F238E27FC236}">
                  <a16:creationId xmlns:a16="http://schemas.microsoft.com/office/drawing/2014/main" id="{C2C771ED-8C55-DA2E-9A0A-F5C4BD085638}"/>
                </a:ext>
              </a:extLst>
            </p:cNvPr>
            <p:cNvSpPr/>
            <p:nvPr/>
          </p:nvSpPr>
          <p:spPr>
            <a:xfrm>
              <a:off x="3539072" y="4555868"/>
              <a:ext cx="1934442" cy="1385960"/>
            </a:xfrm>
            <a:custGeom>
              <a:avLst/>
              <a:gdLst>
                <a:gd name="connsiteX0" fmla="*/ 794584 w 1785584"/>
                <a:gd name="connsiteY0" fmla="*/ 28219 h 1279309"/>
                <a:gd name="connsiteX1" fmla="*/ 600038 w 1785584"/>
                <a:gd name="connsiteY1" fmla="*/ 158942 h 1279309"/>
                <a:gd name="connsiteX2" fmla="*/ 374548 w 1785584"/>
                <a:gd name="connsiteY2" fmla="*/ 542523 h 1279309"/>
                <a:gd name="connsiteX3" fmla="*/ 287113 w 1785584"/>
                <a:gd name="connsiteY3" fmla="*/ 421024 h 1279309"/>
                <a:gd name="connsiteX4" fmla="*/ 4497 w 1785584"/>
                <a:gd name="connsiteY4" fmla="*/ 581644 h 1279309"/>
                <a:gd name="connsiteX5" fmla="*/ 285209 w 1785584"/>
                <a:gd name="connsiteY5" fmla="*/ 1000530 h 1279309"/>
                <a:gd name="connsiteX6" fmla="*/ 408506 w 1785584"/>
                <a:gd name="connsiteY6" fmla="*/ 1082112 h 1279309"/>
                <a:gd name="connsiteX7" fmla="*/ 565921 w 1785584"/>
                <a:gd name="connsiteY7" fmla="*/ 953139 h 1279309"/>
                <a:gd name="connsiteX8" fmla="*/ 557986 w 1785584"/>
                <a:gd name="connsiteY8" fmla="*/ 1279310 h 1279309"/>
                <a:gd name="connsiteX9" fmla="*/ 1573880 w 1785584"/>
                <a:gd name="connsiteY9" fmla="*/ 1279310 h 1279309"/>
                <a:gd name="connsiteX10" fmla="*/ 1583718 w 1785584"/>
                <a:gd name="connsiteY10" fmla="*/ 1184210 h 1279309"/>
                <a:gd name="connsiteX11" fmla="*/ 1785564 w 1785584"/>
                <a:gd name="connsiteY11" fmla="*/ 551110 h 1279309"/>
                <a:gd name="connsiteX12" fmla="*/ 1731929 w 1785584"/>
                <a:gd name="connsiteY12" fmla="*/ 475889 h 1279309"/>
                <a:gd name="connsiteX13" fmla="*/ 1712728 w 1785584"/>
                <a:gd name="connsiteY13" fmla="*/ 468892 h 1279309"/>
                <a:gd name="connsiteX14" fmla="*/ 1361561 w 1785584"/>
                <a:gd name="connsiteY14" fmla="*/ 28060 h 1279309"/>
                <a:gd name="connsiteX15" fmla="*/ 794584 w 1785584"/>
                <a:gd name="connsiteY15" fmla="*/ 28060 h 127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584" h="1279309">
                  <a:moveTo>
                    <a:pt x="794584" y="28219"/>
                  </a:moveTo>
                  <a:cubicBezTo>
                    <a:pt x="752533" y="43963"/>
                    <a:pt x="600038" y="158942"/>
                    <a:pt x="600038" y="158942"/>
                  </a:cubicBezTo>
                  <a:cubicBezTo>
                    <a:pt x="600038" y="158942"/>
                    <a:pt x="465157" y="274239"/>
                    <a:pt x="374548" y="542523"/>
                  </a:cubicBezTo>
                  <a:cubicBezTo>
                    <a:pt x="374548" y="542523"/>
                    <a:pt x="336940" y="475412"/>
                    <a:pt x="287113" y="421024"/>
                  </a:cubicBezTo>
                  <a:cubicBezTo>
                    <a:pt x="227607" y="356139"/>
                    <a:pt x="-37554" y="502288"/>
                    <a:pt x="4497" y="581644"/>
                  </a:cubicBezTo>
                  <a:cubicBezTo>
                    <a:pt x="85585" y="734949"/>
                    <a:pt x="141283" y="843567"/>
                    <a:pt x="285209" y="1000530"/>
                  </a:cubicBezTo>
                  <a:cubicBezTo>
                    <a:pt x="313137" y="1031064"/>
                    <a:pt x="341700" y="1058417"/>
                    <a:pt x="408506" y="1082112"/>
                  </a:cubicBezTo>
                  <a:cubicBezTo>
                    <a:pt x="422153" y="1086883"/>
                    <a:pt x="534184" y="983196"/>
                    <a:pt x="565921" y="953139"/>
                  </a:cubicBezTo>
                  <a:cubicBezTo>
                    <a:pt x="581154" y="938826"/>
                    <a:pt x="557828" y="1258159"/>
                    <a:pt x="557986" y="1279310"/>
                  </a:cubicBezTo>
                  <a:lnTo>
                    <a:pt x="1573880" y="1279310"/>
                  </a:lnTo>
                  <a:lnTo>
                    <a:pt x="1583718" y="1184210"/>
                  </a:lnTo>
                  <a:cubicBezTo>
                    <a:pt x="1583718" y="1184210"/>
                    <a:pt x="1767791" y="1346421"/>
                    <a:pt x="1785564" y="551110"/>
                  </a:cubicBezTo>
                  <a:cubicBezTo>
                    <a:pt x="1786357" y="517396"/>
                    <a:pt x="1763666" y="487339"/>
                    <a:pt x="1731929" y="475889"/>
                  </a:cubicBezTo>
                  <a:lnTo>
                    <a:pt x="1712728" y="468892"/>
                  </a:lnTo>
                  <a:cubicBezTo>
                    <a:pt x="1712728" y="468892"/>
                    <a:pt x="1697494" y="122842"/>
                    <a:pt x="1361561" y="28060"/>
                  </a:cubicBezTo>
                  <a:cubicBezTo>
                    <a:pt x="1361561" y="28060"/>
                    <a:pt x="1193515" y="-35075"/>
                    <a:pt x="794584" y="28060"/>
                  </a:cubicBezTo>
                  <a:close/>
                </a:path>
              </a:pathLst>
            </a:custGeom>
            <a:solidFill>
              <a:srgbClr val="FFFFFF"/>
            </a:solidFill>
            <a:ln w="15844" cap="flat">
              <a:noFill/>
              <a:prstDash val="solid"/>
              <a:miter/>
            </a:ln>
          </p:spPr>
          <p:txBody>
            <a:bodyPr rtlCol="0" anchor="ctr"/>
            <a:lstStyle/>
            <a:p>
              <a:endParaRPr lang="ja-JP" altLang="en-US"/>
            </a:p>
          </p:txBody>
        </p:sp>
        <p:sp>
          <p:nvSpPr>
            <p:cNvPr id="148" name="フリーフォーム: 図形 49">
              <a:extLst>
                <a:ext uri="{FF2B5EF4-FFF2-40B4-BE49-F238E27FC236}">
                  <a16:creationId xmlns:a16="http://schemas.microsoft.com/office/drawing/2014/main" id="{F8D58710-BAF1-40A1-0AA3-799AD61E8DDF}"/>
                </a:ext>
              </a:extLst>
            </p:cNvPr>
            <p:cNvSpPr/>
            <p:nvPr/>
          </p:nvSpPr>
          <p:spPr>
            <a:xfrm>
              <a:off x="3539072" y="4555868"/>
              <a:ext cx="1934442" cy="1385960"/>
            </a:xfrm>
            <a:custGeom>
              <a:avLst/>
              <a:gdLst>
                <a:gd name="connsiteX0" fmla="*/ 794584 w 1785584"/>
                <a:gd name="connsiteY0" fmla="*/ 28219 h 1279309"/>
                <a:gd name="connsiteX1" fmla="*/ 600038 w 1785584"/>
                <a:gd name="connsiteY1" fmla="*/ 158942 h 1279309"/>
                <a:gd name="connsiteX2" fmla="*/ 374548 w 1785584"/>
                <a:gd name="connsiteY2" fmla="*/ 542523 h 1279309"/>
                <a:gd name="connsiteX3" fmla="*/ 287113 w 1785584"/>
                <a:gd name="connsiteY3" fmla="*/ 421024 h 1279309"/>
                <a:gd name="connsiteX4" fmla="*/ 4497 w 1785584"/>
                <a:gd name="connsiteY4" fmla="*/ 581644 h 1279309"/>
                <a:gd name="connsiteX5" fmla="*/ 285209 w 1785584"/>
                <a:gd name="connsiteY5" fmla="*/ 1000530 h 1279309"/>
                <a:gd name="connsiteX6" fmla="*/ 408506 w 1785584"/>
                <a:gd name="connsiteY6" fmla="*/ 1082112 h 1279309"/>
                <a:gd name="connsiteX7" fmla="*/ 565921 w 1785584"/>
                <a:gd name="connsiteY7" fmla="*/ 953139 h 1279309"/>
                <a:gd name="connsiteX8" fmla="*/ 557986 w 1785584"/>
                <a:gd name="connsiteY8" fmla="*/ 1279310 h 1279309"/>
                <a:gd name="connsiteX9" fmla="*/ 1573880 w 1785584"/>
                <a:gd name="connsiteY9" fmla="*/ 1279310 h 1279309"/>
                <a:gd name="connsiteX10" fmla="*/ 1583718 w 1785584"/>
                <a:gd name="connsiteY10" fmla="*/ 1184210 h 1279309"/>
                <a:gd name="connsiteX11" fmla="*/ 1785564 w 1785584"/>
                <a:gd name="connsiteY11" fmla="*/ 551110 h 1279309"/>
                <a:gd name="connsiteX12" fmla="*/ 1731929 w 1785584"/>
                <a:gd name="connsiteY12" fmla="*/ 475889 h 1279309"/>
                <a:gd name="connsiteX13" fmla="*/ 1712728 w 1785584"/>
                <a:gd name="connsiteY13" fmla="*/ 468892 h 1279309"/>
                <a:gd name="connsiteX14" fmla="*/ 1361561 w 1785584"/>
                <a:gd name="connsiteY14" fmla="*/ 28060 h 1279309"/>
                <a:gd name="connsiteX15" fmla="*/ 794584 w 1785584"/>
                <a:gd name="connsiteY15" fmla="*/ 28060 h 127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584" h="1279309">
                  <a:moveTo>
                    <a:pt x="794584" y="28219"/>
                  </a:moveTo>
                  <a:cubicBezTo>
                    <a:pt x="752533" y="43963"/>
                    <a:pt x="600038" y="158942"/>
                    <a:pt x="600038" y="158942"/>
                  </a:cubicBezTo>
                  <a:cubicBezTo>
                    <a:pt x="600038" y="158942"/>
                    <a:pt x="465157" y="274239"/>
                    <a:pt x="374548" y="542523"/>
                  </a:cubicBezTo>
                  <a:cubicBezTo>
                    <a:pt x="374548" y="542523"/>
                    <a:pt x="336940" y="475412"/>
                    <a:pt x="287113" y="421024"/>
                  </a:cubicBezTo>
                  <a:cubicBezTo>
                    <a:pt x="227607" y="356139"/>
                    <a:pt x="-37554" y="502288"/>
                    <a:pt x="4497" y="581644"/>
                  </a:cubicBezTo>
                  <a:cubicBezTo>
                    <a:pt x="85585" y="734949"/>
                    <a:pt x="141283" y="843567"/>
                    <a:pt x="285209" y="1000530"/>
                  </a:cubicBezTo>
                  <a:cubicBezTo>
                    <a:pt x="313137" y="1031064"/>
                    <a:pt x="341700" y="1058417"/>
                    <a:pt x="408506" y="1082112"/>
                  </a:cubicBezTo>
                  <a:cubicBezTo>
                    <a:pt x="422153" y="1086883"/>
                    <a:pt x="534184" y="983196"/>
                    <a:pt x="565921" y="953139"/>
                  </a:cubicBezTo>
                  <a:cubicBezTo>
                    <a:pt x="581154" y="938826"/>
                    <a:pt x="557828" y="1258159"/>
                    <a:pt x="557986" y="1279310"/>
                  </a:cubicBezTo>
                  <a:lnTo>
                    <a:pt x="1573880" y="1279310"/>
                  </a:lnTo>
                  <a:lnTo>
                    <a:pt x="1583718" y="1184210"/>
                  </a:lnTo>
                  <a:cubicBezTo>
                    <a:pt x="1583718" y="1184210"/>
                    <a:pt x="1767791" y="1346421"/>
                    <a:pt x="1785564" y="551110"/>
                  </a:cubicBezTo>
                  <a:cubicBezTo>
                    <a:pt x="1786357" y="517396"/>
                    <a:pt x="1763666" y="487339"/>
                    <a:pt x="1731929" y="475889"/>
                  </a:cubicBezTo>
                  <a:lnTo>
                    <a:pt x="1712728" y="468892"/>
                  </a:lnTo>
                  <a:cubicBezTo>
                    <a:pt x="1712728" y="468892"/>
                    <a:pt x="1697494" y="122842"/>
                    <a:pt x="1361561" y="28060"/>
                  </a:cubicBezTo>
                  <a:cubicBezTo>
                    <a:pt x="1361561" y="28060"/>
                    <a:pt x="1193515" y="-35075"/>
                    <a:pt x="794584" y="28060"/>
                  </a:cubicBezTo>
                  <a:close/>
                </a:path>
              </a:pathLst>
            </a:custGeom>
            <a:solidFill>
              <a:srgbClr val="8FCA7C"/>
            </a:solidFill>
            <a:ln w="15844" cap="flat">
              <a:noFill/>
              <a:prstDash val="solid"/>
              <a:miter/>
            </a:ln>
          </p:spPr>
          <p:txBody>
            <a:bodyPr rtlCol="0" anchor="ctr"/>
            <a:lstStyle/>
            <a:p>
              <a:endParaRPr lang="ja-JP" altLang="en-US"/>
            </a:p>
          </p:txBody>
        </p:sp>
        <p:sp>
          <p:nvSpPr>
            <p:cNvPr id="149" name="フリーフォーム: 図形 50">
              <a:extLst>
                <a:ext uri="{FF2B5EF4-FFF2-40B4-BE49-F238E27FC236}">
                  <a16:creationId xmlns:a16="http://schemas.microsoft.com/office/drawing/2014/main" id="{C35DDFA7-BAA3-B78F-BD95-2C13CF22A7DA}"/>
                </a:ext>
              </a:extLst>
            </p:cNvPr>
            <p:cNvSpPr/>
            <p:nvPr/>
          </p:nvSpPr>
          <p:spPr>
            <a:xfrm>
              <a:off x="4314733" y="3749981"/>
              <a:ext cx="733487" cy="906235"/>
            </a:xfrm>
            <a:custGeom>
              <a:avLst/>
              <a:gdLst>
                <a:gd name="connsiteX0" fmla="*/ 608774 w 677044"/>
                <a:gd name="connsiteY0" fmla="*/ 360999 h 836499"/>
                <a:gd name="connsiteX1" fmla="*/ 585130 w 677044"/>
                <a:gd name="connsiteY1" fmla="*/ 371495 h 836499"/>
                <a:gd name="connsiteX2" fmla="*/ 574815 w 677044"/>
                <a:gd name="connsiteY2" fmla="*/ 177637 h 836499"/>
                <a:gd name="connsiteX3" fmla="*/ 460563 w 677044"/>
                <a:gd name="connsiteY3" fmla="*/ 0 h 836499"/>
                <a:gd name="connsiteX4" fmla="*/ 66869 w 677044"/>
                <a:gd name="connsiteY4" fmla="*/ 11768 h 836499"/>
                <a:gd name="connsiteX5" fmla="*/ 16566 w 677044"/>
                <a:gd name="connsiteY5" fmla="*/ 200696 h 836499"/>
                <a:gd name="connsiteX6" fmla="*/ 10219 w 677044"/>
                <a:gd name="connsiteY6" fmla="*/ 250314 h 836499"/>
                <a:gd name="connsiteX7" fmla="*/ 146686 w 677044"/>
                <a:gd name="connsiteY7" fmla="*/ 652819 h 836499"/>
                <a:gd name="connsiteX8" fmla="*/ 201909 w 677044"/>
                <a:gd name="connsiteY8" fmla="*/ 687011 h 836499"/>
                <a:gd name="connsiteX9" fmla="*/ 193974 w 677044"/>
                <a:gd name="connsiteY9" fmla="*/ 816779 h 836499"/>
                <a:gd name="connsiteX10" fmla="*/ 346469 w 677044"/>
                <a:gd name="connsiteY10" fmla="*/ 836499 h 836499"/>
                <a:gd name="connsiteX11" fmla="*/ 522133 w 677044"/>
                <a:gd name="connsiteY11" fmla="*/ 797060 h 836499"/>
                <a:gd name="connsiteX12" fmla="*/ 514198 w 677044"/>
                <a:gd name="connsiteY12" fmla="*/ 556288 h 836499"/>
                <a:gd name="connsiteX13" fmla="*/ 553552 w 677044"/>
                <a:gd name="connsiteY13" fmla="*/ 537840 h 836499"/>
                <a:gd name="connsiteX14" fmla="*/ 658442 w 677044"/>
                <a:gd name="connsiteY14" fmla="*/ 500150 h 836499"/>
                <a:gd name="connsiteX15" fmla="*/ 608615 w 677044"/>
                <a:gd name="connsiteY15" fmla="*/ 360681 h 8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7044" h="836499">
                  <a:moveTo>
                    <a:pt x="608774" y="360999"/>
                  </a:moveTo>
                  <a:lnTo>
                    <a:pt x="585130" y="371495"/>
                  </a:lnTo>
                  <a:cubicBezTo>
                    <a:pt x="585130" y="371495"/>
                    <a:pt x="637813" y="309155"/>
                    <a:pt x="574815" y="177637"/>
                  </a:cubicBezTo>
                  <a:lnTo>
                    <a:pt x="460563" y="0"/>
                  </a:lnTo>
                  <a:lnTo>
                    <a:pt x="66869" y="11768"/>
                  </a:lnTo>
                  <a:cubicBezTo>
                    <a:pt x="19422" y="55979"/>
                    <a:pt x="20692" y="143127"/>
                    <a:pt x="16566" y="200696"/>
                  </a:cubicBezTo>
                  <a:cubicBezTo>
                    <a:pt x="14979" y="222642"/>
                    <a:pt x="12916" y="242044"/>
                    <a:pt x="10219" y="250314"/>
                  </a:cubicBezTo>
                  <a:cubicBezTo>
                    <a:pt x="2284" y="274009"/>
                    <a:pt x="-42306" y="555493"/>
                    <a:pt x="146686" y="652819"/>
                  </a:cubicBezTo>
                  <a:cubicBezTo>
                    <a:pt x="146686" y="652819"/>
                    <a:pt x="170330" y="681763"/>
                    <a:pt x="201909" y="687011"/>
                  </a:cubicBezTo>
                  <a:lnTo>
                    <a:pt x="193974" y="816779"/>
                  </a:lnTo>
                  <a:lnTo>
                    <a:pt x="346469" y="836499"/>
                  </a:lnTo>
                  <a:lnTo>
                    <a:pt x="522133" y="797060"/>
                  </a:lnTo>
                  <a:lnTo>
                    <a:pt x="514198" y="556288"/>
                  </a:lnTo>
                  <a:lnTo>
                    <a:pt x="553552" y="537840"/>
                  </a:lnTo>
                  <a:cubicBezTo>
                    <a:pt x="553552" y="537840"/>
                    <a:pt x="608615" y="565989"/>
                    <a:pt x="658442" y="500150"/>
                  </a:cubicBezTo>
                  <a:cubicBezTo>
                    <a:pt x="658442" y="500150"/>
                    <a:pt x="724137" y="339689"/>
                    <a:pt x="608615" y="360681"/>
                  </a:cubicBezTo>
                  <a:close/>
                </a:path>
              </a:pathLst>
            </a:custGeom>
            <a:solidFill>
              <a:srgbClr val="FBFBFC"/>
            </a:solidFill>
            <a:ln w="15844" cap="flat">
              <a:noFill/>
              <a:prstDash val="solid"/>
              <a:miter/>
            </a:ln>
          </p:spPr>
          <p:txBody>
            <a:bodyPr rtlCol="0" anchor="ctr"/>
            <a:lstStyle/>
            <a:p>
              <a:endParaRPr lang="ja-JP" altLang="en-US"/>
            </a:p>
          </p:txBody>
        </p:sp>
        <p:sp>
          <p:nvSpPr>
            <p:cNvPr id="150" name="フリーフォーム: 図形 51">
              <a:extLst>
                <a:ext uri="{FF2B5EF4-FFF2-40B4-BE49-F238E27FC236}">
                  <a16:creationId xmlns:a16="http://schemas.microsoft.com/office/drawing/2014/main" id="{80938A7F-9AEF-211A-E7B7-BDB59B43DB3E}"/>
                </a:ext>
              </a:extLst>
            </p:cNvPr>
            <p:cNvSpPr/>
            <p:nvPr/>
          </p:nvSpPr>
          <p:spPr>
            <a:xfrm>
              <a:off x="4289173" y="4055368"/>
              <a:ext cx="598554" cy="458883"/>
            </a:xfrm>
            <a:custGeom>
              <a:avLst/>
              <a:gdLst>
                <a:gd name="connsiteX0" fmla="*/ 275487 w 552494"/>
                <a:gd name="connsiteY0" fmla="*/ 423571 h 423571"/>
                <a:gd name="connsiteX1" fmla="*/ 248987 w 552494"/>
                <a:gd name="connsiteY1" fmla="*/ 422140 h 423571"/>
                <a:gd name="connsiteX2" fmla="*/ 98555 w 552494"/>
                <a:gd name="connsiteY2" fmla="*/ 345170 h 423571"/>
                <a:gd name="connsiteX3" fmla="*/ 8105 w 552494"/>
                <a:gd name="connsiteY3" fmla="*/ 13273 h 423571"/>
                <a:gd name="connsiteX4" fmla="*/ 29686 w 552494"/>
                <a:gd name="connsiteY4" fmla="*/ 551 h 423571"/>
                <a:gd name="connsiteX5" fmla="*/ 42381 w 552494"/>
                <a:gd name="connsiteY5" fmla="*/ 22179 h 423571"/>
                <a:gd name="connsiteX6" fmla="*/ 42381 w 552494"/>
                <a:gd name="connsiteY6" fmla="*/ 22179 h 423571"/>
                <a:gd name="connsiteX7" fmla="*/ 124896 w 552494"/>
                <a:gd name="connsiteY7" fmla="*/ 321474 h 423571"/>
                <a:gd name="connsiteX8" fmla="*/ 125531 w 552494"/>
                <a:gd name="connsiteY8" fmla="*/ 322110 h 423571"/>
                <a:gd name="connsiteX9" fmla="*/ 253113 w 552494"/>
                <a:gd name="connsiteY9" fmla="*/ 386835 h 423571"/>
                <a:gd name="connsiteX10" fmla="*/ 520177 w 552494"/>
                <a:gd name="connsiteY10" fmla="*/ 260247 h 423571"/>
                <a:gd name="connsiteX11" fmla="*/ 544773 w 552494"/>
                <a:gd name="connsiteY11" fmla="*/ 255635 h 423571"/>
                <a:gd name="connsiteX12" fmla="*/ 549375 w 552494"/>
                <a:gd name="connsiteY12" fmla="*/ 280285 h 423571"/>
                <a:gd name="connsiteX13" fmla="*/ 275487 w 552494"/>
                <a:gd name="connsiteY13" fmla="*/ 423571 h 4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94" h="423571">
                  <a:moveTo>
                    <a:pt x="275487" y="423571"/>
                  </a:moveTo>
                  <a:cubicBezTo>
                    <a:pt x="265649" y="423571"/>
                    <a:pt x="256762" y="423094"/>
                    <a:pt x="248987" y="422140"/>
                  </a:cubicBezTo>
                  <a:cubicBezTo>
                    <a:pt x="156316" y="411167"/>
                    <a:pt x="103632" y="351054"/>
                    <a:pt x="98555" y="345170"/>
                  </a:cubicBezTo>
                  <a:cubicBezTo>
                    <a:pt x="-37279" y="195204"/>
                    <a:pt x="6201" y="20748"/>
                    <a:pt x="8105" y="13273"/>
                  </a:cubicBezTo>
                  <a:cubicBezTo>
                    <a:pt x="10644" y="3732"/>
                    <a:pt x="20165" y="-1834"/>
                    <a:pt x="29686" y="551"/>
                  </a:cubicBezTo>
                  <a:cubicBezTo>
                    <a:pt x="39207" y="3095"/>
                    <a:pt x="44761" y="12637"/>
                    <a:pt x="42381" y="22179"/>
                  </a:cubicBezTo>
                  <a:lnTo>
                    <a:pt x="42381" y="22179"/>
                  </a:lnTo>
                  <a:cubicBezTo>
                    <a:pt x="41904" y="23769"/>
                    <a:pt x="2075" y="185980"/>
                    <a:pt x="124896" y="321474"/>
                  </a:cubicBezTo>
                  <a:cubicBezTo>
                    <a:pt x="125055" y="321633"/>
                    <a:pt x="125213" y="321951"/>
                    <a:pt x="125531" y="322110"/>
                  </a:cubicBezTo>
                  <a:cubicBezTo>
                    <a:pt x="126007" y="322587"/>
                    <a:pt x="172184" y="377294"/>
                    <a:pt x="253113" y="386835"/>
                  </a:cubicBezTo>
                  <a:cubicBezTo>
                    <a:pt x="299607" y="392401"/>
                    <a:pt x="438455" y="380315"/>
                    <a:pt x="520177" y="260247"/>
                  </a:cubicBezTo>
                  <a:cubicBezTo>
                    <a:pt x="525731" y="252137"/>
                    <a:pt x="536681" y="250069"/>
                    <a:pt x="544773" y="255635"/>
                  </a:cubicBezTo>
                  <a:cubicBezTo>
                    <a:pt x="552866" y="261201"/>
                    <a:pt x="554929" y="272175"/>
                    <a:pt x="549375" y="280285"/>
                  </a:cubicBezTo>
                  <a:cubicBezTo>
                    <a:pt x="471461" y="394628"/>
                    <a:pt x="348323" y="423571"/>
                    <a:pt x="275487" y="423571"/>
                  </a:cubicBezTo>
                  <a:close/>
                </a:path>
              </a:pathLst>
            </a:custGeom>
            <a:solidFill>
              <a:srgbClr val="000000"/>
            </a:solidFill>
            <a:ln w="15844" cap="flat">
              <a:noFill/>
              <a:prstDash val="solid"/>
              <a:miter/>
            </a:ln>
          </p:spPr>
          <p:txBody>
            <a:bodyPr rtlCol="0" anchor="ctr"/>
            <a:lstStyle/>
            <a:p>
              <a:endParaRPr lang="ja-JP" altLang="en-US"/>
            </a:p>
          </p:txBody>
        </p:sp>
        <p:sp>
          <p:nvSpPr>
            <p:cNvPr id="151" name="フリーフォーム: 図形 52">
              <a:extLst>
                <a:ext uri="{FF2B5EF4-FFF2-40B4-BE49-F238E27FC236}">
                  <a16:creationId xmlns:a16="http://schemas.microsoft.com/office/drawing/2014/main" id="{561B8F93-70A5-BA0B-C21E-772FB47BDF98}"/>
                </a:ext>
              </a:extLst>
            </p:cNvPr>
            <p:cNvSpPr/>
            <p:nvPr/>
          </p:nvSpPr>
          <p:spPr>
            <a:xfrm>
              <a:off x="4489211" y="4254860"/>
              <a:ext cx="166534" cy="124144"/>
            </a:xfrm>
            <a:custGeom>
              <a:avLst/>
              <a:gdLst>
                <a:gd name="connsiteX0" fmla="*/ 70530 w 153719"/>
                <a:gd name="connsiteY0" fmla="*/ 114591 h 114591"/>
                <a:gd name="connsiteX1" fmla="*/ 64183 w 153719"/>
                <a:gd name="connsiteY1" fmla="*/ 114433 h 114591"/>
                <a:gd name="connsiteX2" fmla="*/ 233 w 153719"/>
                <a:gd name="connsiteY2" fmla="*/ 16788 h 114591"/>
                <a:gd name="connsiteX3" fmla="*/ 6422 w 153719"/>
                <a:gd name="connsiteY3" fmla="*/ 4225 h 114591"/>
                <a:gd name="connsiteX4" fmla="*/ 19751 w 153719"/>
                <a:gd name="connsiteY4" fmla="*/ 90 h 114591"/>
                <a:gd name="connsiteX5" fmla="*/ 137812 w 153719"/>
                <a:gd name="connsiteY5" fmla="*/ 11858 h 114591"/>
                <a:gd name="connsiteX6" fmla="*/ 153680 w 153719"/>
                <a:gd name="connsiteY6" fmla="*/ 30464 h 114591"/>
                <a:gd name="connsiteX7" fmla="*/ 123848 w 153719"/>
                <a:gd name="connsiteY7" fmla="*/ 95349 h 114591"/>
                <a:gd name="connsiteX8" fmla="*/ 70530 w 153719"/>
                <a:gd name="connsiteY8" fmla="*/ 114591 h 114591"/>
                <a:gd name="connsiteX9" fmla="*/ 66563 w 153719"/>
                <a:gd name="connsiteY9" fmla="*/ 78969 h 114591"/>
                <a:gd name="connsiteX10" fmla="*/ 109566 w 153719"/>
                <a:gd name="connsiteY10" fmla="*/ 57023 h 114591"/>
                <a:gd name="connsiteX11" fmla="*/ 114644 w 153719"/>
                <a:gd name="connsiteY11" fmla="*/ 45413 h 114591"/>
                <a:gd name="connsiteX12" fmla="*/ 35937 w 153719"/>
                <a:gd name="connsiteY12" fmla="*/ 37462 h 114591"/>
                <a:gd name="connsiteX13" fmla="*/ 66563 w 153719"/>
                <a:gd name="connsiteY13" fmla="*/ 78969 h 11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719" h="114591">
                  <a:moveTo>
                    <a:pt x="70530" y="114591"/>
                  </a:moveTo>
                  <a:cubicBezTo>
                    <a:pt x="68467" y="114591"/>
                    <a:pt x="66246" y="114591"/>
                    <a:pt x="64183" y="114433"/>
                  </a:cubicBezTo>
                  <a:cubicBezTo>
                    <a:pt x="40221" y="112524"/>
                    <a:pt x="-3575" y="89783"/>
                    <a:pt x="233" y="16788"/>
                  </a:cubicBezTo>
                  <a:cubicBezTo>
                    <a:pt x="550" y="12017"/>
                    <a:pt x="2772" y="7405"/>
                    <a:pt x="6422" y="4225"/>
                  </a:cubicBezTo>
                  <a:cubicBezTo>
                    <a:pt x="10072" y="1044"/>
                    <a:pt x="14991" y="-387"/>
                    <a:pt x="19751" y="90"/>
                  </a:cubicBezTo>
                  <a:lnTo>
                    <a:pt x="137812" y="11858"/>
                  </a:lnTo>
                  <a:cubicBezTo>
                    <a:pt x="147174" y="12812"/>
                    <a:pt x="154315" y="21082"/>
                    <a:pt x="153680" y="30464"/>
                  </a:cubicBezTo>
                  <a:cubicBezTo>
                    <a:pt x="153680" y="32055"/>
                    <a:pt x="151141" y="70858"/>
                    <a:pt x="123848" y="95349"/>
                  </a:cubicBezTo>
                  <a:cubicBezTo>
                    <a:pt x="109566" y="108071"/>
                    <a:pt x="91635" y="114591"/>
                    <a:pt x="70530" y="114591"/>
                  </a:cubicBezTo>
                  <a:close/>
                  <a:moveTo>
                    <a:pt x="66563" y="78969"/>
                  </a:moveTo>
                  <a:cubicBezTo>
                    <a:pt x="86557" y="80082"/>
                    <a:pt x="100680" y="72767"/>
                    <a:pt x="109566" y="57023"/>
                  </a:cubicBezTo>
                  <a:cubicBezTo>
                    <a:pt x="111788" y="53047"/>
                    <a:pt x="113375" y="49071"/>
                    <a:pt x="114644" y="45413"/>
                  </a:cubicBezTo>
                  <a:lnTo>
                    <a:pt x="35937" y="37462"/>
                  </a:lnTo>
                  <a:cubicBezTo>
                    <a:pt x="39904" y="74039"/>
                    <a:pt x="62754" y="78492"/>
                    <a:pt x="66563" y="78969"/>
                  </a:cubicBezTo>
                  <a:close/>
                </a:path>
              </a:pathLst>
            </a:custGeom>
            <a:solidFill>
              <a:srgbClr val="000000"/>
            </a:solidFill>
            <a:ln w="15844" cap="flat">
              <a:noFill/>
              <a:prstDash val="solid"/>
              <a:miter/>
            </a:ln>
          </p:spPr>
          <p:txBody>
            <a:bodyPr rtlCol="0" anchor="ctr"/>
            <a:lstStyle/>
            <a:p>
              <a:endParaRPr lang="ja-JP" altLang="en-US"/>
            </a:p>
          </p:txBody>
        </p:sp>
        <p:sp>
          <p:nvSpPr>
            <p:cNvPr id="152" name="フリーフォーム: 図形 53">
              <a:extLst>
                <a:ext uri="{FF2B5EF4-FFF2-40B4-BE49-F238E27FC236}">
                  <a16:creationId xmlns:a16="http://schemas.microsoft.com/office/drawing/2014/main" id="{0EA3A20B-B782-02B5-CCF0-71C73E59137A}"/>
                </a:ext>
              </a:extLst>
            </p:cNvPr>
            <p:cNvSpPr/>
            <p:nvPr/>
          </p:nvSpPr>
          <p:spPr>
            <a:xfrm>
              <a:off x="4527811" y="4173648"/>
              <a:ext cx="72526" cy="42888"/>
            </a:xfrm>
            <a:custGeom>
              <a:avLst/>
              <a:gdLst>
                <a:gd name="connsiteX0" fmla="*/ 49182 w 66945"/>
                <a:gd name="connsiteY0" fmla="*/ 39430 h 39588"/>
                <a:gd name="connsiteX1" fmla="*/ 46961 w 66945"/>
                <a:gd name="connsiteY1" fmla="*/ 39430 h 39588"/>
                <a:gd name="connsiteX2" fmla="*/ 15541 w 66945"/>
                <a:gd name="connsiteY2" fmla="*/ 35454 h 39588"/>
                <a:gd name="connsiteX3" fmla="*/ 149 w 66945"/>
                <a:gd name="connsiteY3" fmla="*/ 15575 h 39588"/>
                <a:gd name="connsiteX4" fmla="*/ 19985 w 66945"/>
                <a:gd name="connsiteY4" fmla="*/ 149 h 39588"/>
                <a:gd name="connsiteX5" fmla="*/ 51404 w 66945"/>
                <a:gd name="connsiteY5" fmla="*/ 4125 h 39588"/>
                <a:gd name="connsiteX6" fmla="*/ 66796 w 66945"/>
                <a:gd name="connsiteY6" fmla="*/ 24004 h 39588"/>
                <a:gd name="connsiteX7" fmla="*/ 49182 w 66945"/>
                <a:gd name="connsiteY7" fmla="*/ 39589 h 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45" h="39588">
                  <a:moveTo>
                    <a:pt x="49182" y="39430"/>
                  </a:moveTo>
                  <a:cubicBezTo>
                    <a:pt x="49182" y="39430"/>
                    <a:pt x="47754" y="39430"/>
                    <a:pt x="46961" y="39430"/>
                  </a:cubicBezTo>
                  <a:lnTo>
                    <a:pt x="15541" y="35454"/>
                  </a:lnTo>
                  <a:cubicBezTo>
                    <a:pt x="5862" y="34182"/>
                    <a:pt x="-1120" y="25435"/>
                    <a:pt x="149" y="15575"/>
                  </a:cubicBezTo>
                  <a:cubicBezTo>
                    <a:pt x="1419" y="5875"/>
                    <a:pt x="10146" y="-1123"/>
                    <a:pt x="19985" y="149"/>
                  </a:cubicBezTo>
                  <a:lnTo>
                    <a:pt x="51404" y="4125"/>
                  </a:lnTo>
                  <a:cubicBezTo>
                    <a:pt x="61084" y="5397"/>
                    <a:pt x="68066" y="14144"/>
                    <a:pt x="66796" y="24004"/>
                  </a:cubicBezTo>
                  <a:cubicBezTo>
                    <a:pt x="65686" y="32910"/>
                    <a:pt x="58069" y="39589"/>
                    <a:pt x="49182" y="39589"/>
                  </a:cubicBezTo>
                  <a:close/>
                </a:path>
              </a:pathLst>
            </a:custGeom>
            <a:solidFill>
              <a:srgbClr val="000000"/>
            </a:solidFill>
            <a:ln w="15844" cap="flat">
              <a:noFill/>
              <a:prstDash val="solid"/>
              <a:miter/>
            </a:ln>
          </p:spPr>
          <p:txBody>
            <a:bodyPr rtlCol="0" anchor="ctr"/>
            <a:lstStyle/>
            <a:p>
              <a:endParaRPr lang="ja-JP" altLang="en-US"/>
            </a:p>
          </p:txBody>
        </p:sp>
        <p:sp>
          <p:nvSpPr>
            <p:cNvPr id="153" name="フリーフォーム: 図形 54">
              <a:extLst>
                <a:ext uri="{FF2B5EF4-FFF2-40B4-BE49-F238E27FC236}">
                  <a16:creationId xmlns:a16="http://schemas.microsoft.com/office/drawing/2014/main" id="{F94AA15F-3657-5E75-F9BF-BBC4123AD3EA}"/>
                </a:ext>
              </a:extLst>
            </p:cNvPr>
            <p:cNvSpPr/>
            <p:nvPr/>
          </p:nvSpPr>
          <p:spPr>
            <a:xfrm>
              <a:off x="4429638" y="4009274"/>
              <a:ext cx="55356" cy="55476"/>
            </a:xfrm>
            <a:custGeom>
              <a:avLst/>
              <a:gdLst>
                <a:gd name="connsiteX0" fmla="*/ 51096 w 51096"/>
                <a:gd name="connsiteY0" fmla="*/ 25604 h 51207"/>
                <a:gd name="connsiteX1" fmla="*/ 25548 w 51096"/>
                <a:gd name="connsiteY1" fmla="*/ 51208 h 51207"/>
                <a:gd name="connsiteX2" fmla="*/ 0 w 51096"/>
                <a:gd name="connsiteY2" fmla="*/ 25604 h 51207"/>
                <a:gd name="connsiteX3" fmla="*/ 25548 w 51096"/>
                <a:gd name="connsiteY3" fmla="*/ 0 h 51207"/>
                <a:gd name="connsiteX4" fmla="*/ 51096 w 51096"/>
                <a:gd name="connsiteY4" fmla="*/ 25604 h 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6" h="51207">
                  <a:moveTo>
                    <a:pt x="51096" y="25604"/>
                  </a:moveTo>
                  <a:cubicBezTo>
                    <a:pt x="51096" y="39758"/>
                    <a:pt x="39671" y="51208"/>
                    <a:pt x="25548" y="51208"/>
                  </a:cubicBezTo>
                  <a:cubicBezTo>
                    <a:pt x="11425" y="51208"/>
                    <a:pt x="0" y="39758"/>
                    <a:pt x="0" y="25604"/>
                  </a:cubicBezTo>
                  <a:cubicBezTo>
                    <a:pt x="0" y="11450"/>
                    <a:pt x="11425" y="0"/>
                    <a:pt x="25548" y="0"/>
                  </a:cubicBezTo>
                  <a:cubicBezTo>
                    <a:pt x="39671" y="0"/>
                    <a:pt x="51096" y="11450"/>
                    <a:pt x="51096" y="25604"/>
                  </a:cubicBezTo>
                  <a:close/>
                </a:path>
              </a:pathLst>
            </a:custGeom>
            <a:solidFill>
              <a:srgbClr val="000000"/>
            </a:solidFill>
            <a:ln w="15844" cap="flat">
              <a:noFill/>
              <a:prstDash val="solid"/>
              <a:miter/>
            </a:ln>
          </p:spPr>
          <p:txBody>
            <a:bodyPr rtlCol="0" anchor="ctr"/>
            <a:lstStyle/>
            <a:p>
              <a:endParaRPr lang="ja-JP" altLang="en-US"/>
            </a:p>
          </p:txBody>
        </p:sp>
        <p:sp>
          <p:nvSpPr>
            <p:cNvPr id="154" name="フリーフォーム: 図形 55">
              <a:extLst>
                <a:ext uri="{FF2B5EF4-FFF2-40B4-BE49-F238E27FC236}">
                  <a16:creationId xmlns:a16="http://schemas.microsoft.com/office/drawing/2014/main" id="{3B9DED37-8BFD-3D71-E9E6-01697EF835A0}"/>
                </a:ext>
              </a:extLst>
            </p:cNvPr>
            <p:cNvSpPr/>
            <p:nvPr/>
          </p:nvSpPr>
          <p:spPr>
            <a:xfrm>
              <a:off x="4713466" y="4044076"/>
              <a:ext cx="55356" cy="55476"/>
            </a:xfrm>
            <a:custGeom>
              <a:avLst/>
              <a:gdLst>
                <a:gd name="connsiteX0" fmla="*/ 51096 w 51096"/>
                <a:gd name="connsiteY0" fmla="*/ 25604 h 51207"/>
                <a:gd name="connsiteX1" fmla="*/ 25548 w 51096"/>
                <a:gd name="connsiteY1" fmla="*/ 51208 h 51207"/>
                <a:gd name="connsiteX2" fmla="*/ 0 w 51096"/>
                <a:gd name="connsiteY2" fmla="*/ 25604 h 51207"/>
                <a:gd name="connsiteX3" fmla="*/ 25548 w 51096"/>
                <a:gd name="connsiteY3" fmla="*/ 0 h 51207"/>
                <a:gd name="connsiteX4" fmla="*/ 51096 w 51096"/>
                <a:gd name="connsiteY4" fmla="*/ 25604 h 5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6" h="51207">
                  <a:moveTo>
                    <a:pt x="51096" y="25604"/>
                  </a:moveTo>
                  <a:cubicBezTo>
                    <a:pt x="51096" y="39758"/>
                    <a:pt x="39671" y="51208"/>
                    <a:pt x="25548" y="51208"/>
                  </a:cubicBezTo>
                  <a:cubicBezTo>
                    <a:pt x="11425" y="51208"/>
                    <a:pt x="0" y="39758"/>
                    <a:pt x="0" y="25604"/>
                  </a:cubicBezTo>
                  <a:cubicBezTo>
                    <a:pt x="0" y="11450"/>
                    <a:pt x="11425" y="0"/>
                    <a:pt x="25548" y="0"/>
                  </a:cubicBezTo>
                  <a:cubicBezTo>
                    <a:pt x="39671" y="0"/>
                    <a:pt x="51096" y="11450"/>
                    <a:pt x="51096" y="25604"/>
                  </a:cubicBezTo>
                  <a:close/>
                </a:path>
              </a:pathLst>
            </a:custGeom>
            <a:solidFill>
              <a:srgbClr val="000000"/>
            </a:solidFill>
            <a:ln w="15844" cap="flat">
              <a:noFill/>
              <a:prstDash val="solid"/>
              <a:miter/>
            </a:ln>
          </p:spPr>
          <p:txBody>
            <a:bodyPr rtlCol="0" anchor="ctr"/>
            <a:lstStyle/>
            <a:p>
              <a:endParaRPr lang="ja-JP" altLang="en-US"/>
            </a:p>
          </p:txBody>
        </p:sp>
        <p:sp>
          <p:nvSpPr>
            <p:cNvPr id="155" name="フリーフォーム: 図形 56">
              <a:extLst>
                <a:ext uri="{FF2B5EF4-FFF2-40B4-BE49-F238E27FC236}">
                  <a16:creationId xmlns:a16="http://schemas.microsoft.com/office/drawing/2014/main" id="{9B6276D4-B1A1-B64C-D300-A9AFCBA1D4E1}"/>
                </a:ext>
              </a:extLst>
            </p:cNvPr>
            <p:cNvSpPr/>
            <p:nvPr/>
          </p:nvSpPr>
          <p:spPr>
            <a:xfrm>
              <a:off x="4519079" y="4499480"/>
              <a:ext cx="44777" cy="93505"/>
            </a:xfrm>
            <a:custGeom>
              <a:avLst/>
              <a:gdLst>
                <a:gd name="connsiteX0" fmla="*/ 17730 w 41331"/>
                <a:gd name="connsiteY0" fmla="*/ 86152 h 86310"/>
                <a:gd name="connsiteX1" fmla="*/ 15667 w 41331"/>
                <a:gd name="connsiteY1" fmla="*/ 86152 h 86310"/>
                <a:gd name="connsiteX2" fmla="*/ 116 w 41331"/>
                <a:gd name="connsiteY2" fmla="*/ 66432 h 86310"/>
                <a:gd name="connsiteX3" fmla="*/ 5987 w 41331"/>
                <a:gd name="connsiteY3" fmla="*/ 15701 h 86310"/>
                <a:gd name="connsiteX4" fmla="*/ 25664 w 41331"/>
                <a:gd name="connsiteY4" fmla="*/ 116 h 86310"/>
                <a:gd name="connsiteX5" fmla="*/ 41215 w 41331"/>
                <a:gd name="connsiteY5" fmla="*/ 19836 h 86310"/>
                <a:gd name="connsiteX6" fmla="*/ 35344 w 41331"/>
                <a:gd name="connsiteY6" fmla="*/ 70567 h 86310"/>
                <a:gd name="connsiteX7" fmla="*/ 17730 w 41331"/>
                <a:gd name="connsiteY7" fmla="*/ 86311 h 8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31" h="86310">
                  <a:moveTo>
                    <a:pt x="17730" y="86152"/>
                  </a:moveTo>
                  <a:cubicBezTo>
                    <a:pt x="17730" y="86152"/>
                    <a:pt x="16302" y="86152"/>
                    <a:pt x="15667" y="86152"/>
                  </a:cubicBezTo>
                  <a:cubicBezTo>
                    <a:pt x="5987" y="85039"/>
                    <a:pt x="-995" y="76133"/>
                    <a:pt x="116" y="66432"/>
                  </a:cubicBezTo>
                  <a:lnTo>
                    <a:pt x="5987" y="15701"/>
                  </a:lnTo>
                  <a:cubicBezTo>
                    <a:pt x="7098" y="6001"/>
                    <a:pt x="15985" y="-997"/>
                    <a:pt x="25664" y="116"/>
                  </a:cubicBezTo>
                  <a:cubicBezTo>
                    <a:pt x="35344" y="1230"/>
                    <a:pt x="42326" y="10135"/>
                    <a:pt x="41215" y="19836"/>
                  </a:cubicBezTo>
                  <a:lnTo>
                    <a:pt x="35344" y="70567"/>
                  </a:lnTo>
                  <a:cubicBezTo>
                    <a:pt x="34233" y="79632"/>
                    <a:pt x="26616" y="86311"/>
                    <a:pt x="17730" y="86311"/>
                  </a:cubicBezTo>
                  <a:close/>
                </a:path>
              </a:pathLst>
            </a:custGeom>
            <a:solidFill>
              <a:srgbClr val="000000"/>
            </a:solidFill>
            <a:ln w="15844" cap="flat">
              <a:noFill/>
              <a:prstDash val="solid"/>
              <a:miter/>
            </a:ln>
          </p:spPr>
          <p:txBody>
            <a:bodyPr rtlCol="0" anchor="ctr"/>
            <a:lstStyle/>
            <a:p>
              <a:endParaRPr lang="ja-JP" altLang="en-US"/>
            </a:p>
          </p:txBody>
        </p:sp>
        <p:sp>
          <p:nvSpPr>
            <p:cNvPr id="156" name="フリーフォーム: 図形 57">
              <a:extLst>
                <a:ext uri="{FF2B5EF4-FFF2-40B4-BE49-F238E27FC236}">
                  <a16:creationId xmlns:a16="http://schemas.microsoft.com/office/drawing/2014/main" id="{5480CBA4-50CF-337C-F752-42247F1E13A8}"/>
                </a:ext>
              </a:extLst>
            </p:cNvPr>
            <p:cNvSpPr/>
            <p:nvPr/>
          </p:nvSpPr>
          <p:spPr>
            <a:xfrm>
              <a:off x="4847173" y="4343300"/>
              <a:ext cx="43575" cy="215228"/>
            </a:xfrm>
            <a:custGeom>
              <a:avLst/>
              <a:gdLst>
                <a:gd name="connsiteX0" fmla="*/ 22412 w 40222"/>
                <a:gd name="connsiteY0" fmla="*/ 198667 h 198666"/>
                <a:gd name="connsiteX1" fmla="*/ 4798 w 40222"/>
                <a:gd name="connsiteY1" fmla="*/ 181968 h 198666"/>
                <a:gd name="connsiteX2" fmla="*/ 38 w 40222"/>
                <a:gd name="connsiteY2" fmla="*/ 18803 h 198666"/>
                <a:gd name="connsiteX3" fmla="*/ 16700 w 40222"/>
                <a:gd name="connsiteY3" fmla="*/ 38 h 198666"/>
                <a:gd name="connsiteX4" fmla="*/ 35424 w 40222"/>
                <a:gd name="connsiteY4" fmla="*/ 16736 h 198666"/>
                <a:gd name="connsiteX5" fmla="*/ 40185 w 40222"/>
                <a:gd name="connsiteY5" fmla="*/ 179901 h 198666"/>
                <a:gd name="connsiteX6" fmla="*/ 23523 w 40222"/>
                <a:gd name="connsiteY6" fmla="*/ 198667 h 198666"/>
                <a:gd name="connsiteX7" fmla="*/ 22412 w 40222"/>
                <a:gd name="connsiteY7" fmla="*/ 198667 h 19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2" h="198666">
                  <a:moveTo>
                    <a:pt x="22412" y="198667"/>
                  </a:moveTo>
                  <a:cubicBezTo>
                    <a:pt x="13050" y="198667"/>
                    <a:pt x="5274" y="191351"/>
                    <a:pt x="4798" y="181968"/>
                  </a:cubicBezTo>
                  <a:lnTo>
                    <a:pt x="38" y="18803"/>
                  </a:lnTo>
                  <a:cubicBezTo>
                    <a:pt x="-597" y="8944"/>
                    <a:pt x="6861" y="674"/>
                    <a:pt x="16700" y="38"/>
                  </a:cubicBezTo>
                  <a:cubicBezTo>
                    <a:pt x="26538" y="-598"/>
                    <a:pt x="34789" y="6876"/>
                    <a:pt x="35424" y="16736"/>
                  </a:cubicBezTo>
                  <a:lnTo>
                    <a:pt x="40185" y="179901"/>
                  </a:lnTo>
                  <a:cubicBezTo>
                    <a:pt x="40819" y="189761"/>
                    <a:pt x="33361" y="198031"/>
                    <a:pt x="23523" y="198667"/>
                  </a:cubicBezTo>
                  <a:cubicBezTo>
                    <a:pt x="23206" y="198667"/>
                    <a:pt x="22730" y="198667"/>
                    <a:pt x="22412" y="198667"/>
                  </a:cubicBezTo>
                  <a:close/>
                </a:path>
              </a:pathLst>
            </a:custGeom>
            <a:solidFill>
              <a:srgbClr val="000000"/>
            </a:solidFill>
            <a:ln w="15844" cap="flat">
              <a:noFill/>
              <a:prstDash val="solid"/>
              <a:miter/>
            </a:ln>
          </p:spPr>
          <p:txBody>
            <a:bodyPr rtlCol="0" anchor="ctr"/>
            <a:lstStyle/>
            <a:p>
              <a:endParaRPr lang="ja-JP" altLang="en-US"/>
            </a:p>
          </p:txBody>
        </p:sp>
        <p:sp>
          <p:nvSpPr>
            <p:cNvPr id="157" name="フリーフォーム: 図形 58">
              <a:extLst>
                <a:ext uri="{FF2B5EF4-FFF2-40B4-BE49-F238E27FC236}">
                  <a16:creationId xmlns:a16="http://schemas.microsoft.com/office/drawing/2014/main" id="{39A87475-1CE1-4E2D-A447-98DF67DD5F01}"/>
                </a:ext>
              </a:extLst>
            </p:cNvPr>
            <p:cNvSpPr/>
            <p:nvPr/>
          </p:nvSpPr>
          <p:spPr>
            <a:xfrm>
              <a:off x="4124470" y="4939761"/>
              <a:ext cx="98037" cy="1013094"/>
            </a:xfrm>
            <a:custGeom>
              <a:avLst/>
              <a:gdLst>
                <a:gd name="connsiteX0" fmla="*/ 17795 w 90493"/>
                <a:gd name="connsiteY0" fmla="*/ 935136 h 935135"/>
                <a:gd name="connsiteX1" fmla="*/ 16684 w 90493"/>
                <a:gd name="connsiteY1" fmla="*/ 935136 h 935135"/>
                <a:gd name="connsiteX2" fmla="*/ 22 w 90493"/>
                <a:gd name="connsiteY2" fmla="*/ 916370 h 935135"/>
                <a:gd name="connsiteX3" fmla="*/ 55085 w 90493"/>
                <a:gd name="connsiteY3" fmla="*/ 16736 h 935135"/>
                <a:gd name="connsiteX4" fmla="*/ 73810 w 90493"/>
                <a:gd name="connsiteY4" fmla="*/ 38 h 935135"/>
                <a:gd name="connsiteX5" fmla="*/ 90472 w 90493"/>
                <a:gd name="connsiteY5" fmla="*/ 18803 h 935135"/>
                <a:gd name="connsiteX6" fmla="*/ 35408 w 90493"/>
                <a:gd name="connsiteY6" fmla="*/ 918437 h 935135"/>
                <a:gd name="connsiteX7" fmla="*/ 17795 w 90493"/>
                <a:gd name="connsiteY7" fmla="*/ 935136 h 93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93" h="935135">
                  <a:moveTo>
                    <a:pt x="17795" y="935136"/>
                  </a:moveTo>
                  <a:cubicBezTo>
                    <a:pt x="17795" y="935136"/>
                    <a:pt x="17001" y="935136"/>
                    <a:pt x="16684" y="935136"/>
                  </a:cubicBezTo>
                  <a:cubicBezTo>
                    <a:pt x="6846" y="934500"/>
                    <a:pt x="-454" y="926071"/>
                    <a:pt x="22" y="916370"/>
                  </a:cubicBezTo>
                  <a:lnTo>
                    <a:pt x="55085" y="16736"/>
                  </a:lnTo>
                  <a:cubicBezTo>
                    <a:pt x="55720" y="6876"/>
                    <a:pt x="64130" y="-598"/>
                    <a:pt x="73810" y="38"/>
                  </a:cubicBezTo>
                  <a:cubicBezTo>
                    <a:pt x="83648" y="674"/>
                    <a:pt x="90948" y="9103"/>
                    <a:pt x="90472" y="18803"/>
                  </a:cubicBezTo>
                  <a:lnTo>
                    <a:pt x="35408" y="918437"/>
                  </a:lnTo>
                  <a:cubicBezTo>
                    <a:pt x="34774" y="927820"/>
                    <a:pt x="26998" y="935136"/>
                    <a:pt x="17795" y="935136"/>
                  </a:cubicBezTo>
                  <a:close/>
                </a:path>
              </a:pathLst>
            </a:custGeom>
            <a:solidFill>
              <a:srgbClr val="000000"/>
            </a:solidFill>
            <a:ln w="15844" cap="flat">
              <a:noFill/>
              <a:prstDash val="solid"/>
              <a:miter/>
            </a:ln>
          </p:spPr>
          <p:txBody>
            <a:bodyPr rtlCol="0" anchor="ctr"/>
            <a:lstStyle/>
            <a:p>
              <a:endParaRPr lang="ja-JP" altLang="en-US"/>
            </a:p>
          </p:txBody>
        </p:sp>
        <p:sp>
          <p:nvSpPr>
            <p:cNvPr id="158" name="フリーフォーム: 図形 59">
              <a:extLst>
                <a:ext uri="{FF2B5EF4-FFF2-40B4-BE49-F238E27FC236}">
                  <a16:creationId xmlns:a16="http://schemas.microsoft.com/office/drawing/2014/main" id="{FF372812-C1CA-A1CE-B182-D149CBBC8940}"/>
                </a:ext>
              </a:extLst>
            </p:cNvPr>
            <p:cNvSpPr/>
            <p:nvPr/>
          </p:nvSpPr>
          <p:spPr>
            <a:xfrm>
              <a:off x="5066396" y="5145449"/>
              <a:ext cx="424008" cy="719626"/>
            </a:xfrm>
            <a:custGeom>
              <a:avLst/>
              <a:gdLst>
                <a:gd name="connsiteX0" fmla="*/ 154089 w 391380"/>
                <a:gd name="connsiteY0" fmla="*/ 662738 h 664250"/>
                <a:gd name="connsiteX1" fmla="*/ 49833 w 391380"/>
                <a:gd name="connsiteY1" fmla="*/ 613121 h 664250"/>
                <a:gd name="connsiteX2" fmla="*/ 482 w 391380"/>
                <a:gd name="connsiteY2" fmla="*/ 455522 h 664250"/>
                <a:gd name="connsiteX3" fmla="*/ 29839 w 391380"/>
                <a:gd name="connsiteY3" fmla="*/ 26299 h 664250"/>
                <a:gd name="connsiteX4" fmla="*/ 48722 w 391380"/>
                <a:gd name="connsiteY4" fmla="*/ 9760 h 664250"/>
                <a:gd name="connsiteX5" fmla="*/ 65226 w 391380"/>
                <a:gd name="connsiteY5" fmla="*/ 28685 h 664250"/>
                <a:gd name="connsiteX6" fmla="*/ 35869 w 391380"/>
                <a:gd name="connsiteY6" fmla="*/ 458225 h 664250"/>
                <a:gd name="connsiteX7" fmla="*/ 75857 w 391380"/>
                <a:gd name="connsiteY7" fmla="*/ 588948 h 664250"/>
                <a:gd name="connsiteX8" fmla="*/ 189317 w 391380"/>
                <a:gd name="connsiteY8" fmla="*/ 628706 h 664250"/>
                <a:gd name="connsiteX9" fmla="*/ 190269 w 391380"/>
                <a:gd name="connsiteY9" fmla="*/ 628706 h 664250"/>
                <a:gd name="connsiteX10" fmla="*/ 320072 w 391380"/>
                <a:gd name="connsiteY10" fmla="*/ 463155 h 664250"/>
                <a:gd name="connsiteX11" fmla="*/ 356093 w 391380"/>
                <a:gd name="connsiteY11" fmla="*/ 16280 h 664250"/>
                <a:gd name="connsiteX12" fmla="*/ 375135 w 391380"/>
                <a:gd name="connsiteY12" fmla="*/ 59 h 664250"/>
                <a:gd name="connsiteX13" fmla="*/ 391321 w 391380"/>
                <a:gd name="connsiteY13" fmla="*/ 19143 h 664250"/>
                <a:gd name="connsiteX14" fmla="*/ 355300 w 391380"/>
                <a:gd name="connsiteY14" fmla="*/ 466495 h 664250"/>
                <a:gd name="connsiteX15" fmla="*/ 355300 w 391380"/>
                <a:gd name="connsiteY15" fmla="*/ 467449 h 664250"/>
                <a:gd name="connsiteX16" fmla="*/ 264215 w 391380"/>
                <a:gd name="connsiteY16" fmla="*/ 639997 h 664250"/>
                <a:gd name="connsiteX17" fmla="*/ 189951 w 391380"/>
                <a:gd name="connsiteY17" fmla="*/ 664170 h 664250"/>
                <a:gd name="connsiteX18" fmla="*/ 154247 w 391380"/>
                <a:gd name="connsiteY18" fmla="*/ 662579 h 6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380" h="664250">
                  <a:moveTo>
                    <a:pt x="154089" y="662738"/>
                  </a:moveTo>
                  <a:cubicBezTo>
                    <a:pt x="110927" y="657649"/>
                    <a:pt x="76016" y="641110"/>
                    <a:pt x="49833" y="613121"/>
                  </a:cubicBezTo>
                  <a:cubicBezTo>
                    <a:pt x="-7293" y="551894"/>
                    <a:pt x="165" y="459339"/>
                    <a:pt x="482" y="455522"/>
                  </a:cubicBezTo>
                  <a:lnTo>
                    <a:pt x="29839" y="26299"/>
                  </a:lnTo>
                  <a:cubicBezTo>
                    <a:pt x="30474" y="16598"/>
                    <a:pt x="38884" y="9124"/>
                    <a:pt x="48722" y="9760"/>
                  </a:cubicBezTo>
                  <a:cubicBezTo>
                    <a:pt x="58402" y="10396"/>
                    <a:pt x="65861" y="18984"/>
                    <a:pt x="65226" y="28685"/>
                  </a:cubicBezTo>
                  <a:lnTo>
                    <a:pt x="35869" y="458225"/>
                  </a:lnTo>
                  <a:cubicBezTo>
                    <a:pt x="35869" y="459339"/>
                    <a:pt x="29522" y="539490"/>
                    <a:pt x="75857" y="588948"/>
                  </a:cubicBezTo>
                  <a:cubicBezTo>
                    <a:pt x="101723" y="616461"/>
                    <a:pt x="139966" y="629978"/>
                    <a:pt x="189317" y="628706"/>
                  </a:cubicBezTo>
                  <a:cubicBezTo>
                    <a:pt x="189634" y="628706"/>
                    <a:pt x="189951" y="628706"/>
                    <a:pt x="190269" y="628706"/>
                  </a:cubicBezTo>
                  <a:cubicBezTo>
                    <a:pt x="194553" y="628706"/>
                    <a:pt x="297697" y="628547"/>
                    <a:pt x="320072" y="463155"/>
                  </a:cubicBezTo>
                  <a:lnTo>
                    <a:pt x="356093" y="16280"/>
                  </a:lnTo>
                  <a:cubicBezTo>
                    <a:pt x="356887" y="6579"/>
                    <a:pt x="365455" y="-736"/>
                    <a:pt x="375135" y="59"/>
                  </a:cubicBezTo>
                  <a:cubicBezTo>
                    <a:pt x="384973" y="1013"/>
                    <a:pt x="392114" y="9442"/>
                    <a:pt x="391321" y="19143"/>
                  </a:cubicBezTo>
                  <a:lnTo>
                    <a:pt x="355300" y="466495"/>
                  </a:lnTo>
                  <a:cubicBezTo>
                    <a:pt x="355300" y="466495"/>
                    <a:pt x="355300" y="467131"/>
                    <a:pt x="355300" y="467449"/>
                  </a:cubicBezTo>
                  <a:cubicBezTo>
                    <a:pt x="347683" y="523905"/>
                    <a:pt x="325784" y="599762"/>
                    <a:pt x="264215" y="639997"/>
                  </a:cubicBezTo>
                  <a:cubicBezTo>
                    <a:pt x="228511" y="663374"/>
                    <a:pt x="195188" y="664170"/>
                    <a:pt x="189951" y="664170"/>
                  </a:cubicBezTo>
                  <a:cubicBezTo>
                    <a:pt x="177574" y="664487"/>
                    <a:pt x="165672" y="663851"/>
                    <a:pt x="154247" y="662579"/>
                  </a:cubicBezTo>
                  <a:close/>
                </a:path>
              </a:pathLst>
            </a:custGeom>
            <a:solidFill>
              <a:srgbClr val="000000"/>
            </a:solidFill>
            <a:ln w="15844" cap="flat">
              <a:noFill/>
              <a:prstDash val="solid"/>
              <a:miter/>
            </a:ln>
          </p:spPr>
          <p:txBody>
            <a:bodyPr rtlCol="0" anchor="ctr"/>
            <a:lstStyle/>
            <a:p>
              <a:endParaRPr lang="ja-JP" altLang="en-US"/>
            </a:p>
          </p:txBody>
        </p:sp>
        <p:sp>
          <p:nvSpPr>
            <p:cNvPr id="159" name="フリーフォーム: 図形 60">
              <a:extLst>
                <a:ext uri="{FF2B5EF4-FFF2-40B4-BE49-F238E27FC236}">
                  <a16:creationId xmlns:a16="http://schemas.microsoft.com/office/drawing/2014/main" id="{0CB923FA-041D-23A7-9FA1-9D2AEE4FA1C4}"/>
                </a:ext>
              </a:extLst>
            </p:cNvPr>
            <p:cNvSpPr/>
            <p:nvPr/>
          </p:nvSpPr>
          <p:spPr>
            <a:xfrm>
              <a:off x="5216392" y="5821851"/>
              <a:ext cx="46941" cy="131004"/>
            </a:xfrm>
            <a:custGeom>
              <a:avLst/>
              <a:gdLst>
                <a:gd name="connsiteX0" fmla="*/ 25631 w 43329"/>
                <a:gd name="connsiteY0" fmla="*/ 120923 h 120923"/>
                <a:gd name="connsiteX1" fmla="*/ 8018 w 43329"/>
                <a:gd name="connsiteY1" fmla="*/ 104861 h 120923"/>
                <a:gd name="connsiteX2" fmla="*/ 84 w 43329"/>
                <a:gd name="connsiteY2" fmla="*/ 19303 h 120923"/>
                <a:gd name="connsiteX3" fmla="*/ 16111 w 43329"/>
                <a:gd name="connsiteY3" fmla="*/ 60 h 120923"/>
                <a:gd name="connsiteX4" fmla="*/ 35311 w 43329"/>
                <a:gd name="connsiteY4" fmla="*/ 16122 h 120923"/>
                <a:gd name="connsiteX5" fmla="*/ 43246 w 43329"/>
                <a:gd name="connsiteY5" fmla="*/ 101681 h 120923"/>
                <a:gd name="connsiteX6" fmla="*/ 27218 w 43329"/>
                <a:gd name="connsiteY6" fmla="*/ 120923 h 120923"/>
                <a:gd name="connsiteX7" fmla="*/ 25631 w 43329"/>
                <a:gd name="connsiteY7" fmla="*/ 120923 h 12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29" h="120923">
                  <a:moveTo>
                    <a:pt x="25631" y="120923"/>
                  </a:moveTo>
                  <a:cubicBezTo>
                    <a:pt x="16587" y="120923"/>
                    <a:pt x="8811" y="114085"/>
                    <a:pt x="8018" y="104861"/>
                  </a:cubicBezTo>
                  <a:lnTo>
                    <a:pt x="84" y="19303"/>
                  </a:lnTo>
                  <a:cubicBezTo>
                    <a:pt x="-869" y="9602"/>
                    <a:pt x="6431" y="855"/>
                    <a:pt x="16111" y="60"/>
                  </a:cubicBezTo>
                  <a:cubicBezTo>
                    <a:pt x="25790" y="-735"/>
                    <a:pt x="34518" y="6421"/>
                    <a:pt x="35311" y="16122"/>
                  </a:cubicBezTo>
                  <a:lnTo>
                    <a:pt x="43246" y="101681"/>
                  </a:lnTo>
                  <a:cubicBezTo>
                    <a:pt x="44198" y="111382"/>
                    <a:pt x="36898" y="120128"/>
                    <a:pt x="27218" y="120923"/>
                  </a:cubicBezTo>
                  <a:cubicBezTo>
                    <a:pt x="26742" y="120923"/>
                    <a:pt x="26107" y="120923"/>
                    <a:pt x="25631" y="120923"/>
                  </a:cubicBezTo>
                  <a:close/>
                </a:path>
              </a:pathLst>
            </a:custGeom>
            <a:solidFill>
              <a:srgbClr val="000000"/>
            </a:solidFill>
            <a:ln w="15844" cap="flat">
              <a:noFill/>
              <a:prstDash val="solid"/>
              <a:miter/>
            </a:ln>
          </p:spPr>
          <p:txBody>
            <a:bodyPr rtlCol="0" anchor="ctr"/>
            <a:lstStyle/>
            <a:p>
              <a:endParaRPr lang="ja-JP" altLang="en-US"/>
            </a:p>
          </p:txBody>
        </p:sp>
        <p:sp>
          <p:nvSpPr>
            <p:cNvPr id="160" name="フリーフォーム: 図形 61">
              <a:extLst>
                <a:ext uri="{FF2B5EF4-FFF2-40B4-BE49-F238E27FC236}">
                  <a16:creationId xmlns:a16="http://schemas.microsoft.com/office/drawing/2014/main" id="{B252D52C-00F0-9133-BD0D-98EEE3C9DFB8}"/>
                </a:ext>
              </a:extLst>
            </p:cNvPr>
            <p:cNvSpPr/>
            <p:nvPr/>
          </p:nvSpPr>
          <p:spPr>
            <a:xfrm>
              <a:off x="3560406" y="5013134"/>
              <a:ext cx="258659" cy="152364"/>
            </a:xfrm>
            <a:custGeom>
              <a:avLst/>
              <a:gdLst>
                <a:gd name="connsiteX0" fmla="*/ 17652 w 238755"/>
                <a:gd name="connsiteY0" fmla="*/ 140640 h 140639"/>
                <a:gd name="connsiteX1" fmla="*/ 38 w 238755"/>
                <a:gd name="connsiteY1" fmla="*/ 124101 h 140639"/>
                <a:gd name="connsiteX2" fmla="*/ 16541 w 238755"/>
                <a:gd name="connsiteY2" fmla="*/ 105176 h 140639"/>
                <a:gd name="connsiteX3" fmla="*/ 206962 w 238755"/>
                <a:gd name="connsiteY3" fmla="*/ 7055 h 140639"/>
                <a:gd name="connsiteX4" fmla="*/ 231717 w 238755"/>
                <a:gd name="connsiteY4" fmla="*/ 3556 h 140639"/>
                <a:gd name="connsiteX5" fmla="*/ 235208 w 238755"/>
                <a:gd name="connsiteY5" fmla="*/ 28365 h 140639"/>
                <a:gd name="connsiteX6" fmla="*/ 18763 w 238755"/>
                <a:gd name="connsiteY6" fmla="*/ 140640 h 140639"/>
                <a:gd name="connsiteX7" fmla="*/ 17494 w 238755"/>
                <a:gd name="connsiteY7" fmla="*/ 140640 h 14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55" h="140639">
                  <a:moveTo>
                    <a:pt x="17652" y="140640"/>
                  </a:moveTo>
                  <a:cubicBezTo>
                    <a:pt x="8449" y="140640"/>
                    <a:pt x="673" y="133484"/>
                    <a:pt x="38" y="124101"/>
                  </a:cubicBezTo>
                  <a:cubicBezTo>
                    <a:pt x="-596" y="114400"/>
                    <a:pt x="6703" y="105812"/>
                    <a:pt x="16541" y="105176"/>
                  </a:cubicBezTo>
                  <a:cubicBezTo>
                    <a:pt x="17970" y="105176"/>
                    <a:pt x="140950" y="95316"/>
                    <a:pt x="206962" y="7055"/>
                  </a:cubicBezTo>
                  <a:cubicBezTo>
                    <a:pt x="212833" y="-738"/>
                    <a:pt x="223941" y="-2328"/>
                    <a:pt x="231717" y="3556"/>
                  </a:cubicBezTo>
                  <a:cubicBezTo>
                    <a:pt x="239492" y="9440"/>
                    <a:pt x="241079" y="20572"/>
                    <a:pt x="235208" y="28365"/>
                  </a:cubicBezTo>
                  <a:cubicBezTo>
                    <a:pt x="159198" y="129985"/>
                    <a:pt x="24476" y="140322"/>
                    <a:pt x="18763" y="140640"/>
                  </a:cubicBezTo>
                  <a:cubicBezTo>
                    <a:pt x="18287" y="140640"/>
                    <a:pt x="17970" y="140640"/>
                    <a:pt x="17494" y="140640"/>
                  </a:cubicBezTo>
                  <a:close/>
                </a:path>
              </a:pathLst>
            </a:custGeom>
            <a:solidFill>
              <a:srgbClr val="000000"/>
            </a:solidFill>
            <a:ln w="15844" cap="flat">
              <a:noFill/>
              <a:prstDash val="solid"/>
              <a:miter/>
            </a:ln>
          </p:spPr>
          <p:txBody>
            <a:bodyPr rtlCol="0" anchor="ctr"/>
            <a:lstStyle/>
            <a:p>
              <a:endParaRPr lang="ja-JP" altLang="en-US"/>
            </a:p>
          </p:txBody>
        </p:sp>
        <p:sp>
          <p:nvSpPr>
            <p:cNvPr id="161" name="フリーフォーム: 図形 62">
              <a:extLst>
                <a:ext uri="{FF2B5EF4-FFF2-40B4-BE49-F238E27FC236}">
                  <a16:creationId xmlns:a16="http://schemas.microsoft.com/office/drawing/2014/main" id="{74A6516B-C5A4-57BA-4FE8-91CB783B078E}"/>
                </a:ext>
              </a:extLst>
            </p:cNvPr>
            <p:cNvSpPr/>
            <p:nvPr/>
          </p:nvSpPr>
          <p:spPr>
            <a:xfrm>
              <a:off x="3524797" y="5166985"/>
              <a:ext cx="592511" cy="573439"/>
            </a:xfrm>
            <a:custGeom>
              <a:avLst/>
              <a:gdLst>
                <a:gd name="connsiteX0" fmla="*/ 427395 w 546916"/>
                <a:gd name="connsiteY0" fmla="*/ 529312 h 529312"/>
                <a:gd name="connsiteX1" fmla="*/ 284579 w 546916"/>
                <a:gd name="connsiteY1" fmla="*/ 447889 h 529312"/>
                <a:gd name="connsiteX2" fmla="*/ 1964 w 546916"/>
                <a:gd name="connsiteY2" fmla="*/ 25823 h 529312"/>
                <a:gd name="connsiteX3" fmla="*/ 9580 w 546916"/>
                <a:gd name="connsiteY3" fmla="*/ 1968 h 529312"/>
                <a:gd name="connsiteX4" fmla="*/ 33383 w 546916"/>
                <a:gd name="connsiteY4" fmla="*/ 9601 h 529312"/>
                <a:gd name="connsiteX5" fmla="*/ 312032 w 546916"/>
                <a:gd name="connsiteY5" fmla="*/ 425465 h 529312"/>
                <a:gd name="connsiteX6" fmla="*/ 433742 w 546916"/>
                <a:gd name="connsiteY6" fmla="*/ 493371 h 529312"/>
                <a:gd name="connsiteX7" fmla="*/ 513719 w 546916"/>
                <a:gd name="connsiteY7" fmla="*/ 427851 h 529312"/>
                <a:gd name="connsiteX8" fmla="*/ 537839 w 546916"/>
                <a:gd name="connsiteY8" fmla="*/ 421013 h 529312"/>
                <a:gd name="connsiteX9" fmla="*/ 544662 w 546916"/>
                <a:gd name="connsiteY9" fmla="*/ 445185 h 529312"/>
                <a:gd name="connsiteX10" fmla="*/ 436599 w 546916"/>
                <a:gd name="connsiteY10" fmla="*/ 528676 h 529312"/>
                <a:gd name="connsiteX11" fmla="*/ 427236 w 546916"/>
                <a:gd name="connsiteY11" fmla="*/ 528994 h 52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916" h="529312">
                  <a:moveTo>
                    <a:pt x="427395" y="529312"/>
                  </a:moveTo>
                  <a:cubicBezTo>
                    <a:pt x="351385" y="529312"/>
                    <a:pt x="287277" y="451387"/>
                    <a:pt x="284579" y="447889"/>
                  </a:cubicBezTo>
                  <a:cubicBezTo>
                    <a:pt x="107012" y="227950"/>
                    <a:pt x="2916" y="27890"/>
                    <a:pt x="1964" y="25823"/>
                  </a:cubicBezTo>
                  <a:cubicBezTo>
                    <a:pt x="-2479" y="17076"/>
                    <a:pt x="853" y="6421"/>
                    <a:pt x="9580" y="1968"/>
                  </a:cubicBezTo>
                  <a:cubicBezTo>
                    <a:pt x="18308" y="-2485"/>
                    <a:pt x="28940" y="855"/>
                    <a:pt x="33383" y="9601"/>
                  </a:cubicBezTo>
                  <a:cubicBezTo>
                    <a:pt x="34335" y="11510"/>
                    <a:pt x="136845" y="208707"/>
                    <a:pt x="312032" y="425465"/>
                  </a:cubicBezTo>
                  <a:cubicBezTo>
                    <a:pt x="312667" y="426102"/>
                    <a:pt x="372490" y="498778"/>
                    <a:pt x="433742" y="493371"/>
                  </a:cubicBezTo>
                  <a:cubicBezTo>
                    <a:pt x="463892" y="490827"/>
                    <a:pt x="490868" y="468722"/>
                    <a:pt x="513719" y="427851"/>
                  </a:cubicBezTo>
                  <a:cubicBezTo>
                    <a:pt x="518479" y="419263"/>
                    <a:pt x="529270" y="416242"/>
                    <a:pt x="537839" y="421013"/>
                  </a:cubicBezTo>
                  <a:cubicBezTo>
                    <a:pt x="546408" y="425784"/>
                    <a:pt x="549423" y="436598"/>
                    <a:pt x="544662" y="445185"/>
                  </a:cubicBezTo>
                  <a:cubicBezTo>
                    <a:pt x="515623" y="496870"/>
                    <a:pt x="479285" y="525019"/>
                    <a:pt x="436599" y="528676"/>
                  </a:cubicBezTo>
                  <a:cubicBezTo>
                    <a:pt x="433425" y="528994"/>
                    <a:pt x="430410" y="528994"/>
                    <a:pt x="427236" y="528994"/>
                  </a:cubicBezTo>
                  <a:close/>
                </a:path>
              </a:pathLst>
            </a:custGeom>
            <a:solidFill>
              <a:srgbClr val="000000"/>
            </a:solidFill>
            <a:ln w="15844" cap="flat">
              <a:noFill/>
              <a:prstDash val="solid"/>
              <a:miter/>
            </a:ln>
          </p:spPr>
          <p:txBody>
            <a:bodyPr rtlCol="0" anchor="ctr"/>
            <a:lstStyle/>
            <a:p>
              <a:endParaRPr lang="ja-JP" altLang="en-US"/>
            </a:p>
          </p:txBody>
        </p:sp>
        <p:sp>
          <p:nvSpPr>
            <p:cNvPr id="162" name="フリーフォーム: 図形 2047">
              <a:extLst>
                <a:ext uri="{FF2B5EF4-FFF2-40B4-BE49-F238E27FC236}">
                  <a16:creationId xmlns:a16="http://schemas.microsoft.com/office/drawing/2014/main" id="{1019ABAC-2B18-9347-D452-68463FCF3F52}"/>
                </a:ext>
              </a:extLst>
            </p:cNvPr>
            <p:cNvSpPr/>
            <p:nvPr/>
          </p:nvSpPr>
          <p:spPr>
            <a:xfrm>
              <a:off x="3836023" y="5017331"/>
              <a:ext cx="252883" cy="328380"/>
            </a:xfrm>
            <a:custGeom>
              <a:avLst/>
              <a:gdLst>
                <a:gd name="connsiteX0" fmla="*/ 215810 w 233423"/>
                <a:gd name="connsiteY0" fmla="*/ 303112 h 303111"/>
                <a:gd name="connsiteX1" fmla="*/ 201528 w 233423"/>
                <a:gd name="connsiteY1" fmla="*/ 295955 h 303111"/>
                <a:gd name="connsiteX2" fmla="*/ 3491 w 233423"/>
                <a:gd name="connsiteY2" fmla="*/ 28308 h 303111"/>
                <a:gd name="connsiteX3" fmla="*/ 7141 w 233423"/>
                <a:gd name="connsiteY3" fmla="*/ 3499 h 303111"/>
                <a:gd name="connsiteX4" fmla="*/ 31895 w 233423"/>
                <a:gd name="connsiteY4" fmla="*/ 7157 h 303111"/>
                <a:gd name="connsiteX5" fmla="*/ 229933 w 233423"/>
                <a:gd name="connsiteY5" fmla="*/ 274805 h 303111"/>
                <a:gd name="connsiteX6" fmla="*/ 226283 w 233423"/>
                <a:gd name="connsiteY6" fmla="*/ 299613 h 303111"/>
                <a:gd name="connsiteX7" fmla="*/ 215810 w 233423"/>
                <a:gd name="connsiteY7" fmla="*/ 303112 h 30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423" h="303111">
                  <a:moveTo>
                    <a:pt x="215810" y="303112"/>
                  </a:moveTo>
                  <a:cubicBezTo>
                    <a:pt x="210415" y="303112"/>
                    <a:pt x="205019" y="300567"/>
                    <a:pt x="201528" y="295955"/>
                  </a:cubicBezTo>
                  <a:lnTo>
                    <a:pt x="3491" y="28308"/>
                  </a:lnTo>
                  <a:cubicBezTo>
                    <a:pt x="-2380" y="20356"/>
                    <a:pt x="-635" y="9383"/>
                    <a:pt x="7141" y="3499"/>
                  </a:cubicBezTo>
                  <a:cubicBezTo>
                    <a:pt x="15075" y="-2385"/>
                    <a:pt x="26024" y="-636"/>
                    <a:pt x="31895" y="7157"/>
                  </a:cubicBezTo>
                  <a:lnTo>
                    <a:pt x="229933" y="274805"/>
                  </a:lnTo>
                  <a:cubicBezTo>
                    <a:pt x="235804" y="282756"/>
                    <a:pt x="234059" y="293729"/>
                    <a:pt x="226283" y="299613"/>
                  </a:cubicBezTo>
                  <a:cubicBezTo>
                    <a:pt x="223109" y="301999"/>
                    <a:pt x="219460" y="303112"/>
                    <a:pt x="215810" y="303112"/>
                  </a:cubicBezTo>
                  <a:close/>
                </a:path>
              </a:pathLst>
            </a:custGeom>
            <a:solidFill>
              <a:srgbClr val="000000"/>
            </a:solidFill>
            <a:ln w="15844" cap="flat">
              <a:noFill/>
              <a:prstDash val="solid"/>
              <a:miter/>
            </a:ln>
          </p:spPr>
          <p:txBody>
            <a:bodyPr rtlCol="0" anchor="ctr"/>
            <a:lstStyle/>
            <a:p>
              <a:endParaRPr lang="ja-JP" altLang="en-US"/>
            </a:p>
          </p:txBody>
        </p:sp>
        <p:sp>
          <p:nvSpPr>
            <p:cNvPr id="163" name="フリーフォーム: 図形 2048">
              <a:extLst>
                <a:ext uri="{FF2B5EF4-FFF2-40B4-BE49-F238E27FC236}">
                  <a16:creationId xmlns:a16="http://schemas.microsoft.com/office/drawing/2014/main" id="{672A6B6A-AAF2-AE09-C0A9-ECCF6FD3F33F}"/>
                </a:ext>
              </a:extLst>
            </p:cNvPr>
            <p:cNvSpPr/>
            <p:nvPr/>
          </p:nvSpPr>
          <p:spPr>
            <a:xfrm>
              <a:off x="5124903" y="4464213"/>
              <a:ext cx="405830" cy="680069"/>
            </a:xfrm>
            <a:custGeom>
              <a:avLst/>
              <a:gdLst>
                <a:gd name="connsiteX0" fmla="*/ 86596 w 374601"/>
                <a:gd name="connsiteY0" fmla="*/ 563830 h 627737"/>
                <a:gd name="connsiteX1" fmla="*/ 89770 w 374601"/>
                <a:gd name="connsiteY1" fmla="*/ 513894 h 627737"/>
                <a:gd name="connsiteX2" fmla="*/ 11221 w 374601"/>
                <a:gd name="connsiteY2" fmla="*/ 348503 h 627737"/>
                <a:gd name="connsiteX3" fmla="*/ 113 w 374601"/>
                <a:gd name="connsiteY3" fmla="*/ 262468 h 627737"/>
                <a:gd name="connsiteX4" fmla="*/ 43434 w 374601"/>
                <a:gd name="connsiteY4" fmla="*/ 230503 h 627737"/>
                <a:gd name="connsiteX5" fmla="*/ 91991 w 374601"/>
                <a:gd name="connsiteY5" fmla="*/ 313039 h 627737"/>
                <a:gd name="connsiteX6" fmla="*/ 206720 w 374601"/>
                <a:gd name="connsiteY6" fmla="*/ 1022 h 627737"/>
                <a:gd name="connsiteX7" fmla="*/ 202435 w 374601"/>
                <a:gd name="connsiteY7" fmla="*/ 213645 h 627737"/>
                <a:gd name="connsiteX8" fmla="*/ 260355 w 374601"/>
                <a:gd name="connsiteY8" fmla="*/ 250540 h 627737"/>
                <a:gd name="connsiteX9" fmla="*/ 320337 w 374601"/>
                <a:gd name="connsiteY9" fmla="*/ 302543 h 627737"/>
                <a:gd name="connsiteX10" fmla="*/ 357152 w 374601"/>
                <a:gd name="connsiteY10" fmla="*/ 417999 h 627737"/>
                <a:gd name="connsiteX11" fmla="*/ 248929 w 374601"/>
                <a:gd name="connsiteY11" fmla="*/ 553652 h 627737"/>
                <a:gd name="connsiteX12" fmla="*/ 238457 w 374601"/>
                <a:gd name="connsiteY12" fmla="*/ 621240 h 627737"/>
                <a:gd name="connsiteX13" fmla="*/ 86596 w 374601"/>
                <a:gd name="connsiteY13" fmla="*/ 563830 h 62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601" h="627737">
                  <a:moveTo>
                    <a:pt x="86596" y="563830"/>
                  </a:moveTo>
                  <a:lnTo>
                    <a:pt x="89770" y="513894"/>
                  </a:lnTo>
                  <a:cubicBezTo>
                    <a:pt x="89770" y="513894"/>
                    <a:pt x="-998" y="463164"/>
                    <a:pt x="11221" y="348503"/>
                  </a:cubicBezTo>
                  <a:cubicBezTo>
                    <a:pt x="11221" y="348503"/>
                    <a:pt x="-1315" y="296659"/>
                    <a:pt x="113" y="262468"/>
                  </a:cubicBezTo>
                  <a:cubicBezTo>
                    <a:pt x="113" y="262468"/>
                    <a:pt x="-3854" y="182634"/>
                    <a:pt x="43434" y="230503"/>
                  </a:cubicBezTo>
                  <a:cubicBezTo>
                    <a:pt x="43434" y="230503"/>
                    <a:pt x="92467" y="267398"/>
                    <a:pt x="91991" y="313039"/>
                  </a:cubicBezTo>
                  <a:cubicBezTo>
                    <a:pt x="91991" y="313039"/>
                    <a:pt x="132773" y="-20765"/>
                    <a:pt x="206720" y="1022"/>
                  </a:cubicBezTo>
                  <a:cubicBezTo>
                    <a:pt x="206720" y="1022"/>
                    <a:pt x="247660" y="7065"/>
                    <a:pt x="202435" y="213645"/>
                  </a:cubicBezTo>
                  <a:cubicBezTo>
                    <a:pt x="202435" y="213645"/>
                    <a:pt x="268924" y="185338"/>
                    <a:pt x="260355" y="250540"/>
                  </a:cubicBezTo>
                  <a:cubicBezTo>
                    <a:pt x="260355" y="250540"/>
                    <a:pt x="320813" y="247201"/>
                    <a:pt x="320337" y="302543"/>
                  </a:cubicBezTo>
                  <a:cubicBezTo>
                    <a:pt x="320337" y="302543"/>
                    <a:pt x="411898" y="355659"/>
                    <a:pt x="357152" y="417999"/>
                  </a:cubicBezTo>
                  <a:lnTo>
                    <a:pt x="248929" y="553652"/>
                  </a:lnTo>
                  <a:lnTo>
                    <a:pt x="238457" y="621240"/>
                  </a:lnTo>
                  <a:cubicBezTo>
                    <a:pt x="238457" y="621240"/>
                    <a:pt x="38832" y="656227"/>
                    <a:pt x="86596" y="563830"/>
                  </a:cubicBezTo>
                  <a:close/>
                </a:path>
              </a:pathLst>
            </a:custGeom>
            <a:solidFill>
              <a:srgbClr val="FFFFFF"/>
            </a:solidFill>
            <a:ln w="15844" cap="flat">
              <a:noFill/>
              <a:prstDash val="solid"/>
              <a:miter/>
            </a:ln>
          </p:spPr>
          <p:txBody>
            <a:bodyPr rtlCol="0" anchor="ctr"/>
            <a:lstStyle/>
            <a:p>
              <a:endParaRPr lang="ja-JP" altLang="en-US"/>
            </a:p>
          </p:txBody>
        </p:sp>
        <p:sp>
          <p:nvSpPr>
            <p:cNvPr id="164" name="フリーフォーム: 図形 2050">
              <a:extLst>
                <a:ext uri="{FF2B5EF4-FFF2-40B4-BE49-F238E27FC236}">
                  <a16:creationId xmlns:a16="http://schemas.microsoft.com/office/drawing/2014/main" id="{328D8FE4-3F0F-AD95-4A8D-013892522D9F}"/>
                </a:ext>
              </a:extLst>
            </p:cNvPr>
            <p:cNvSpPr/>
            <p:nvPr/>
          </p:nvSpPr>
          <p:spPr>
            <a:xfrm>
              <a:off x="5311077" y="4676205"/>
              <a:ext cx="230536" cy="470653"/>
            </a:xfrm>
            <a:custGeom>
              <a:avLst/>
              <a:gdLst>
                <a:gd name="connsiteX0" fmla="*/ 63276 w 212796"/>
                <a:gd name="connsiteY0" fmla="*/ 434149 h 434436"/>
                <a:gd name="connsiteX1" fmla="*/ 62007 w 212796"/>
                <a:gd name="connsiteY1" fmla="*/ 433990 h 434436"/>
                <a:gd name="connsiteX2" fmla="*/ 47883 w 212796"/>
                <a:gd name="connsiteY2" fmla="*/ 413316 h 434436"/>
                <a:gd name="connsiteX3" fmla="*/ 58198 w 212796"/>
                <a:gd name="connsiteY3" fmla="*/ 357496 h 434436"/>
                <a:gd name="connsiteX4" fmla="*/ 62007 w 212796"/>
                <a:gd name="connsiteY4" fmla="*/ 349386 h 434436"/>
                <a:gd name="connsiteX5" fmla="*/ 173085 w 212796"/>
                <a:gd name="connsiteY5" fmla="*/ 210075 h 434436"/>
                <a:gd name="connsiteX6" fmla="*/ 134207 w 212796"/>
                <a:gd name="connsiteY6" fmla="*/ 119428 h 434436"/>
                <a:gd name="connsiteX7" fmla="*/ 126432 w 212796"/>
                <a:gd name="connsiteY7" fmla="*/ 108773 h 434436"/>
                <a:gd name="connsiteX8" fmla="*/ 107232 w 212796"/>
                <a:gd name="connsiteY8" fmla="*/ 79352 h 434436"/>
                <a:gd name="connsiteX9" fmla="*/ 95330 w 212796"/>
                <a:gd name="connsiteY9" fmla="*/ 78239 h 434436"/>
                <a:gd name="connsiteX10" fmla="*/ 77716 w 212796"/>
                <a:gd name="connsiteY10" fmla="*/ 73627 h 434436"/>
                <a:gd name="connsiteX11" fmla="*/ 73590 w 212796"/>
                <a:gd name="connsiteY11" fmla="*/ 56293 h 434436"/>
                <a:gd name="connsiteX12" fmla="*/ 66291 w 212796"/>
                <a:gd name="connsiteY12" fmla="*/ 41026 h 434436"/>
                <a:gd name="connsiteX13" fmla="*/ 29952 w 212796"/>
                <a:gd name="connsiteY13" fmla="*/ 42934 h 434436"/>
                <a:gd name="connsiteX14" fmla="*/ 5039 w 212796"/>
                <a:gd name="connsiteY14" fmla="*/ 42775 h 434436"/>
                <a:gd name="connsiteX15" fmla="*/ 5198 w 212796"/>
                <a:gd name="connsiteY15" fmla="*/ 17649 h 434436"/>
                <a:gd name="connsiteX16" fmla="*/ 88983 w 212796"/>
                <a:gd name="connsiteY16" fmla="*/ 13673 h 434436"/>
                <a:gd name="connsiteX17" fmla="*/ 92474 w 212796"/>
                <a:gd name="connsiteY17" fmla="*/ 17012 h 434436"/>
                <a:gd name="connsiteX18" fmla="*/ 106756 w 212796"/>
                <a:gd name="connsiteY18" fmla="*/ 42934 h 434436"/>
                <a:gd name="connsiteX19" fmla="*/ 127067 w 212796"/>
                <a:gd name="connsiteY19" fmla="*/ 49614 h 434436"/>
                <a:gd name="connsiteX20" fmla="*/ 159121 w 212796"/>
                <a:gd name="connsiteY20" fmla="*/ 93506 h 434436"/>
                <a:gd name="connsiteX21" fmla="*/ 190858 w 212796"/>
                <a:gd name="connsiteY21" fmla="*/ 125153 h 434436"/>
                <a:gd name="connsiteX22" fmla="*/ 205298 w 212796"/>
                <a:gd name="connsiteY22" fmla="*/ 225342 h 434436"/>
                <a:gd name="connsiteX23" fmla="*/ 203076 w 212796"/>
                <a:gd name="connsiteY23" fmla="*/ 229318 h 434436"/>
                <a:gd name="connsiteX24" fmla="*/ 92156 w 212796"/>
                <a:gd name="connsiteY24" fmla="*/ 368787 h 434436"/>
                <a:gd name="connsiteX25" fmla="*/ 82635 w 212796"/>
                <a:gd name="connsiteY25" fmla="*/ 419995 h 434436"/>
                <a:gd name="connsiteX26" fmla="*/ 63117 w 212796"/>
                <a:gd name="connsiteY26" fmla="*/ 434308 h 434436"/>
                <a:gd name="connsiteX27" fmla="*/ 73908 w 212796"/>
                <a:gd name="connsiteY27" fmla="*/ 55498 h 434436"/>
                <a:gd name="connsiteX28" fmla="*/ 73908 w 212796"/>
                <a:gd name="connsiteY28" fmla="*/ 55498 h 434436"/>
                <a:gd name="connsiteX29" fmla="*/ 73908 w 212796"/>
                <a:gd name="connsiteY29" fmla="*/ 55498 h 43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2796" h="434436">
                  <a:moveTo>
                    <a:pt x="63276" y="434149"/>
                  </a:moveTo>
                  <a:cubicBezTo>
                    <a:pt x="63276" y="434149"/>
                    <a:pt x="62483" y="434149"/>
                    <a:pt x="62007" y="433990"/>
                  </a:cubicBezTo>
                  <a:cubicBezTo>
                    <a:pt x="52327" y="432240"/>
                    <a:pt x="45979" y="422858"/>
                    <a:pt x="47883" y="413316"/>
                  </a:cubicBezTo>
                  <a:lnTo>
                    <a:pt x="58198" y="357496"/>
                  </a:lnTo>
                  <a:cubicBezTo>
                    <a:pt x="58833" y="354474"/>
                    <a:pt x="60102" y="351612"/>
                    <a:pt x="62007" y="349386"/>
                  </a:cubicBezTo>
                  <a:cubicBezTo>
                    <a:pt x="124686" y="274641"/>
                    <a:pt x="165310" y="220730"/>
                    <a:pt x="173085" y="210075"/>
                  </a:cubicBezTo>
                  <a:cubicBezTo>
                    <a:pt x="192445" y="156959"/>
                    <a:pt x="136746" y="121018"/>
                    <a:pt x="134207" y="119428"/>
                  </a:cubicBezTo>
                  <a:cubicBezTo>
                    <a:pt x="130399" y="117042"/>
                    <a:pt x="127543" y="113226"/>
                    <a:pt x="126432" y="108773"/>
                  </a:cubicBezTo>
                  <a:cubicBezTo>
                    <a:pt x="123576" y="97800"/>
                    <a:pt x="118022" y="83805"/>
                    <a:pt x="107232" y="79352"/>
                  </a:cubicBezTo>
                  <a:cubicBezTo>
                    <a:pt x="101043" y="76808"/>
                    <a:pt x="95330" y="78239"/>
                    <a:pt x="95330" y="78239"/>
                  </a:cubicBezTo>
                  <a:cubicBezTo>
                    <a:pt x="88983" y="80147"/>
                    <a:pt x="82318" y="78239"/>
                    <a:pt x="77716" y="73627"/>
                  </a:cubicBezTo>
                  <a:cubicBezTo>
                    <a:pt x="73273" y="69015"/>
                    <a:pt x="71686" y="62336"/>
                    <a:pt x="73590" y="56293"/>
                  </a:cubicBezTo>
                  <a:cubicBezTo>
                    <a:pt x="73590" y="53430"/>
                    <a:pt x="70100" y="46592"/>
                    <a:pt x="66291" y="41026"/>
                  </a:cubicBezTo>
                  <a:cubicBezTo>
                    <a:pt x="46931" y="28621"/>
                    <a:pt x="32809" y="40390"/>
                    <a:pt x="29952" y="42934"/>
                  </a:cubicBezTo>
                  <a:cubicBezTo>
                    <a:pt x="22971" y="49772"/>
                    <a:pt x="11862" y="49614"/>
                    <a:pt x="5039" y="42775"/>
                  </a:cubicBezTo>
                  <a:cubicBezTo>
                    <a:pt x="-1785" y="35778"/>
                    <a:pt x="-1626" y="24487"/>
                    <a:pt x="5198" y="17649"/>
                  </a:cubicBezTo>
                  <a:cubicBezTo>
                    <a:pt x="18210" y="4767"/>
                    <a:pt x="52327" y="-12567"/>
                    <a:pt x="88983" y="13673"/>
                  </a:cubicBezTo>
                  <a:cubicBezTo>
                    <a:pt x="90252" y="14627"/>
                    <a:pt x="91522" y="15740"/>
                    <a:pt x="92474" y="17012"/>
                  </a:cubicBezTo>
                  <a:cubicBezTo>
                    <a:pt x="95647" y="20988"/>
                    <a:pt x="103106" y="31007"/>
                    <a:pt x="106756" y="42934"/>
                  </a:cubicBezTo>
                  <a:cubicBezTo>
                    <a:pt x="112944" y="43729"/>
                    <a:pt x="119926" y="45638"/>
                    <a:pt x="127067" y="49614"/>
                  </a:cubicBezTo>
                  <a:cubicBezTo>
                    <a:pt x="141824" y="58042"/>
                    <a:pt x="152615" y="72832"/>
                    <a:pt x="159121" y="93506"/>
                  </a:cubicBezTo>
                  <a:cubicBezTo>
                    <a:pt x="166579" y="99072"/>
                    <a:pt x="179591" y="109886"/>
                    <a:pt x="190858" y="125153"/>
                  </a:cubicBezTo>
                  <a:cubicBezTo>
                    <a:pt x="213867" y="156482"/>
                    <a:pt x="218945" y="190991"/>
                    <a:pt x="205298" y="225342"/>
                  </a:cubicBezTo>
                  <a:cubicBezTo>
                    <a:pt x="204663" y="226773"/>
                    <a:pt x="204028" y="228045"/>
                    <a:pt x="203076" y="229318"/>
                  </a:cubicBezTo>
                  <a:cubicBezTo>
                    <a:pt x="202600" y="229954"/>
                    <a:pt x="161025" y="286410"/>
                    <a:pt x="92156" y="368787"/>
                  </a:cubicBezTo>
                  <a:lnTo>
                    <a:pt x="82635" y="419995"/>
                  </a:lnTo>
                  <a:cubicBezTo>
                    <a:pt x="80890" y="429219"/>
                    <a:pt x="72321" y="435421"/>
                    <a:pt x="63117" y="434308"/>
                  </a:cubicBezTo>
                  <a:close/>
                  <a:moveTo>
                    <a:pt x="73908" y="55498"/>
                  </a:moveTo>
                  <a:cubicBezTo>
                    <a:pt x="73908" y="55498"/>
                    <a:pt x="73908" y="55498"/>
                    <a:pt x="73908" y="55498"/>
                  </a:cubicBezTo>
                  <a:cubicBezTo>
                    <a:pt x="73908" y="55498"/>
                    <a:pt x="73908" y="55498"/>
                    <a:pt x="73908" y="55498"/>
                  </a:cubicBezTo>
                  <a:close/>
                </a:path>
              </a:pathLst>
            </a:custGeom>
            <a:solidFill>
              <a:srgbClr val="000000"/>
            </a:solidFill>
            <a:ln w="15844" cap="flat">
              <a:noFill/>
              <a:prstDash val="solid"/>
              <a:miter/>
            </a:ln>
          </p:spPr>
          <p:txBody>
            <a:bodyPr rtlCol="0" anchor="ctr"/>
            <a:lstStyle/>
            <a:p>
              <a:endParaRPr lang="ja-JP" altLang="en-US"/>
            </a:p>
          </p:txBody>
        </p:sp>
        <p:sp>
          <p:nvSpPr>
            <p:cNvPr id="165" name="フリーフォーム: 図形 2051">
              <a:extLst>
                <a:ext uri="{FF2B5EF4-FFF2-40B4-BE49-F238E27FC236}">
                  <a16:creationId xmlns:a16="http://schemas.microsoft.com/office/drawing/2014/main" id="{71D551A1-D688-5261-8E80-2E1DE5D423B7}"/>
                </a:ext>
              </a:extLst>
            </p:cNvPr>
            <p:cNvSpPr/>
            <p:nvPr/>
          </p:nvSpPr>
          <p:spPr>
            <a:xfrm>
              <a:off x="5104339" y="4442536"/>
              <a:ext cx="282344" cy="600075"/>
            </a:xfrm>
            <a:custGeom>
              <a:avLst/>
              <a:gdLst>
                <a:gd name="connsiteX0" fmla="*/ 109227 w 260617"/>
                <a:gd name="connsiteY0" fmla="*/ 553782 h 553898"/>
                <a:gd name="connsiteX1" fmla="*/ 102562 w 260617"/>
                <a:gd name="connsiteY1" fmla="*/ 551556 h 553898"/>
                <a:gd name="connsiteX2" fmla="*/ 14334 w 260617"/>
                <a:gd name="connsiteY2" fmla="*/ 394275 h 553898"/>
                <a:gd name="connsiteX3" fmla="*/ 3068 w 260617"/>
                <a:gd name="connsiteY3" fmla="*/ 290428 h 553898"/>
                <a:gd name="connsiteX4" fmla="*/ 13699 w 260617"/>
                <a:gd name="connsiteY4" fmla="*/ 226180 h 553898"/>
                <a:gd name="connsiteX5" fmla="*/ 53687 w 260617"/>
                <a:gd name="connsiteY5" fmla="*/ 220137 h 553898"/>
                <a:gd name="connsiteX6" fmla="*/ 105101 w 260617"/>
                <a:gd name="connsiteY6" fmla="*/ 274207 h 553898"/>
                <a:gd name="connsiteX7" fmla="*/ 116209 w 260617"/>
                <a:gd name="connsiteY7" fmla="*/ 213299 h 553898"/>
                <a:gd name="connsiteX8" fmla="*/ 194123 w 260617"/>
                <a:gd name="connsiteY8" fmla="*/ 8309 h 553898"/>
                <a:gd name="connsiteX9" fmla="*/ 194757 w 260617"/>
                <a:gd name="connsiteY9" fmla="*/ 7832 h 553898"/>
                <a:gd name="connsiteX10" fmla="*/ 233318 w 260617"/>
                <a:gd name="connsiteY10" fmla="*/ 2425 h 553898"/>
                <a:gd name="connsiteX11" fmla="*/ 260135 w 260617"/>
                <a:gd name="connsiteY11" fmla="*/ 38842 h 553898"/>
                <a:gd name="connsiteX12" fmla="*/ 260452 w 260617"/>
                <a:gd name="connsiteY12" fmla="*/ 45045 h 553898"/>
                <a:gd name="connsiteX13" fmla="*/ 239030 w 260617"/>
                <a:gd name="connsiteY13" fmla="*/ 184673 h 553898"/>
                <a:gd name="connsiteX14" fmla="*/ 219353 w 260617"/>
                <a:gd name="connsiteY14" fmla="*/ 200099 h 553898"/>
                <a:gd name="connsiteX15" fmla="*/ 219353 w 260617"/>
                <a:gd name="connsiteY15" fmla="*/ 200099 h 553898"/>
                <a:gd name="connsiteX16" fmla="*/ 203961 w 260617"/>
                <a:gd name="connsiteY16" fmla="*/ 180379 h 553898"/>
                <a:gd name="connsiteX17" fmla="*/ 225066 w 260617"/>
                <a:gd name="connsiteY17" fmla="*/ 44090 h 553898"/>
                <a:gd name="connsiteX18" fmla="*/ 220623 w 260617"/>
                <a:gd name="connsiteY18" fmla="*/ 35503 h 553898"/>
                <a:gd name="connsiteX19" fmla="*/ 214910 w 260617"/>
                <a:gd name="connsiteY19" fmla="*/ 37093 h 553898"/>
                <a:gd name="connsiteX20" fmla="*/ 151119 w 260617"/>
                <a:gd name="connsiteY20" fmla="*/ 220137 h 553898"/>
                <a:gd name="connsiteX21" fmla="*/ 128110 w 260617"/>
                <a:gd name="connsiteY21" fmla="*/ 362628 h 553898"/>
                <a:gd name="connsiteX22" fmla="*/ 110496 w 260617"/>
                <a:gd name="connsiteY22" fmla="*/ 378372 h 553898"/>
                <a:gd name="connsiteX23" fmla="*/ 92882 w 260617"/>
                <a:gd name="connsiteY23" fmla="*/ 362787 h 553898"/>
                <a:gd name="connsiteX24" fmla="*/ 42421 w 260617"/>
                <a:gd name="connsiteY24" fmla="*/ 253851 h 553898"/>
                <a:gd name="connsiteX25" fmla="*/ 37343 w 260617"/>
                <a:gd name="connsiteY25" fmla="*/ 252897 h 553898"/>
                <a:gd name="connsiteX26" fmla="*/ 37661 w 260617"/>
                <a:gd name="connsiteY26" fmla="*/ 282795 h 553898"/>
                <a:gd name="connsiteX27" fmla="*/ 37661 w 260617"/>
                <a:gd name="connsiteY27" fmla="*/ 283431 h 553898"/>
                <a:gd name="connsiteX28" fmla="*/ 49562 w 260617"/>
                <a:gd name="connsiteY28" fmla="*/ 390776 h 553898"/>
                <a:gd name="connsiteX29" fmla="*/ 120018 w 260617"/>
                <a:gd name="connsiteY29" fmla="*/ 520704 h 553898"/>
                <a:gd name="connsiteX30" fmla="*/ 126524 w 260617"/>
                <a:gd name="connsiteY30" fmla="*/ 544877 h 553898"/>
                <a:gd name="connsiteX31" fmla="*/ 109068 w 260617"/>
                <a:gd name="connsiteY31" fmla="*/ 553782 h 5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0617" h="553898">
                  <a:moveTo>
                    <a:pt x="109227" y="553782"/>
                  </a:moveTo>
                  <a:cubicBezTo>
                    <a:pt x="107005" y="553464"/>
                    <a:pt x="104784" y="552828"/>
                    <a:pt x="102562" y="551556"/>
                  </a:cubicBezTo>
                  <a:cubicBezTo>
                    <a:pt x="99547" y="549807"/>
                    <a:pt x="26870" y="507664"/>
                    <a:pt x="14334" y="394275"/>
                  </a:cubicBezTo>
                  <a:cubicBezTo>
                    <a:pt x="12112" y="370421"/>
                    <a:pt x="6082" y="306490"/>
                    <a:pt x="3068" y="290428"/>
                  </a:cubicBezTo>
                  <a:cubicBezTo>
                    <a:pt x="-6453" y="248603"/>
                    <a:pt x="8780" y="230792"/>
                    <a:pt x="13699" y="226180"/>
                  </a:cubicBezTo>
                  <a:cubicBezTo>
                    <a:pt x="20681" y="219819"/>
                    <a:pt x="33218" y="213458"/>
                    <a:pt x="53687" y="220137"/>
                  </a:cubicBezTo>
                  <a:cubicBezTo>
                    <a:pt x="57813" y="221568"/>
                    <a:pt x="84155" y="231587"/>
                    <a:pt x="105101" y="274207"/>
                  </a:cubicBezTo>
                  <a:cubicBezTo>
                    <a:pt x="108275" y="255283"/>
                    <a:pt x="111925" y="234450"/>
                    <a:pt x="116209" y="213299"/>
                  </a:cubicBezTo>
                  <a:cubicBezTo>
                    <a:pt x="147470" y="57767"/>
                    <a:pt x="184284" y="15624"/>
                    <a:pt x="194123" y="8309"/>
                  </a:cubicBezTo>
                  <a:cubicBezTo>
                    <a:pt x="194281" y="8309"/>
                    <a:pt x="194599" y="7991"/>
                    <a:pt x="194757" y="7832"/>
                  </a:cubicBezTo>
                  <a:cubicBezTo>
                    <a:pt x="196662" y="6559"/>
                    <a:pt x="214434" y="-4891"/>
                    <a:pt x="233318" y="2425"/>
                  </a:cubicBezTo>
                  <a:cubicBezTo>
                    <a:pt x="246647" y="7673"/>
                    <a:pt x="255692" y="19918"/>
                    <a:pt x="260135" y="38842"/>
                  </a:cubicBezTo>
                  <a:cubicBezTo>
                    <a:pt x="260611" y="40910"/>
                    <a:pt x="260770" y="42977"/>
                    <a:pt x="260452" y="45045"/>
                  </a:cubicBezTo>
                  <a:lnTo>
                    <a:pt x="239030" y="184673"/>
                  </a:lnTo>
                  <a:cubicBezTo>
                    <a:pt x="237919" y="194374"/>
                    <a:pt x="229033" y="201212"/>
                    <a:pt x="219353" y="200099"/>
                  </a:cubicBezTo>
                  <a:cubicBezTo>
                    <a:pt x="219353" y="200099"/>
                    <a:pt x="219353" y="200099"/>
                    <a:pt x="219353" y="200099"/>
                  </a:cubicBezTo>
                  <a:cubicBezTo>
                    <a:pt x="209674" y="198986"/>
                    <a:pt x="202692" y="190080"/>
                    <a:pt x="203961" y="180379"/>
                  </a:cubicBezTo>
                  <a:lnTo>
                    <a:pt x="225066" y="44090"/>
                  </a:lnTo>
                  <a:cubicBezTo>
                    <a:pt x="223162" y="37888"/>
                    <a:pt x="221099" y="35662"/>
                    <a:pt x="220623" y="35503"/>
                  </a:cubicBezTo>
                  <a:cubicBezTo>
                    <a:pt x="219829" y="35185"/>
                    <a:pt x="216973" y="35980"/>
                    <a:pt x="214910" y="37093"/>
                  </a:cubicBezTo>
                  <a:cubicBezTo>
                    <a:pt x="205866" y="44249"/>
                    <a:pt x="176509" y="94344"/>
                    <a:pt x="151119" y="220137"/>
                  </a:cubicBezTo>
                  <a:cubicBezTo>
                    <a:pt x="136520" y="292973"/>
                    <a:pt x="128269" y="361992"/>
                    <a:pt x="128110" y="362628"/>
                  </a:cubicBezTo>
                  <a:cubicBezTo>
                    <a:pt x="127000" y="371534"/>
                    <a:pt x="119542" y="378213"/>
                    <a:pt x="110496" y="378372"/>
                  </a:cubicBezTo>
                  <a:cubicBezTo>
                    <a:pt x="101610" y="378372"/>
                    <a:pt x="93993" y="371693"/>
                    <a:pt x="92882" y="362787"/>
                  </a:cubicBezTo>
                  <a:cubicBezTo>
                    <a:pt x="81775" y="272776"/>
                    <a:pt x="44960" y="254805"/>
                    <a:pt x="42421" y="253851"/>
                  </a:cubicBezTo>
                  <a:cubicBezTo>
                    <a:pt x="39724" y="253056"/>
                    <a:pt x="38137" y="252897"/>
                    <a:pt x="37343" y="252897"/>
                  </a:cubicBezTo>
                  <a:cubicBezTo>
                    <a:pt x="34963" y="257191"/>
                    <a:pt x="35122" y="271504"/>
                    <a:pt x="37661" y="282795"/>
                  </a:cubicBezTo>
                  <a:cubicBezTo>
                    <a:pt x="37661" y="282954"/>
                    <a:pt x="37661" y="283272"/>
                    <a:pt x="37661" y="283431"/>
                  </a:cubicBezTo>
                  <a:cubicBezTo>
                    <a:pt x="41628" y="303946"/>
                    <a:pt x="49244" y="387119"/>
                    <a:pt x="49562" y="390776"/>
                  </a:cubicBezTo>
                  <a:cubicBezTo>
                    <a:pt x="59876" y="484763"/>
                    <a:pt x="117479" y="519273"/>
                    <a:pt x="120018" y="520704"/>
                  </a:cubicBezTo>
                  <a:cubicBezTo>
                    <a:pt x="128428" y="525634"/>
                    <a:pt x="131443" y="536448"/>
                    <a:pt x="126524" y="544877"/>
                  </a:cubicBezTo>
                  <a:cubicBezTo>
                    <a:pt x="122874" y="551238"/>
                    <a:pt x="115892" y="554578"/>
                    <a:pt x="109068" y="553782"/>
                  </a:cubicBezTo>
                  <a:close/>
                </a:path>
              </a:pathLst>
            </a:custGeom>
            <a:solidFill>
              <a:srgbClr val="000000"/>
            </a:solidFill>
            <a:ln w="15844" cap="flat">
              <a:noFill/>
              <a:prstDash val="solid"/>
              <a:miter/>
            </a:ln>
          </p:spPr>
          <p:txBody>
            <a:bodyPr rtlCol="0" anchor="ctr"/>
            <a:lstStyle/>
            <a:p>
              <a:endParaRPr lang="ja-JP" altLang="en-US"/>
            </a:p>
          </p:txBody>
        </p:sp>
        <p:sp>
          <p:nvSpPr>
            <p:cNvPr id="166" name="フリーフォーム: 図形 2052">
              <a:extLst>
                <a:ext uri="{FF2B5EF4-FFF2-40B4-BE49-F238E27FC236}">
                  <a16:creationId xmlns:a16="http://schemas.microsoft.com/office/drawing/2014/main" id="{0D1D6576-6D3A-B416-5FB9-CAF139FDDFCF}"/>
                </a:ext>
              </a:extLst>
            </p:cNvPr>
            <p:cNvSpPr/>
            <p:nvPr/>
          </p:nvSpPr>
          <p:spPr>
            <a:xfrm>
              <a:off x="5266930" y="4689516"/>
              <a:ext cx="82563" cy="160815"/>
            </a:xfrm>
            <a:custGeom>
              <a:avLst/>
              <a:gdLst>
                <a:gd name="connsiteX0" fmla="*/ 44043 w 76210"/>
                <a:gd name="connsiteY0" fmla="*/ 148170 h 148440"/>
                <a:gd name="connsiteX1" fmla="*/ 38013 w 76210"/>
                <a:gd name="connsiteY1" fmla="*/ 146421 h 148440"/>
                <a:gd name="connsiteX2" fmla="*/ 564 w 76210"/>
                <a:gd name="connsiteY2" fmla="*/ 98871 h 148440"/>
                <a:gd name="connsiteX3" fmla="*/ 46424 w 76210"/>
                <a:gd name="connsiteY3" fmla="*/ 4725 h 148440"/>
                <a:gd name="connsiteX4" fmla="*/ 71496 w 76210"/>
                <a:gd name="connsiteY4" fmla="*/ 5679 h 148440"/>
                <a:gd name="connsiteX5" fmla="*/ 70544 w 76210"/>
                <a:gd name="connsiteY5" fmla="*/ 30806 h 148440"/>
                <a:gd name="connsiteX6" fmla="*/ 70544 w 76210"/>
                <a:gd name="connsiteY6" fmla="*/ 30806 h 148440"/>
                <a:gd name="connsiteX7" fmla="*/ 35633 w 76210"/>
                <a:gd name="connsiteY7" fmla="*/ 94100 h 148440"/>
                <a:gd name="connsiteX8" fmla="*/ 54199 w 76210"/>
                <a:gd name="connsiteY8" fmla="*/ 114933 h 148440"/>
                <a:gd name="connsiteX9" fmla="*/ 61975 w 76210"/>
                <a:gd name="connsiteY9" fmla="*/ 138788 h 148440"/>
                <a:gd name="connsiteX10" fmla="*/ 44202 w 76210"/>
                <a:gd name="connsiteY10" fmla="*/ 148329 h 14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10" h="148440">
                  <a:moveTo>
                    <a:pt x="44043" y="148170"/>
                  </a:moveTo>
                  <a:cubicBezTo>
                    <a:pt x="41980" y="148012"/>
                    <a:pt x="39918" y="147375"/>
                    <a:pt x="38013" y="146421"/>
                  </a:cubicBezTo>
                  <a:cubicBezTo>
                    <a:pt x="10561" y="132426"/>
                    <a:pt x="2468" y="112707"/>
                    <a:pt x="564" y="98871"/>
                  </a:cubicBezTo>
                  <a:cubicBezTo>
                    <a:pt x="-5625" y="54502"/>
                    <a:pt x="41028" y="9655"/>
                    <a:pt x="46424" y="4725"/>
                  </a:cubicBezTo>
                  <a:cubicBezTo>
                    <a:pt x="53565" y="-1954"/>
                    <a:pt x="64831" y="-1477"/>
                    <a:pt x="71496" y="5679"/>
                  </a:cubicBezTo>
                  <a:cubicBezTo>
                    <a:pt x="78160" y="12836"/>
                    <a:pt x="77684" y="24127"/>
                    <a:pt x="70544" y="30806"/>
                  </a:cubicBezTo>
                  <a:lnTo>
                    <a:pt x="70544" y="30806"/>
                  </a:lnTo>
                  <a:cubicBezTo>
                    <a:pt x="60547" y="40189"/>
                    <a:pt x="32618" y="71836"/>
                    <a:pt x="35633" y="94100"/>
                  </a:cubicBezTo>
                  <a:cubicBezTo>
                    <a:pt x="36109" y="97122"/>
                    <a:pt x="37379" y="106345"/>
                    <a:pt x="54199" y="114933"/>
                  </a:cubicBezTo>
                  <a:cubicBezTo>
                    <a:pt x="62927" y="119386"/>
                    <a:pt x="66418" y="130041"/>
                    <a:pt x="61975" y="138788"/>
                  </a:cubicBezTo>
                  <a:cubicBezTo>
                    <a:pt x="58484" y="145626"/>
                    <a:pt x="51343" y="149125"/>
                    <a:pt x="44202" y="148329"/>
                  </a:cubicBezTo>
                  <a:close/>
                </a:path>
              </a:pathLst>
            </a:custGeom>
            <a:solidFill>
              <a:srgbClr val="000000"/>
            </a:solidFill>
            <a:ln w="15844" cap="flat">
              <a:noFill/>
              <a:prstDash val="solid"/>
              <a:miter/>
            </a:ln>
          </p:spPr>
          <p:txBody>
            <a:bodyPr rtlCol="0" anchor="ctr"/>
            <a:lstStyle/>
            <a:p>
              <a:endParaRPr lang="ja-JP" altLang="en-US"/>
            </a:p>
          </p:txBody>
        </p:sp>
        <p:sp>
          <p:nvSpPr>
            <p:cNvPr id="167" name="フリーフォーム: 図形 2053">
              <a:extLst>
                <a:ext uri="{FF2B5EF4-FFF2-40B4-BE49-F238E27FC236}">
                  <a16:creationId xmlns:a16="http://schemas.microsoft.com/office/drawing/2014/main" id="{4ECABBC9-8EDC-D3CE-FCA3-40F0E9FFCB67}"/>
                </a:ext>
              </a:extLst>
            </p:cNvPr>
            <p:cNvSpPr/>
            <p:nvPr/>
          </p:nvSpPr>
          <p:spPr>
            <a:xfrm>
              <a:off x="5314298" y="4723152"/>
              <a:ext cx="114064" cy="168016"/>
            </a:xfrm>
            <a:custGeom>
              <a:avLst/>
              <a:gdLst>
                <a:gd name="connsiteX0" fmla="*/ 50623 w 105287"/>
                <a:gd name="connsiteY0" fmla="*/ 154814 h 155087"/>
                <a:gd name="connsiteX1" fmla="*/ 47291 w 105287"/>
                <a:gd name="connsiteY1" fmla="*/ 154178 h 155087"/>
                <a:gd name="connsiteX2" fmla="*/ 1431 w 105287"/>
                <a:gd name="connsiteY2" fmla="*/ 112830 h 155087"/>
                <a:gd name="connsiteX3" fmla="*/ 31264 w 105287"/>
                <a:gd name="connsiteY3" fmla="*/ 36178 h 155087"/>
                <a:gd name="connsiteX4" fmla="*/ 81249 w 105287"/>
                <a:gd name="connsiteY4" fmla="*/ 1191 h 155087"/>
                <a:gd name="connsiteX5" fmla="*/ 104099 w 105287"/>
                <a:gd name="connsiteY5" fmla="*/ 11369 h 155087"/>
                <a:gd name="connsiteX6" fmla="*/ 93943 w 105287"/>
                <a:gd name="connsiteY6" fmla="*/ 34269 h 155087"/>
                <a:gd name="connsiteX7" fmla="*/ 59192 w 105287"/>
                <a:gd name="connsiteY7" fmla="*/ 57806 h 155087"/>
                <a:gd name="connsiteX8" fmla="*/ 57288 w 105287"/>
                <a:gd name="connsiteY8" fmla="*/ 60191 h 155087"/>
                <a:gd name="connsiteX9" fmla="*/ 35707 w 105287"/>
                <a:gd name="connsiteY9" fmla="*/ 104401 h 155087"/>
                <a:gd name="connsiteX10" fmla="*/ 57764 w 105287"/>
                <a:gd name="connsiteY10" fmla="*/ 120305 h 155087"/>
                <a:gd name="connsiteX11" fmla="*/ 69348 w 105287"/>
                <a:gd name="connsiteY11" fmla="*/ 142569 h 155087"/>
                <a:gd name="connsiteX12" fmla="*/ 50464 w 105287"/>
                <a:gd name="connsiteY12" fmla="*/ 154973 h 1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87" h="155087">
                  <a:moveTo>
                    <a:pt x="50623" y="154814"/>
                  </a:moveTo>
                  <a:cubicBezTo>
                    <a:pt x="49512" y="154814"/>
                    <a:pt x="48401" y="154496"/>
                    <a:pt x="47291" y="154178"/>
                  </a:cubicBezTo>
                  <a:cubicBezTo>
                    <a:pt x="15395" y="144159"/>
                    <a:pt x="4763" y="126189"/>
                    <a:pt x="1431" y="112830"/>
                  </a:cubicBezTo>
                  <a:cubicBezTo>
                    <a:pt x="-6979" y="78639"/>
                    <a:pt x="24123" y="43493"/>
                    <a:pt x="31264" y="36178"/>
                  </a:cubicBezTo>
                  <a:cubicBezTo>
                    <a:pt x="35390" y="30611"/>
                    <a:pt x="50464" y="13118"/>
                    <a:pt x="81249" y="1191"/>
                  </a:cubicBezTo>
                  <a:cubicBezTo>
                    <a:pt x="90452" y="-2308"/>
                    <a:pt x="100608" y="2145"/>
                    <a:pt x="104099" y="11369"/>
                  </a:cubicBezTo>
                  <a:cubicBezTo>
                    <a:pt x="107591" y="20592"/>
                    <a:pt x="103147" y="30770"/>
                    <a:pt x="93943" y="34269"/>
                  </a:cubicBezTo>
                  <a:cubicBezTo>
                    <a:pt x="69507" y="43811"/>
                    <a:pt x="59668" y="57169"/>
                    <a:pt x="59192" y="57806"/>
                  </a:cubicBezTo>
                  <a:cubicBezTo>
                    <a:pt x="58557" y="58760"/>
                    <a:pt x="58081" y="59396"/>
                    <a:pt x="57288" y="60191"/>
                  </a:cubicBezTo>
                  <a:cubicBezTo>
                    <a:pt x="48877" y="68779"/>
                    <a:pt x="32375" y="91043"/>
                    <a:pt x="35707" y="104401"/>
                  </a:cubicBezTo>
                  <a:cubicBezTo>
                    <a:pt x="37770" y="112512"/>
                    <a:pt x="48877" y="117601"/>
                    <a:pt x="57764" y="120305"/>
                  </a:cubicBezTo>
                  <a:cubicBezTo>
                    <a:pt x="67126" y="123167"/>
                    <a:pt x="72363" y="133186"/>
                    <a:pt x="69348" y="142569"/>
                  </a:cubicBezTo>
                  <a:cubicBezTo>
                    <a:pt x="66809" y="150838"/>
                    <a:pt x="58716" y="155927"/>
                    <a:pt x="50464" y="154973"/>
                  </a:cubicBezTo>
                  <a:close/>
                </a:path>
              </a:pathLst>
            </a:custGeom>
            <a:solidFill>
              <a:srgbClr val="000000"/>
            </a:solidFill>
            <a:ln w="15844" cap="flat">
              <a:noFill/>
              <a:prstDash val="solid"/>
              <a:miter/>
            </a:ln>
          </p:spPr>
          <p:txBody>
            <a:bodyPr rtlCol="0" anchor="ctr"/>
            <a:lstStyle/>
            <a:p>
              <a:endParaRPr lang="ja-JP" altLang="en-US"/>
            </a:p>
          </p:txBody>
        </p:sp>
        <p:sp>
          <p:nvSpPr>
            <p:cNvPr id="168" name="フリーフォーム: 図形 2054">
              <a:extLst>
                <a:ext uri="{FF2B5EF4-FFF2-40B4-BE49-F238E27FC236}">
                  <a16:creationId xmlns:a16="http://schemas.microsoft.com/office/drawing/2014/main" id="{96E83E5A-A946-F5EA-E36A-9374439CD66C}"/>
                </a:ext>
              </a:extLst>
            </p:cNvPr>
            <p:cNvSpPr/>
            <p:nvPr/>
          </p:nvSpPr>
          <p:spPr>
            <a:xfrm>
              <a:off x="5366455" y="4769972"/>
              <a:ext cx="119713" cy="154579"/>
            </a:xfrm>
            <a:custGeom>
              <a:avLst/>
              <a:gdLst>
                <a:gd name="connsiteX0" fmla="*/ 40723 w 110501"/>
                <a:gd name="connsiteY0" fmla="*/ 142607 h 142684"/>
                <a:gd name="connsiteX1" fmla="*/ 19459 w 110501"/>
                <a:gd name="connsiteY1" fmla="*/ 133861 h 142684"/>
                <a:gd name="connsiteX2" fmla="*/ 100 w 110501"/>
                <a:gd name="connsiteY2" fmla="*/ 97761 h 142684"/>
                <a:gd name="connsiteX3" fmla="*/ 28822 w 110501"/>
                <a:gd name="connsiteY3" fmla="*/ 33513 h 142684"/>
                <a:gd name="connsiteX4" fmla="*/ 90708 w 110501"/>
                <a:gd name="connsiteY4" fmla="*/ 116 h 142684"/>
                <a:gd name="connsiteX5" fmla="*/ 110385 w 110501"/>
                <a:gd name="connsiteY5" fmla="*/ 15701 h 142684"/>
                <a:gd name="connsiteX6" fmla="*/ 94993 w 110501"/>
                <a:gd name="connsiteY6" fmla="*/ 35421 h 142684"/>
                <a:gd name="connsiteX7" fmla="*/ 55639 w 110501"/>
                <a:gd name="connsiteY7" fmla="*/ 56890 h 142684"/>
                <a:gd name="connsiteX8" fmla="*/ 54846 w 110501"/>
                <a:gd name="connsiteY8" fmla="*/ 57844 h 142684"/>
                <a:gd name="connsiteX9" fmla="*/ 35804 w 110501"/>
                <a:gd name="connsiteY9" fmla="*/ 95535 h 142684"/>
                <a:gd name="connsiteX10" fmla="*/ 41833 w 110501"/>
                <a:gd name="connsiteY10" fmla="*/ 106031 h 142684"/>
                <a:gd name="connsiteX11" fmla="*/ 48340 w 110501"/>
                <a:gd name="connsiteY11" fmla="*/ 106985 h 142684"/>
                <a:gd name="connsiteX12" fmla="*/ 73729 w 110501"/>
                <a:gd name="connsiteY12" fmla="*/ 83766 h 142684"/>
                <a:gd name="connsiteX13" fmla="*/ 97373 w 110501"/>
                <a:gd name="connsiteY13" fmla="*/ 75497 h 142684"/>
                <a:gd name="connsiteX14" fmla="*/ 105625 w 110501"/>
                <a:gd name="connsiteY14" fmla="*/ 99192 h 142684"/>
                <a:gd name="connsiteX15" fmla="*/ 59765 w 110501"/>
                <a:gd name="connsiteY15" fmla="*/ 140381 h 142684"/>
                <a:gd name="connsiteX16" fmla="*/ 41040 w 110501"/>
                <a:gd name="connsiteY16" fmla="*/ 142448 h 14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501" h="142684">
                  <a:moveTo>
                    <a:pt x="40723" y="142607"/>
                  </a:moveTo>
                  <a:cubicBezTo>
                    <a:pt x="32947" y="141653"/>
                    <a:pt x="25648" y="138791"/>
                    <a:pt x="19459" y="133861"/>
                  </a:cubicBezTo>
                  <a:cubicBezTo>
                    <a:pt x="7717" y="124478"/>
                    <a:pt x="1052" y="111915"/>
                    <a:pt x="100" y="97761"/>
                  </a:cubicBezTo>
                  <a:cubicBezTo>
                    <a:pt x="-1805" y="67227"/>
                    <a:pt x="24061" y="38602"/>
                    <a:pt x="28822" y="33513"/>
                  </a:cubicBezTo>
                  <a:cubicBezTo>
                    <a:pt x="53418" y="4728"/>
                    <a:pt x="89121" y="435"/>
                    <a:pt x="90708" y="116"/>
                  </a:cubicBezTo>
                  <a:cubicBezTo>
                    <a:pt x="100388" y="-997"/>
                    <a:pt x="109274" y="6000"/>
                    <a:pt x="110385" y="15701"/>
                  </a:cubicBezTo>
                  <a:cubicBezTo>
                    <a:pt x="111496" y="25402"/>
                    <a:pt x="104514" y="34149"/>
                    <a:pt x="94993" y="35421"/>
                  </a:cubicBezTo>
                  <a:cubicBezTo>
                    <a:pt x="94358" y="35421"/>
                    <a:pt x="70873" y="38920"/>
                    <a:pt x="55639" y="56890"/>
                  </a:cubicBezTo>
                  <a:cubicBezTo>
                    <a:pt x="55322" y="57208"/>
                    <a:pt x="55163" y="57526"/>
                    <a:pt x="54846" y="57844"/>
                  </a:cubicBezTo>
                  <a:cubicBezTo>
                    <a:pt x="49609" y="63251"/>
                    <a:pt x="34852" y="81858"/>
                    <a:pt x="35804" y="95535"/>
                  </a:cubicBezTo>
                  <a:cubicBezTo>
                    <a:pt x="35962" y="98238"/>
                    <a:pt x="36914" y="102055"/>
                    <a:pt x="41833" y="106031"/>
                  </a:cubicBezTo>
                  <a:cubicBezTo>
                    <a:pt x="43579" y="107462"/>
                    <a:pt x="45959" y="107780"/>
                    <a:pt x="48340" y="106985"/>
                  </a:cubicBezTo>
                  <a:cubicBezTo>
                    <a:pt x="56115" y="104281"/>
                    <a:pt x="66906" y="98079"/>
                    <a:pt x="73729" y="83766"/>
                  </a:cubicBezTo>
                  <a:cubicBezTo>
                    <a:pt x="78013" y="75020"/>
                    <a:pt x="88645" y="71203"/>
                    <a:pt x="97373" y="75497"/>
                  </a:cubicBezTo>
                  <a:cubicBezTo>
                    <a:pt x="106101" y="79790"/>
                    <a:pt x="109909" y="90445"/>
                    <a:pt x="105625" y="99192"/>
                  </a:cubicBezTo>
                  <a:cubicBezTo>
                    <a:pt x="93406" y="124478"/>
                    <a:pt x="73888" y="135610"/>
                    <a:pt x="59765" y="140381"/>
                  </a:cubicBezTo>
                  <a:cubicBezTo>
                    <a:pt x="53735" y="142448"/>
                    <a:pt x="47229" y="143085"/>
                    <a:pt x="41040" y="142448"/>
                  </a:cubicBezTo>
                  <a:close/>
                </a:path>
              </a:pathLst>
            </a:custGeom>
            <a:solidFill>
              <a:srgbClr val="000000"/>
            </a:solidFill>
            <a:ln w="15844" cap="flat">
              <a:noFill/>
              <a:prstDash val="solid"/>
              <a:miter/>
            </a:ln>
          </p:spPr>
          <p:txBody>
            <a:bodyPr rtlCol="0" anchor="ctr"/>
            <a:lstStyle/>
            <a:p>
              <a:endParaRPr lang="ja-JP" altLang="en-US"/>
            </a:p>
          </p:txBody>
        </p:sp>
        <p:sp>
          <p:nvSpPr>
            <p:cNvPr id="169" name="フリーフォーム: 図形 2055">
              <a:extLst>
                <a:ext uri="{FF2B5EF4-FFF2-40B4-BE49-F238E27FC236}">
                  <a16:creationId xmlns:a16="http://schemas.microsoft.com/office/drawing/2014/main" id="{B19E6660-6142-B25F-544C-8239CA81D1A5}"/>
                </a:ext>
              </a:extLst>
            </p:cNvPr>
            <p:cNvSpPr/>
            <p:nvPr/>
          </p:nvSpPr>
          <p:spPr>
            <a:xfrm>
              <a:off x="5156795" y="5098272"/>
              <a:ext cx="265478" cy="70651"/>
            </a:xfrm>
            <a:custGeom>
              <a:avLst/>
              <a:gdLst>
                <a:gd name="connsiteX0" fmla="*/ 101748 w 245049"/>
                <a:gd name="connsiteY0" fmla="*/ 63644 h 65214"/>
                <a:gd name="connsiteX1" fmla="*/ 8283 w 245049"/>
                <a:gd name="connsiteY1" fmla="*/ 32792 h 65214"/>
                <a:gd name="connsiteX2" fmla="*/ 2730 w 245049"/>
                <a:gd name="connsiteY2" fmla="*/ 8301 h 65214"/>
                <a:gd name="connsiteX3" fmla="*/ 27167 w 245049"/>
                <a:gd name="connsiteY3" fmla="*/ 2736 h 65214"/>
                <a:gd name="connsiteX4" fmla="*/ 27167 w 245049"/>
                <a:gd name="connsiteY4" fmla="*/ 2736 h 65214"/>
                <a:gd name="connsiteX5" fmla="*/ 219015 w 245049"/>
                <a:gd name="connsiteY5" fmla="*/ 6711 h 65214"/>
                <a:gd name="connsiteX6" fmla="*/ 242977 w 245049"/>
                <a:gd name="connsiteY6" fmla="*/ 14027 h 65214"/>
                <a:gd name="connsiteX7" fmla="*/ 235677 w 245049"/>
                <a:gd name="connsiteY7" fmla="*/ 38040 h 65214"/>
                <a:gd name="connsiteX8" fmla="*/ 101748 w 245049"/>
                <a:gd name="connsiteY8" fmla="*/ 63644 h 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49" h="65214">
                  <a:moveTo>
                    <a:pt x="101748" y="63644"/>
                  </a:moveTo>
                  <a:cubicBezTo>
                    <a:pt x="47954" y="57442"/>
                    <a:pt x="10981" y="34382"/>
                    <a:pt x="8283" y="32792"/>
                  </a:cubicBezTo>
                  <a:cubicBezTo>
                    <a:pt x="32" y="27544"/>
                    <a:pt x="-2507" y="16571"/>
                    <a:pt x="2730" y="8301"/>
                  </a:cubicBezTo>
                  <a:cubicBezTo>
                    <a:pt x="7966" y="32"/>
                    <a:pt x="18915" y="-2512"/>
                    <a:pt x="27167" y="2736"/>
                  </a:cubicBezTo>
                  <a:lnTo>
                    <a:pt x="27167" y="2736"/>
                  </a:lnTo>
                  <a:cubicBezTo>
                    <a:pt x="30975" y="5121"/>
                    <a:pt x="119997" y="59509"/>
                    <a:pt x="219015" y="6711"/>
                  </a:cubicBezTo>
                  <a:cubicBezTo>
                    <a:pt x="227584" y="2099"/>
                    <a:pt x="238375" y="5439"/>
                    <a:pt x="242977" y="14027"/>
                  </a:cubicBezTo>
                  <a:cubicBezTo>
                    <a:pt x="247579" y="22614"/>
                    <a:pt x="244246" y="33428"/>
                    <a:pt x="235677" y="38040"/>
                  </a:cubicBezTo>
                  <a:cubicBezTo>
                    <a:pt x="186803" y="64121"/>
                    <a:pt x="139991" y="68097"/>
                    <a:pt x="101748" y="63644"/>
                  </a:cubicBezTo>
                  <a:close/>
                </a:path>
              </a:pathLst>
            </a:custGeom>
            <a:solidFill>
              <a:srgbClr val="000000"/>
            </a:solidFill>
            <a:ln w="15844" cap="flat">
              <a:noFill/>
              <a:prstDash val="solid"/>
              <a:miter/>
            </a:ln>
          </p:spPr>
          <p:txBody>
            <a:bodyPr rtlCol="0" anchor="ctr"/>
            <a:lstStyle/>
            <a:p>
              <a:endParaRPr lang="ja-JP" altLang="en-US"/>
            </a:p>
          </p:txBody>
        </p:sp>
        <p:sp>
          <p:nvSpPr>
            <p:cNvPr id="170" name="フリーフォーム: 図形 2056">
              <a:extLst>
                <a:ext uri="{FF2B5EF4-FFF2-40B4-BE49-F238E27FC236}">
                  <a16:creationId xmlns:a16="http://schemas.microsoft.com/office/drawing/2014/main" id="{09C98D1C-1480-2F74-A503-DBD3518826C7}"/>
                </a:ext>
              </a:extLst>
            </p:cNvPr>
            <p:cNvSpPr/>
            <p:nvPr/>
          </p:nvSpPr>
          <p:spPr>
            <a:xfrm>
              <a:off x="4437634" y="4578742"/>
              <a:ext cx="521784" cy="100216"/>
            </a:xfrm>
            <a:custGeom>
              <a:avLst/>
              <a:gdLst>
                <a:gd name="connsiteX0" fmla="*/ 214301 w 481632"/>
                <a:gd name="connsiteY0" fmla="*/ 92504 h 92504"/>
                <a:gd name="connsiteX1" fmla="*/ 8171 w 481632"/>
                <a:gd name="connsiteY1" fmla="*/ 43205 h 92504"/>
                <a:gd name="connsiteX2" fmla="*/ 2776 w 481632"/>
                <a:gd name="connsiteY2" fmla="*/ 18714 h 92504"/>
                <a:gd name="connsiteX3" fmla="*/ 27213 w 481632"/>
                <a:gd name="connsiteY3" fmla="*/ 13307 h 92504"/>
                <a:gd name="connsiteX4" fmla="*/ 456770 w 481632"/>
                <a:gd name="connsiteY4" fmla="*/ 1539 h 92504"/>
                <a:gd name="connsiteX5" fmla="*/ 480097 w 481632"/>
                <a:gd name="connsiteY5" fmla="*/ 10604 h 92504"/>
                <a:gd name="connsiteX6" fmla="*/ 471051 w 481632"/>
                <a:gd name="connsiteY6" fmla="*/ 33981 h 92504"/>
                <a:gd name="connsiteX7" fmla="*/ 214142 w 481632"/>
                <a:gd name="connsiteY7" fmla="*/ 92504 h 9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32" h="92504">
                  <a:moveTo>
                    <a:pt x="214301" y="92504"/>
                  </a:moveTo>
                  <a:cubicBezTo>
                    <a:pt x="87671" y="92504"/>
                    <a:pt x="12931" y="46227"/>
                    <a:pt x="8171" y="43205"/>
                  </a:cubicBezTo>
                  <a:cubicBezTo>
                    <a:pt x="-81" y="37957"/>
                    <a:pt x="-2461" y="26984"/>
                    <a:pt x="2776" y="18714"/>
                  </a:cubicBezTo>
                  <a:cubicBezTo>
                    <a:pt x="8012" y="10445"/>
                    <a:pt x="18961" y="8059"/>
                    <a:pt x="27213" y="13307"/>
                  </a:cubicBezTo>
                  <a:cubicBezTo>
                    <a:pt x="29435" y="14738"/>
                    <a:pt x="197163" y="116677"/>
                    <a:pt x="456770" y="1539"/>
                  </a:cubicBezTo>
                  <a:cubicBezTo>
                    <a:pt x="465656" y="-2437"/>
                    <a:pt x="476129" y="1539"/>
                    <a:pt x="480097" y="10604"/>
                  </a:cubicBezTo>
                  <a:cubicBezTo>
                    <a:pt x="484064" y="19509"/>
                    <a:pt x="480097" y="30005"/>
                    <a:pt x="471051" y="33981"/>
                  </a:cubicBezTo>
                  <a:cubicBezTo>
                    <a:pt x="371398" y="78192"/>
                    <a:pt x="284756" y="92504"/>
                    <a:pt x="214142" y="92504"/>
                  </a:cubicBezTo>
                  <a:close/>
                </a:path>
              </a:pathLst>
            </a:custGeom>
            <a:solidFill>
              <a:srgbClr val="000000"/>
            </a:solidFill>
            <a:ln w="15844" cap="flat">
              <a:noFill/>
              <a:prstDash val="solid"/>
              <a:miter/>
            </a:ln>
          </p:spPr>
          <p:txBody>
            <a:bodyPr rtlCol="0" anchor="ctr"/>
            <a:lstStyle/>
            <a:p>
              <a:endParaRPr lang="ja-JP" altLang="en-US"/>
            </a:p>
          </p:txBody>
        </p:sp>
        <p:sp>
          <p:nvSpPr>
            <p:cNvPr id="171" name="フリーフォーム: 図形 2057">
              <a:extLst>
                <a:ext uri="{FF2B5EF4-FFF2-40B4-BE49-F238E27FC236}">
                  <a16:creationId xmlns:a16="http://schemas.microsoft.com/office/drawing/2014/main" id="{2769B0BC-B1A2-55B9-CB3F-89228228FA2E}"/>
                </a:ext>
              </a:extLst>
            </p:cNvPr>
            <p:cNvSpPr/>
            <p:nvPr/>
          </p:nvSpPr>
          <p:spPr>
            <a:xfrm>
              <a:off x="3955596" y="4567308"/>
              <a:ext cx="463390" cy="557185"/>
            </a:xfrm>
            <a:custGeom>
              <a:avLst/>
              <a:gdLst>
                <a:gd name="connsiteX0" fmla="*/ 17687 w 427731"/>
                <a:gd name="connsiteY0" fmla="*/ 514310 h 514309"/>
                <a:gd name="connsiteX1" fmla="*/ 12609 w 427731"/>
                <a:gd name="connsiteY1" fmla="*/ 513515 h 514309"/>
                <a:gd name="connsiteX2" fmla="*/ 708 w 427731"/>
                <a:gd name="connsiteY2" fmla="*/ 491410 h 514309"/>
                <a:gd name="connsiteX3" fmla="*/ 243494 w 427731"/>
                <a:gd name="connsiteY3" fmla="*/ 106238 h 514309"/>
                <a:gd name="connsiteX4" fmla="*/ 403447 w 427731"/>
                <a:gd name="connsiteY4" fmla="*/ 1278 h 514309"/>
                <a:gd name="connsiteX5" fmla="*/ 426456 w 427731"/>
                <a:gd name="connsiteY5" fmla="*/ 11297 h 514309"/>
                <a:gd name="connsiteX6" fmla="*/ 416459 w 427731"/>
                <a:gd name="connsiteY6" fmla="*/ 34357 h 514309"/>
                <a:gd name="connsiteX7" fmla="*/ 265551 w 427731"/>
                <a:gd name="connsiteY7" fmla="*/ 134069 h 514309"/>
                <a:gd name="connsiteX8" fmla="*/ 34508 w 427731"/>
                <a:gd name="connsiteY8" fmla="*/ 501747 h 514309"/>
                <a:gd name="connsiteX9" fmla="*/ 17528 w 427731"/>
                <a:gd name="connsiteY9" fmla="*/ 514310 h 51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731" h="514309">
                  <a:moveTo>
                    <a:pt x="17687" y="514310"/>
                  </a:moveTo>
                  <a:cubicBezTo>
                    <a:pt x="15942" y="514310"/>
                    <a:pt x="14355" y="513992"/>
                    <a:pt x="12609" y="513515"/>
                  </a:cubicBezTo>
                  <a:cubicBezTo>
                    <a:pt x="3247" y="510652"/>
                    <a:pt x="-1990" y="500792"/>
                    <a:pt x="708" y="491410"/>
                  </a:cubicBezTo>
                  <a:cubicBezTo>
                    <a:pt x="58945" y="297870"/>
                    <a:pt x="164946" y="175099"/>
                    <a:pt x="243494" y="106238"/>
                  </a:cubicBezTo>
                  <a:cubicBezTo>
                    <a:pt x="329183" y="31335"/>
                    <a:pt x="400432" y="2551"/>
                    <a:pt x="403447" y="1278"/>
                  </a:cubicBezTo>
                  <a:cubicBezTo>
                    <a:pt x="412492" y="-2379"/>
                    <a:pt x="422807" y="2074"/>
                    <a:pt x="426456" y="11297"/>
                  </a:cubicBezTo>
                  <a:cubicBezTo>
                    <a:pt x="430106" y="20362"/>
                    <a:pt x="425663" y="30699"/>
                    <a:pt x="416459" y="34357"/>
                  </a:cubicBezTo>
                  <a:cubicBezTo>
                    <a:pt x="415507" y="34675"/>
                    <a:pt x="346638" y="62823"/>
                    <a:pt x="265551" y="134069"/>
                  </a:cubicBezTo>
                  <a:cubicBezTo>
                    <a:pt x="190811" y="199748"/>
                    <a:pt x="90047" y="316954"/>
                    <a:pt x="34508" y="501747"/>
                  </a:cubicBezTo>
                  <a:cubicBezTo>
                    <a:pt x="32127" y="509380"/>
                    <a:pt x="25145" y="514310"/>
                    <a:pt x="17528" y="514310"/>
                  </a:cubicBezTo>
                  <a:close/>
                </a:path>
              </a:pathLst>
            </a:custGeom>
            <a:solidFill>
              <a:srgbClr val="000000"/>
            </a:solidFill>
            <a:ln w="15844" cap="flat">
              <a:noFill/>
              <a:prstDash val="solid"/>
              <a:miter/>
            </a:ln>
          </p:spPr>
          <p:txBody>
            <a:bodyPr rtlCol="0" anchor="ctr"/>
            <a:lstStyle/>
            <a:p>
              <a:endParaRPr lang="ja-JP" altLang="en-US"/>
            </a:p>
          </p:txBody>
        </p:sp>
        <p:sp>
          <p:nvSpPr>
            <p:cNvPr id="172" name="フリーフォーム: 図形 2058">
              <a:extLst>
                <a:ext uri="{FF2B5EF4-FFF2-40B4-BE49-F238E27FC236}">
                  <a16:creationId xmlns:a16="http://schemas.microsoft.com/office/drawing/2014/main" id="{B2DBB592-6785-86C1-B38C-24D2581754EA}"/>
                </a:ext>
              </a:extLst>
            </p:cNvPr>
            <p:cNvSpPr/>
            <p:nvPr/>
          </p:nvSpPr>
          <p:spPr>
            <a:xfrm>
              <a:off x="4982128" y="4562970"/>
              <a:ext cx="206243" cy="108407"/>
            </a:xfrm>
            <a:custGeom>
              <a:avLst/>
              <a:gdLst>
                <a:gd name="connsiteX0" fmla="*/ 172683 w 190372"/>
                <a:gd name="connsiteY0" fmla="*/ 100066 h 100065"/>
                <a:gd name="connsiteX1" fmla="*/ 163321 w 190372"/>
                <a:gd name="connsiteY1" fmla="*/ 97362 h 100065"/>
                <a:gd name="connsiteX2" fmla="*/ 13047 w 190372"/>
                <a:gd name="connsiteY2" fmla="*/ 34863 h 100065"/>
                <a:gd name="connsiteX3" fmla="*/ 670 w 190372"/>
                <a:gd name="connsiteY3" fmla="*/ 13076 h 100065"/>
                <a:gd name="connsiteX4" fmla="*/ 22410 w 190372"/>
                <a:gd name="connsiteY4" fmla="*/ 672 h 100065"/>
                <a:gd name="connsiteX5" fmla="*/ 182046 w 190372"/>
                <a:gd name="connsiteY5" fmla="*/ 67305 h 100065"/>
                <a:gd name="connsiteX6" fmla="*/ 187758 w 190372"/>
                <a:gd name="connsiteY6" fmla="*/ 91796 h 100065"/>
                <a:gd name="connsiteX7" fmla="*/ 172683 w 190372"/>
                <a:gd name="connsiteY7" fmla="*/ 100066 h 10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372" h="100065">
                  <a:moveTo>
                    <a:pt x="172683" y="100066"/>
                  </a:moveTo>
                  <a:cubicBezTo>
                    <a:pt x="169509" y="100066"/>
                    <a:pt x="166177" y="99270"/>
                    <a:pt x="163321" y="97362"/>
                  </a:cubicBezTo>
                  <a:cubicBezTo>
                    <a:pt x="103339" y="59831"/>
                    <a:pt x="14000" y="35181"/>
                    <a:pt x="13047" y="34863"/>
                  </a:cubicBezTo>
                  <a:cubicBezTo>
                    <a:pt x="3685" y="32319"/>
                    <a:pt x="-2028" y="22459"/>
                    <a:pt x="670" y="13076"/>
                  </a:cubicBezTo>
                  <a:cubicBezTo>
                    <a:pt x="3209" y="3693"/>
                    <a:pt x="13047" y="-2032"/>
                    <a:pt x="22410" y="672"/>
                  </a:cubicBezTo>
                  <a:cubicBezTo>
                    <a:pt x="26218" y="1785"/>
                    <a:pt x="117620" y="26912"/>
                    <a:pt x="182046" y="67305"/>
                  </a:cubicBezTo>
                  <a:cubicBezTo>
                    <a:pt x="190297" y="72553"/>
                    <a:pt x="192836" y="83526"/>
                    <a:pt x="187758" y="91796"/>
                  </a:cubicBezTo>
                  <a:cubicBezTo>
                    <a:pt x="184426" y="97203"/>
                    <a:pt x="178555" y="100066"/>
                    <a:pt x="172683" y="100066"/>
                  </a:cubicBezTo>
                  <a:close/>
                </a:path>
              </a:pathLst>
            </a:custGeom>
            <a:solidFill>
              <a:srgbClr val="000000"/>
            </a:solidFill>
            <a:ln w="15844" cap="flat">
              <a:noFill/>
              <a:prstDash val="solid"/>
              <a:miter/>
            </a:ln>
          </p:spPr>
          <p:txBody>
            <a:bodyPr rtlCol="0" anchor="ctr"/>
            <a:lstStyle/>
            <a:p>
              <a:endParaRPr lang="ja-JP" altLang="en-US"/>
            </a:p>
          </p:txBody>
        </p:sp>
        <p:sp>
          <p:nvSpPr>
            <p:cNvPr id="173" name="フリーフォーム: 図形 2059">
              <a:extLst>
                <a:ext uri="{FF2B5EF4-FFF2-40B4-BE49-F238E27FC236}">
                  <a16:creationId xmlns:a16="http://schemas.microsoft.com/office/drawing/2014/main" id="{FE9282CF-FF12-C177-55CD-6928EB4CFE51}"/>
                </a:ext>
              </a:extLst>
            </p:cNvPr>
            <p:cNvSpPr/>
            <p:nvPr/>
          </p:nvSpPr>
          <p:spPr>
            <a:xfrm>
              <a:off x="4377952" y="4637181"/>
              <a:ext cx="631431" cy="113103"/>
            </a:xfrm>
            <a:custGeom>
              <a:avLst/>
              <a:gdLst>
                <a:gd name="connsiteX0" fmla="*/ 271136 w 582841"/>
                <a:gd name="connsiteY0" fmla="*/ 104400 h 104400"/>
                <a:gd name="connsiteX1" fmla="*/ 164183 w 582841"/>
                <a:gd name="connsiteY1" fmla="*/ 94540 h 104400"/>
                <a:gd name="connsiteX2" fmla="*/ 7721 w 582841"/>
                <a:gd name="connsiteY2" fmla="*/ 36335 h 104400"/>
                <a:gd name="connsiteX3" fmla="*/ 3119 w 582841"/>
                <a:gd name="connsiteY3" fmla="*/ 11686 h 104400"/>
                <a:gd name="connsiteX4" fmla="*/ 27715 w 582841"/>
                <a:gd name="connsiteY4" fmla="*/ 7074 h 104400"/>
                <a:gd name="connsiteX5" fmla="*/ 172752 w 582841"/>
                <a:gd name="connsiteY5" fmla="*/ 60031 h 104400"/>
                <a:gd name="connsiteX6" fmla="*/ 557719 w 582841"/>
                <a:gd name="connsiteY6" fmla="*/ 1667 h 104400"/>
                <a:gd name="connsiteX7" fmla="*/ 581204 w 582841"/>
                <a:gd name="connsiteY7" fmla="*/ 10254 h 104400"/>
                <a:gd name="connsiteX8" fmla="*/ 572635 w 582841"/>
                <a:gd name="connsiteY8" fmla="*/ 33791 h 104400"/>
                <a:gd name="connsiteX9" fmla="*/ 271453 w 582841"/>
                <a:gd name="connsiteY9" fmla="*/ 104241 h 10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841" h="104400">
                  <a:moveTo>
                    <a:pt x="271136" y="104400"/>
                  </a:moveTo>
                  <a:cubicBezTo>
                    <a:pt x="230037" y="104400"/>
                    <a:pt x="194016" y="100265"/>
                    <a:pt x="164183" y="94540"/>
                  </a:cubicBezTo>
                  <a:cubicBezTo>
                    <a:pt x="66116" y="75934"/>
                    <a:pt x="10101" y="37926"/>
                    <a:pt x="7721" y="36335"/>
                  </a:cubicBezTo>
                  <a:cubicBezTo>
                    <a:pt x="-372" y="30769"/>
                    <a:pt x="-2435" y="19796"/>
                    <a:pt x="3119" y="11686"/>
                  </a:cubicBezTo>
                  <a:cubicBezTo>
                    <a:pt x="8673" y="3575"/>
                    <a:pt x="19622" y="1508"/>
                    <a:pt x="27715" y="7074"/>
                  </a:cubicBezTo>
                  <a:cubicBezTo>
                    <a:pt x="28667" y="7710"/>
                    <a:pt x="81667" y="43174"/>
                    <a:pt x="172752" y="60031"/>
                  </a:cubicBezTo>
                  <a:cubicBezTo>
                    <a:pt x="257013" y="75775"/>
                    <a:pt x="392212" y="78319"/>
                    <a:pt x="557719" y="1667"/>
                  </a:cubicBezTo>
                  <a:cubicBezTo>
                    <a:pt x="566605" y="-2468"/>
                    <a:pt x="577078" y="1349"/>
                    <a:pt x="581204" y="10254"/>
                  </a:cubicBezTo>
                  <a:cubicBezTo>
                    <a:pt x="585330" y="19160"/>
                    <a:pt x="581362" y="29656"/>
                    <a:pt x="572635" y="33791"/>
                  </a:cubicBezTo>
                  <a:cubicBezTo>
                    <a:pt x="456161" y="87702"/>
                    <a:pt x="353493" y="104241"/>
                    <a:pt x="271453" y="104241"/>
                  </a:cubicBezTo>
                  <a:close/>
                </a:path>
              </a:pathLst>
            </a:custGeom>
            <a:solidFill>
              <a:srgbClr val="000000"/>
            </a:solidFill>
            <a:ln w="15844" cap="flat">
              <a:noFill/>
              <a:prstDash val="solid"/>
              <a:miter/>
            </a:ln>
          </p:spPr>
          <p:txBody>
            <a:bodyPr rtlCol="0" anchor="ctr"/>
            <a:lstStyle/>
            <a:p>
              <a:endParaRPr lang="ja-JP" altLang="en-US"/>
            </a:p>
          </p:txBody>
        </p:sp>
        <p:sp>
          <p:nvSpPr>
            <p:cNvPr id="174" name="フリーフォーム: 図形 2060">
              <a:extLst>
                <a:ext uri="{FF2B5EF4-FFF2-40B4-BE49-F238E27FC236}">
                  <a16:creationId xmlns:a16="http://schemas.microsoft.com/office/drawing/2014/main" id="{E16FF257-E790-E050-33EC-A759F528C998}"/>
                </a:ext>
              </a:extLst>
            </p:cNvPr>
            <p:cNvSpPr/>
            <p:nvPr/>
          </p:nvSpPr>
          <p:spPr>
            <a:xfrm>
              <a:off x="4716389" y="4974777"/>
              <a:ext cx="328524" cy="320628"/>
            </a:xfrm>
            <a:custGeom>
              <a:avLst/>
              <a:gdLst>
                <a:gd name="connsiteX0" fmla="*/ 151543 w 303244"/>
                <a:gd name="connsiteY0" fmla="*/ 295955 h 295955"/>
                <a:gd name="connsiteX1" fmla="*/ 0 w 303244"/>
                <a:gd name="connsiteY1" fmla="*/ 144081 h 295955"/>
                <a:gd name="connsiteX2" fmla="*/ 0 w 303244"/>
                <a:gd name="connsiteY2" fmla="*/ 17811 h 295955"/>
                <a:gd name="connsiteX3" fmla="*/ 17773 w 303244"/>
                <a:gd name="connsiteY3" fmla="*/ 0 h 295955"/>
                <a:gd name="connsiteX4" fmla="*/ 285472 w 303244"/>
                <a:gd name="connsiteY4" fmla="*/ 0 h 295955"/>
                <a:gd name="connsiteX5" fmla="*/ 303244 w 303244"/>
                <a:gd name="connsiteY5" fmla="*/ 17811 h 295955"/>
                <a:gd name="connsiteX6" fmla="*/ 303244 w 303244"/>
                <a:gd name="connsiteY6" fmla="*/ 144081 h 295955"/>
                <a:gd name="connsiteX7" fmla="*/ 151702 w 303244"/>
                <a:gd name="connsiteY7" fmla="*/ 295955 h 295955"/>
                <a:gd name="connsiteX8" fmla="*/ 35386 w 303244"/>
                <a:gd name="connsiteY8" fmla="*/ 35623 h 295955"/>
                <a:gd name="connsiteX9" fmla="*/ 35386 w 303244"/>
                <a:gd name="connsiteY9" fmla="*/ 144081 h 295955"/>
                <a:gd name="connsiteX10" fmla="*/ 151543 w 303244"/>
                <a:gd name="connsiteY10" fmla="*/ 260491 h 295955"/>
                <a:gd name="connsiteX11" fmla="*/ 267699 w 303244"/>
                <a:gd name="connsiteY11" fmla="*/ 144081 h 295955"/>
                <a:gd name="connsiteX12" fmla="*/ 267699 w 303244"/>
                <a:gd name="connsiteY12" fmla="*/ 35623 h 295955"/>
                <a:gd name="connsiteX13" fmla="*/ 35386 w 303244"/>
                <a:gd name="connsiteY13" fmla="*/ 35623 h 29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244" h="295955">
                  <a:moveTo>
                    <a:pt x="151543" y="295955"/>
                  </a:moveTo>
                  <a:cubicBezTo>
                    <a:pt x="67917" y="295955"/>
                    <a:pt x="0" y="227731"/>
                    <a:pt x="0" y="144081"/>
                  </a:cubicBezTo>
                  <a:lnTo>
                    <a:pt x="0" y="17811"/>
                  </a:lnTo>
                  <a:cubicBezTo>
                    <a:pt x="0" y="7952"/>
                    <a:pt x="7934" y="0"/>
                    <a:pt x="17773" y="0"/>
                  </a:cubicBezTo>
                  <a:lnTo>
                    <a:pt x="285472" y="0"/>
                  </a:lnTo>
                  <a:cubicBezTo>
                    <a:pt x="295310" y="0"/>
                    <a:pt x="303244" y="7952"/>
                    <a:pt x="303244" y="17811"/>
                  </a:cubicBezTo>
                  <a:lnTo>
                    <a:pt x="303244" y="144081"/>
                  </a:lnTo>
                  <a:cubicBezTo>
                    <a:pt x="303244" y="227890"/>
                    <a:pt x="235169" y="295955"/>
                    <a:pt x="151702" y="295955"/>
                  </a:cubicBezTo>
                  <a:close/>
                  <a:moveTo>
                    <a:pt x="35386" y="35623"/>
                  </a:moveTo>
                  <a:lnTo>
                    <a:pt x="35386" y="144081"/>
                  </a:lnTo>
                  <a:cubicBezTo>
                    <a:pt x="35386" y="208329"/>
                    <a:pt x="87435" y="260491"/>
                    <a:pt x="151543" y="260491"/>
                  </a:cubicBezTo>
                  <a:cubicBezTo>
                    <a:pt x="215651" y="260491"/>
                    <a:pt x="267699" y="208329"/>
                    <a:pt x="267699" y="144081"/>
                  </a:cubicBezTo>
                  <a:lnTo>
                    <a:pt x="267699" y="35623"/>
                  </a:lnTo>
                  <a:lnTo>
                    <a:pt x="35386" y="35623"/>
                  </a:lnTo>
                  <a:close/>
                </a:path>
              </a:pathLst>
            </a:custGeom>
            <a:solidFill>
              <a:srgbClr val="000000"/>
            </a:solidFill>
            <a:ln w="15844" cap="flat">
              <a:noFill/>
              <a:prstDash val="solid"/>
              <a:miter/>
            </a:ln>
          </p:spPr>
          <p:txBody>
            <a:bodyPr rtlCol="0" anchor="ctr"/>
            <a:lstStyle/>
            <a:p>
              <a:endParaRPr lang="ja-JP" altLang="en-US"/>
            </a:p>
          </p:txBody>
        </p:sp>
        <p:sp>
          <p:nvSpPr>
            <p:cNvPr id="175" name="フリーフォーム: 図形 2061">
              <a:extLst>
                <a:ext uri="{FF2B5EF4-FFF2-40B4-BE49-F238E27FC236}">
                  <a16:creationId xmlns:a16="http://schemas.microsoft.com/office/drawing/2014/main" id="{D7FAE794-7995-0666-C3B9-88382BCA9FCF}"/>
                </a:ext>
              </a:extLst>
            </p:cNvPr>
            <p:cNvSpPr/>
            <p:nvPr/>
          </p:nvSpPr>
          <p:spPr>
            <a:xfrm>
              <a:off x="3124237" y="4591409"/>
              <a:ext cx="654367" cy="556344"/>
            </a:xfrm>
            <a:custGeom>
              <a:avLst/>
              <a:gdLst>
                <a:gd name="connsiteX0" fmla="*/ 66709 w 604012"/>
                <a:gd name="connsiteY0" fmla="*/ 382333 h 513533"/>
                <a:gd name="connsiteX1" fmla="*/ 19580 w 604012"/>
                <a:gd name="connsiteY1" fmla="*/ 371837 h 513533"/>
                <a:gd name="connsiteX2" fmla="*/ 18628 w 604012"/>
                <a:gd name="connsiteY2" fmla="*/ 322697 h 513533"/>
                <a:gd name="connsiteX3" fmla="*/ 379 w 604012"/>
                <a:gd name="connsiteY3" fmla="*/ 290573 h 513533"/>
                <a:gd name="connsiteX4" fmla="*/ 34655 w 604012"/>
                <a:gd name="connsiteY4" fmla="*/ 263061 h 513533"/>
                <a:gd name="connsiteX5" fmla="*/ 27832 w 604012"/>
                <a:gd name="connsiteY5" fmla="*/ 230937 h 513533"/>
                <a:gd name="connsiteX6" fmla="*/ 142243 w 604012"/>
                <a:gd name="connsiteY6" fmla="*/ 205651 h 513533"/>
                <a:gd name="connsiteX7" fmla="*/ 426921 w 604012"/>
                <a:gd name="connsiteY7" fmla="*/ 217101 h 513533"/>
                <a:gd name="connsiteX8" fmla="*/ 449296 w 604012"/>
                <a:gd name="connsiteY8" fmla="*/ 820 h 513533"/>
                <a:gd name="connsiteX9" fmla="*/ 491823 w 604012"/>
                <a:gd name="connsiteY9" fmla="*/ 101645 h 513533"/>
                <a:gd name="connsiteX10" fmla="*/ 554344 w 604012"/>
                <a:gd name="connsiteY10" fmla="*/ 212489 h 513533"/>
                <a:gd name="connsiteX11" fmla="*/ 574973 w 604012"/>
                <a:gd name="connsiteY11" fmla="*/ 313473 h 513533"/>
                <a:gd name="connsiteX12" fmla="*/ 574973 w 604012"/>
                <a:gd name="connsiteY12" fmla="*/ 363886 h 513533"/>
                <a:gd name="connsiteX13" fmla="*/ 604013 w 604012"/>
                <a:gd name="connsiteY13" fmla="*/ 446423 h 513533"/>
                <a:gd name="connsiteX14" fmla="*/ 438664 w 604012"/>
                <a:gd name="connsiteY14" fmla="*/ 513533 h 513533"/>
                <a:gd name="connsiteX15" fmla="*/ 400263 w 604012"/>
                <a:gd name="connsiteY15" fmla="*/ 472027 h 513533"/>
                <a:gd name="connsiteX16" fmla="*/ 66868 w 604012"/>
                <a:gd name="connsiteY16" fmla="*/ 382175 h 51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012" h="513533">
                  <a:moveTo>
                    <a:pt x="66709" y="382333"/>
                  </a:moveTo>
                  <a:cubicBezTo>
                    <a:pt x="65757" y="365476"/>
                    <a:pt x="24023" y="380584"/>
                    <a:pt x="19580" y="371837"/>
                  </a:cubicBezTo>
                  <a:cubicBezTo>
                    <a:pt x="5616" y="343371"/>
                    <a:pt x="18628" y="322697"/>
                    <a:pt x="18628" y="322697"/>
                  </a:cubicBezTo>
                  <a:cubicBezTo>
                    <a:pt x="-4222" y="318085"/>
                    <a:pt x="379" y="290573"/>
                    <a:pt x="379" y="290573"/>
                  </a:cubicBezTo>
                  <a:cubicBezTo>
                    <a:pt x="-1842" y="269899"/>
                    <a:pt x="34655" y="263061"/>
                    <a:pt x="34655" y="263061"/>
                  </a:cubicBezTo>
                  <a:cubicBezTo>
                    <a:pt x="18628" y="249225"/>
                    <a:pt x="27832" y="230937"/>
                    <a:pt x="27832" y="230937"/>
                  </a:cubicBezTo>
                  <a:cubicBezTo>
                    <a:pt x="43859" y="198813"/>
                    <a:pt x="142243" y="205651"/>
                    <a:pt x="142243" y="205651"/>
                  </a:cubicBezTo>
                  <a:lnTo>
                    <a:pt x="426921" y="217101"/>
                  </a:lnTo>
                  <a:cubicBezTo>
                    <a:pt x="379158" y="-8563"/>
                    <a:pt x="449296" y="820"/>
                    <a:pt x="449296" y="820"/>
                  </a:cubicBezTo>
                  <a:cubicBezTo>
                    <a:pt x="476748" y="-10630"/>
                    <a:pt x="491823" y="101645"/>
                    <a:pt x="491823" y="101645"/>
                  </a:cubicBezTo>
                  <a:cubicBezTo>
                    <a:pt x="494045" y="135996"/>
                    <a:pt x="554344" y="212489"/>
                    <a:pt x="554344" y="212489"/>
                  </a:cubicBezTo>
                  <a:cubicBezTo>
                    <a:pt x="579575" y="256063"/>
                    <a:pt x="574973" y="313473"/>
                    <a:pt x="574973" y="313473"/>
                  </a:cubicBezTo>
                  <a:lnTo>
                    <a:pt x="574973" y="363886"/>
                  </a:lnTo>
                  <a:lnTo>
                    <a:pt x="604013" y="446423"/>
                  </a:lnTo>
                  <a:lnTo>
                    <a:pt x="438664" y="513533"/>
                  </a:lnTo>
                  <a:lnTo>
                    <a:pt x="400263" y="472027"/>
                  </a:lnTo>
                  <a:cubicBezTo>
                    <a:pt x="400263" y="472027"/>
                    <a:pt x="71787" y="468051"/>
                    <a:pt x="66868" y="382175"/>
                  </a:cubicBezTo>
                  <a:close/>
                </a:path>
              </a:pathLst>
            </a:custGeom>
            <a:solidFill>
              <a:srgbClr val="FFFFFF"/>
            </a:solidFill>
            <a:ln w="15844" cap="flat">
              <a:noFill/>
              <a:prstDash val="solid"/>
              <a:miter/>
            </a:ln>
          </p:spPr>
          <p:txBody>
            <a:bodyPr rtlCol="0" anchor="ctr"/>
            <a:lstStyle/>
            <a:p>
              <a:endParaRPr lang="ja-JP" altLang="en-US"/>
            </a:p>
          </p:txBody>
        </p:sp>
        <p:sp>
          <p:nvSpPr>
            <p:cNvPr id="176" name="フリーフォーム: 図形 2062">
              <a:extLst>
                <a:ext uri="{FF2B5EF4-FFF2-40B4-BE49-F238E27FC236}">
                  <a16:creationId xmlns:a16="http://schemas.microsoft.com/office/drawing/2014/main" id="{22B1D7D2-4914-AB33-2A0F-602C24D14CF1}"/>
                </a:ext>
              </a:extLst>
            </p:cNvPr>
            <p:cNvSpPr/>
            <p:nvPr/>
          </p:nvSpPr>
          <p:spPr>
            <a:xfrm>
              <a:off x="3105173" y="4572811"/>
              <a:ext cx="660566" cy="451756"/>
            </a:xfrm>
            <a:custGeom>
              <a:avLst/>
              <a:gdLst>
                <a:gd name="connsiteX0" fmla="*/ 84307 w 609734"/>
                <a:gd name="connsiteY0" fmla="*/ 416834 h 416993"/>
                <a:gd name="connsiteX1" fmla="*/ 81609 w 609734"/>
                <a:gd name="connsiteY1" fmla="*/ 416675 h 416993"/>
                <a:gd name="connsiteX2" fmla="*/ 11630 w 609734"/>
                <a:gd name="connsiteY2" fmla="*/ 376600 h 416993"/>
                <a:gd name="connsiteX3" fmla="*/ 12423 w 609734"/>
                <a:gd name="connsiteY3" fmla="*/ 346384 h 416993"/>
                <a:gd name="connsiteX4" fmla="*/ 363 w 609734"/>
                <a:gd name="connsiteY4" fmla="*/ 307103 h 416993"/>
                <a:gd name="connsiteX5" fmla="*/ 26546 w 609734"/>
                <a:gd name="connsiteY5" fmla="*/ 270685 h 416993"/>
                <a:gd name="connsiteX6" fmla="*/ 29720 w 609734"/>
                <a:gd name="connsiteY6" fmla="*/ 240470 h 416993"/>
                <a:gd name="connsiteX7" fmla="*/ 160316 w 609734"/>
                <a:gd name="connsiteY7" fmla="*/ 205642 h 416993"/>
                <a:gd name="connsiteX8" fmla="*/ 422938 w 609734"/>
                <a:gd name="connsiteY8" fmla="*/ 216138 h 416993"/>
                <a:gd name="connsiteX9" fmla="*/ 433728 w 609734"/>
                <a:gd name="connsiteY9" fmla="*/ 15760 h 416993"/>
                <a:gd name="connsiteX10" fmla="*/ 464196 w 609734"/>
                <a:gd name="connsiteY10" fmla="*/ 811 h 416993"/>
                <a:gd name="connsiteX11" fmla="*/ 484190 w 609734"/>
                <a:gd name="connsiteY11" fmla="*/ 3833 h 416993"/>
                <a:gd name="connsiteX12" fmla="*/ 526241 w 609734"/>
                <a:gd name="connsiteY12" fmla="*/ 116744 h 416993"/>
                <a:gd name="connsiteX13" fmla="*/ 526241 w 609734"/>
                <a:gd name="connsiteY13" fmla="*/ 117857 h 416993"/>
                <a:gd name="connsiteX14" fmla="*/ 585113 w 609734"/>
                <a:gd name="connsiteY14" fmla="*/ 219160 h 416993"/>
                <a:gd name="connsiteX15" fmla="*/ 586541 w 609734"/>
                <a:gd name="connsiteY15" fmla="*/ 221227 h 416993"/>
                <a:gd name="connsiteX16" fmla="*/ 609391 w 609734"/>
                <a:gd name="connsiteY16" fmla="*/ 331594 h 416993"/>
                <a:gd name="connsiteX17" fmla="*/ 609391 w 609734"/>
                <a:gd name="connsiteY17" fmla="*/ 382006 h 416993"/>
                <a:gd name="connsiteX18" fmla="*/ 607963 w 609734"/>
                <a:gd name="connsiteY18" fmla="*/ 383438 h 416993"/>
                <a:gd name="connsiteX19" fmla="*/ 607963 w 609734"/>
                <a:gd name="connsiteY19" fmla="*/ 383438 h 416993"/>
                <a:gd name="connsiteX20" fmla="*/ 606535 w 609734"/>
                <a:gd name="connsiteY20" fmla="*/ 382006 h 416993"/>
                <a:gd name="connsiteX21" fmla="*/ 606535 w 609734"/>
                <a:gd name="connsiteY21" fmla="*/ 331435 h 416993"/>
                <a:gd name="connsiteX22" fmla="*/ 584002 w 609734"/>
                <a:gd name="connsiteY22" fmla="*/ 222658 h 416993"/>
                <a:gd name="connsiteX23" fmla="*/ 582891 w 609734"/>
                <a:gd name="connsiteY23" fmla="*/ 220909 h 416993"/>
                <a:gd name="connsiteX24" fmla="*/ 523385 w 609734"/>
                <a:gd name="connsiteY24" fmla="*/ 118016 h 416993"/>
                <a:gd name="connsiteX25" fmla="*/ 523385 w 609734"/>
                <a:gd name="connsiteY25" fmla="*/ 117062 h 416993"/>
                <a:gd name="connsiteX26" fmla="*/ 482762 w 609734"/>
                <a:gd name="connsiteY26" fmla="*/ 6218 h 416993"/>
                <a:gd name="connsiteX27" fmla="*/ 464513 w 609734"/>
                <a:gd name="connsiteY27" fmla="*/ 3515 h 416993"/>
                <a:gd name="connsiteX28" fmla="*/ 435633 w 609734"/>
                <a:gd name="connsiteY28" fmla="*/ 17668 h 416993"/>
                <a:gd name="connsiteX29" fmla="*/ 425794 w 609734"/>
                <a:gd name="connsiteY29" fmla="*/ 217410 h 416993"/>
                <a:gd name="connsiteX30" fmla="*/ 425477 w 609734"/>
                <a:gd name="connsiteY30" fmla="*/ 218523 h 416993"/>
                <a:gd name="connsiteX31" fmla="*/ 424366 w 609734"/>
                <a:gd name="connsiteY31" fmla="*/ 219000 h 416993"/>
                <a:gd name="connsiteX32" fmla="*/ 159999 w 609734"/>
                <a:gd name="connsiteY32" fmla="*/ 208345 h 416993"/>
                <a:gd name="connsiteX33" fmla="*/ 31941 w 609734"/>
                <a:gd name="connsiteY33" fmla="*/ 241583 h 416993"/>
                <a:gd name="connsiteX34" fmla="*/ 29243 w 609734"/>
                <a:gd name="connsiteY34" fmla="*/ 271003 h 416993"/>
                <a:gd name="connsiteX35" fmla="*/ 28450 w 609734"/>
                <a:gd name="connsiteY35" fmla="*/ 272594 h 416993"/>
                <a:gd name="connsiteX36" fmla="*/ 2743 w 609734"/>
                <a:gd name="connsiteY36" fmla="*/ 307103 h 416993"/>
                <a:gd name="connsiteX37" fmla="*/ 14645 w 609734"/>
                <a:gd name="connsiteY37" fmla="*/ 344953 h 416993"/>
                <a:gd name="connsiteX38" fmla="*/ 14962 w 609734"/>
                <a:gd name="connsiteY38" fmla="*/ 346543 h 416993"/>
                <a:gd name="connsiteX39" fmla="*/ 13851 w 609734"/>
                <a:gd name="connsiteY39" fmla="*/ 375645 h 416993"/>
                <a:gd name="connsiteX40" fmla="*/ 81609 w 609734"/>
                <a:gd name="connsiteY40" fmla="*/ 413972 h 416993"/>
                <a:gd name="connsiteX41" fmla="*/ 92400 w 609734"/>
                <a:gd name="connsiteY41" fmla="*/ 411427 h 416993"/>
                <a:gd name="connsiteX42" fmla="*/ 98112 w 609734"/>
                <a:gd name="connsiteY42" fmla="*/ 401885 h 416993"/>
                <a:gd name="connsiteX43" fmla="*/ 86052 w 609734"/>
                <a:gd name="connsiteY43" fmla="*/ 385346 h 416993"/>
                <a:gd name="connsiteX44" fmla="*/ 41303 w 609734"/>
                <a:gd name="connsiteY44" fmla="*/ 366103 h 416993"/>
                <a:gd name="connsiteX45" fmla="*/ 46699 w 609734"/>
                <a:gd name="connsiteY45" fmla="*/ 349723 h 416993"/>
                <a:gd name="connsiteX46" fmla="*/ 49555 w 609734"/>
                <a:gd name="connsiteY46" fmla="*/ 335411 h 416993"/>
                <a:gd name="connsiteX47" fmla="*/ 38765 w 609734"/>
                <a:gd name="connsiteY47" fmla="*/ 325869 h 416993"/>
                <a:gd name="connsiteX48" fmla="*/ 31941 w 609734"/>
                <a:gd name="connsiteY48" fmla="*/ 310284 h 416993"/>
                <a:gd name="connsiteX49" fmla="*/ 31941 w 609734"/>
                <a:gd name="connsiteY49" fmla="*/ 306467 h 416993"/>
                <a:gd name="connsiteX50" fmla="*/ 31941 w 609734"/>
                <a:gd name="connsiteY50" fmla="*/ 305831 h 416993"/>
                <a:gd name="connsiteX51" fmla="*/ 54474 w 609734"/>
                <a:gd name="connsiteY51" fmla="*/ 294858 h 416993"/>
                <a:gd name="connsiteX52" fmla="*/ 65741 w 609734"/>
                <a:gd name="connsiteY52" fmla="*/ 284362 h 416993"/>
                <a:gd name="connsiteX53" fmla="*/ 61139 w 609734"/>
                <a:gd name="connsiteY53" fmla="*/ 269572 h 416993"/>
                <a:gd name="connsiteX54" fmla="*/ 57965 w 609734"/>
                <a:gd name="connsiteY54" fmla="*/ 254782 h 416993"/>
                <a:gd name="connsiteX55" fmla="*/ 158412 w 609734"/>
                <a:gd name="connsiteY55" fmla="*/ 237766 h 416993"/>
                <a:gd name="connsiteX56" fmla="*/ 443408 w 609734"/>
                <a:gd name="connsiteY56" fmla="*/ 249216 h 416993"/>
                <a:gd name="connsiteX57" fmla="*/ 454992 w 609734"/>
                <a:gd name="connsiteY57" fmla="*/ 244127 h 416993"/>
                <a:gd name="connsiteX58" fmla="*/ 458166 w 609734"/>
                <a:gd name="connsiteY58" fmla="*/ 231723 h 416993"/>
                <a:gd name="connsiteX59" fmla="*/ 455627 w 609734"/>
                <a:gd name="connsiteY59" fmla="*/ 39137 h 416993"/>
                <a:gd name="connsiteX60" fmla="*/ 464513 w 609734"/>
                <a:gd name="connsiteY60" fmla="*/ 32935 h 416993"/>
                <a:gd name="connsiteX61" fmla="*/ 464989 w 609734"/>
                <a:gd name="connsiteY61" fmla="*/ 32935 h 416993"/>
                <a:gd name="connsiteX62" fmla="*/ 468639 w 609734"/>
                <a:gd name="connsiteY62" fmla="*/ 32935 h 416993"/>
                <a:gd name="connsiteX63" fmla="*/ 470067 w 609734"/>
                <a:gd name="connsiteY63" fmla="*/ 33412 h 416993"/>
                <a:gd name="connsiteX64" fmla="*/ 494504 w 609734"/>
                <a:gd name="connsiteY64" fmla="*/ 120561 h 416993"/>
                <a:gd name="connsiteX65" fmla="*/ 559406 w 609734"/>
                <a:gd name="connsiteY65" fmla="*/ 238084 h 416993"/>
                <a:gd name="connsiteX66" fmla="*/ 577655 w 609734"/>
                <a:gd name="connsiteY66" fmla="*/ 329845 h 416993"/>
                <a:gd name="connsiteX67" fmla="*/ 577655 w 609734"/>
                <a:gd name="connsiteY67" fmla="*/ 330958 h 416993"/>
                <a:gd name="connsiteX68" fmla="*/ 577655 w 609734"/>
                <a:gd name="connsiteY68" fmla="*/ 381370 h 416993"/>
                <a:gd name="connsiteX69" fmla="*/ 576226 w 609734"/>
                <a:gd name="connsiteY69" fmla="*/ 382802 h 416993"/>
                <a:gd name="connsiteX70" fmla="*/ 574798 w 609734"/>
                <a:gd name="connsiteY70" fmla="*/ 381370 h 416993"/>
                <a:gd name="connsiteX71" fmla="*/ 574798 w 609734"/>
                <a:gd name="connsiteY71" fmla="*/ 330958 h 416993"/>
                <a:gd name="connsiteX72" fmla="*/ 574798 w 609734"/>
                <a:gd name="connsiteY72" fmla="*/ 329527 h 416993"/>
                <a:gd name="connsiteX73" fmla="*/ 557026 w 609734"/>
                <a:gd name="connsiteY73" fmla="*/ 239516 h 416993"/>
                <a:gd name="connsiteX74" fmla="*/ 491648 w 609734"/>
                <a:gd name="connsiteY74" fmla="*/ 120720 h 416993"/>
                <a:gd name="connsiteX75" fmla="*/ 468480 w 609734"/>
                <a:gd name="connsiteY75" fmla="*/ 35639 h 416993"/>
                <a:gd name="connsiteX76" fmla="*/ 464672 w 609734"/>
                <a:gd name="connsiteY76" fmla="*/ 35480 h 416993"/>
                <a:gd name="connsiteX77" fmla="*/ 457848 w 609734"/>
                <a:gd name="connsiteY77" fmla="*/ 40569 h 416993"/>
                <a:gd name="connsiteX78" fmla="*/ 461022 w 609734"/>
                <a:gd name="connsiteY78" fmla="*/ 230769 h 416993"/>
                <a:gd name="connsiteX79" fmla="*/ 457372 w 609734"/>
                <a:gd name="connsiteY79" fmla="*/ 245559 h 416993"/>
                <a:gd name="connsiteX80" fmla="*/ 443408 w 609734"/>
                <a:gd name="connsiteY80" fmla="*/ 251761 h 416993"/>
                <a:gd name="connsiteX81" fmla="*/ 158253 w 609734"/>
                <a:gd name="connsiteY81" fmla="*/ 240311 h 416993"/>
                <a:gd name="connsiteX82" fmla="*/ 60504 w 609734"/>
                <a:gd name="connsiteY82" fmla="*/ 255737 h 416993"/>
                <a:gd name="connsiteX83" fmla="*/ 63043 w 609734"/>
                <a:gd name="connsiteY83" fmla="*/ 267187 h 416993"/>
                <a:gd name="connsiteX84" fmla="*/ 68438 w 609734"/>
                <a:gd name="connsiteY84" fmla="*/ 284839 h 416993"/>
                <a:gd name="connsiteX85" fmla="*/ 54950 w 609734"/>
                <a:gd name="connsiteY85" fmla="*/ 297403 h 416993"/>
                <a:gd name="connsiteX86" fmla="*/ 34639 w 609734"/>
                <a:gd name="connsiteY86" fmla="*/ 306467 h 416993"/>
                <a:gd name="connsiteX87" fmla="*/ 34639 w 609734"/>
                <a:gd name="connsiteY87" fmla="*/ 310602 h 416993"/>
                <a:gd name="connsiteX88" fmla="*/ 39241 w 609734"/>
                <a:gd name="connsiteY88" fmla="*/ 323006 h 416993"/>
                <a:gd name="connsiteX89" fmla="*/ 52094 w 609734"/>
                <a:gd name="connsiteY89" fmla="*/ 334457 h 416993"/>
                <a:gd name="connsiteX90" fmla="*/ 48762 w 609734"/>
                <a:gd name="connsiteY90" fmla="*/ 351473 h 416993"/>
                <a:gd name="connsiteX91" fmla="*/ 44001 w 609734"/>
                <a:gd name="connsiteY91" fmla="*/ 365149 h 416993"/>
                <a:gd name="connsiteX92" fmla="*/ 86528 w 609734"/>
                <a:gd name="connsiteY92" fmla="*/ 382643 h 416993"/>
                <a:gd name="connsiteX93" fmla="*/ 100969 w 609734"/>
                <a:gd name="connsiteY93" fmla="*/ 402362 h 416993"/>
                <a:gd name="connsiteX94" fmla="*/ 94145 w 609734"/>
                <a:gd name="connsiteY94" fmla="*/ 413654 h 416993"/>
                <a:gd name="connsiteX95" fmla="*/ 83989 w 609734"/>
                <a:gd name="connsiteY95" fmla="*/ 416993 h 41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9734" h="416993">
                  <a:moveTo>
                    <a:pt x="84307" y="416834"/>
                  </a:moveTo>
                  <a:cubicBezTo>
                    <a:pt x="83355" y="416834"/>
                    <a:pt x="82561" y="416834"/>
                    <a:pt x="81609" y="416675"/>
                  </a:cubicBezTo>
                  <a:cubicBezTo>
                    <a:pt x="41938" y="410632"/>
                    <a:pt x="19088" y="397432"/>
                    <a:pt x="11630" y="376600"/>
                  </a:cubicBezTo>
                  <a:cubicBezTo>
                    <a:pt x="8139" y="367058"/>
                    <a:pt x="8456" y="356880"/>
                    <a:pt x="12423" y="346384"/>
                  </a:cubicBezTo>
                  <a:cubicBezTo>
                    <a:pt x="1474" y="335411"/>
                    <a:pt x="-1065" y="318871"/>
                    <a:pt x="363" y="307103"/>
                  </a:cubicBezTo>
                  <a:cubicBezTo>
                    <a:pt x="-272" y="292313"/>
                    <a:pt x="8932" y="279432"/>
                    <a:pt x="26546" y="270685"/>
                  </a:cubicBezTo>
                  <a:cubicBezTo>
                    <a:pt x="23689" y="258917"/>
                    <a:pt x="26228" y="247308"/>
                    <a:pt x="29720" y="240470"/>
                  </a:cubicBezTo>
                  <a:cubicBezTo>
                    <a:pt x="49396" y="201030"/>
                    <a:pt x="134610" y="203893"/>
                    <a:pt x="160316" y="205642"/>
                  </a:cubicBezTo>
                  <a:lnTo>
                    <a:pt x="422938" y="216138"/>
                  </a:lnTo>
                  <a:cubicBezTo>
                    <a:pt x="403102" y="112291"/>
                    <a:pt x="406752" y="44862"/>
                    <a:pt x="433728" y="15760"/>
                  </a:cubicBezTo>
                  <a:cubicBezTo>
                    <a:pt x="445788" y="2720"/>
                    <a:pt x="459118" y="970"/>
                    <a:pt x="464196" y="811"/>
                  </a:cubicBezTo>
                  <a:cubicBezTo>
                    <a:pt x="470860" y="-938"/>
                    <a:pt x="477843" y="175"/>
                    <a:pt x="484190" y="3833"/>
                  </a:cubicBezTo>
                  <a:cubicBezTo>
                    <a:pt x="510373" y="18941"/>
                    <a:pt x="522274" y="87801"/>
                    <a:pt x="526241" y="116744"/>
                  </a:cubicBezTo>
                  <a:cubicBezTo>
                    <a:pt x="526241" y="117062"/>
                    <a:pt x="526241" y="117539"/>
                    <a:pt x="526241" y="117857"/>
                  </a:cubicBezTo>
                  <a:cubicBezTo>
                    <a:pt x="527669" y="139008"/>
                    <a:pt x="563056" y="191170"/>
                    <a:pt x="585113" y="219160"/>
                  </a:cubicBezTo>
                  <a:cubicBezTo>
                    <a:pt x="585589" y="219796"/>
                    <a:pt x="586065" y="220432"/>
                    <a:pt x="586541" y="221227"/>
                  </a:cubicBezTo>
                  <a:cubicBezTo>
                    <a:pt x="612882" y="267028"/>
                    <a:pt x="609867" y="325074"/>
                    <a:pt x="609391" y="331594"/>
                  </a:cubicBezTo>
                  <a:lnTo>
                    <a:pt x="609391" y="382006"/>
                  </a:lnTo>
                  <a:cubicBezTo>
                    <a:pt x="609391" y="382006"/>
                    <a:pt x="608757" y="383438"/>
                    <a:pt x="607963" y="383438"/>
                  </a:cubicBezTo>
                  <a:lnTo>
                    <a:pt x="607963" y="383438"/>
                  </a:lnTo>
                  <a:cubicBezTo>
                    <a:pt x="607963" y="383438"/>
                    <a:pt x="606535" y="382802"/>
                    <a:pt x="606535" y="382006"/>
                  </a:cubicBezTo>
                  <a:lnTo>
                    <a:pt x="606535" y="331435"/>
                  </a:lnTo>
                  <a:cubicBezTo>
                    <a:pt x="607011" y="324915"/>
                    <a:pt x="610026" y="267664"/>
                    <a:pt x="584002" y="222658"/>
                  </a:cubicBezTo>
                  <a:cubicBezTo>
                    <a:pt x="583685" y="222022"/>
                    <a:pt x="583209" y="221545"/>
                    <a:pt x="582891" y="220909"/>
                  </a:cubicBezTo>
                  <a:cubicBezTo>
                    <a:pt x="560676" y="192761"/>
                    <a:pt x="524813" y="139804"/>
                    <a:pt x="523385" y="118016"/>
                  </a:cubicBezTo>
                  <a:cubicBezTo>
                    <a:pt x="523385" y="117698"/>
                    <a:pt x="523385" y="117380"/>
                    <a:pt x="523385" y="117062"/>
                  </a:cubicBezTo>
                  <a:cubicBezTo>
                    <a:pt x="519576" y="88596"/>
                    <a:pt x="507992" y="20690"/>
                    <a:pt x="482762" y="6218"/>
                  </a:cubicBezTo>
                  <a:cubicBezTo>
                    <a:pt x="477049" y="2878"/>
                    <a:pt x="470702" y="1924"/>
                    <a:pt x="464513" y="3515"/>
                  </a:cubicBezTo>
                  <a:cubicBezTo>
                    <a:pt x="459435" y="3674"/>
                    <a:pt x="447058" y="5423"/>
                    <a:pt x="435633" y="17668"/>
                  </a:cubicBezTo>
                  <a:cubicBezTo>
                    <a:pt x="409132" y="46294"/>
                    <a:pt x="405800" y="113564"/>
                    <a:pt x="425794" y="217410"/>
                  </a:cubicBezTo>
                  <a:cubicBezTo>
                    <a:pt x="425794" y="217887"/>
                    <a:pt x="425794" y="218206"/>
                    <a:pt x="425477" y="218523"/>
                  </a:cubicBezTo>
                  <a:cubicBezTo>
                    <a:pt x="425159" y="218842"/>
                    <a:pt x="424842" y="219000"/>
                    <a:pt x="424366" y="219000"/>
                  </a:cubicBezTo>
                  <a:lnTo>
                    <a:pt x="159999" y="208345"/>
                  </a:lnTo>
                  <a:cubicBezTo>
                    <a:pt x="60028" y="201348"/>
                    <a:pt x="36702" y="232041"/>
                    <a:pt x="31941" y="241583"/>
                  </a:cubicBezTo>
                  <a:cubicBezTo>
                    <a:pt x="28767" y="247944"/>
                    <a:pt x="26070" y="259553"/>
                    <a:pt x="29243" y="271003"/>
                  </a:cubicBezTo>
                  <a:cubicBezTo>
                    <a:pt x="29402" y="271640"/>
                    <a:pt x="29243" y="272276"/>
                    <a:pt x="28450" y="272594"/>
                  </a:cubicBezTo>
                  <a:cubicBezTo>
                    <a:pt x="16231" y="278319"/>
                    <a:pt x="1950" y="289133"/>
                    <a:pt x="2743" y="307103"/>
                  </a:cubicBezTo>
                  <a:cubicBezTo>
                    <a:pt x="1315" y="318713"/>
                    <a:pt x="3695" y="334616"/>
                    <a:pt x="14645" y="344953"/>
                  </a:cubicBezTo>
                  <a:cubicBezTo>
                    <a:pt x="15121" y="345271"/>
                    <a:pt x="15121" y="345907"/>
                    <a:pt x="14962" y="346543"/>
                  </a:cubicBezTo>
                  <a:cubicBezTo>
                    <a:pt x="10995" y="356562"/>
                    <a:pt x="10519" y="366422"/>
                    <a:pt x="13851" y="375645"/>
                  </a:cubicBezTo>
                  <a:cubicBezTo>
                    <a:pt x="20833" y="395524"/>
                    <a:pt x="43049" y="407929"/>
                    <a:pt x="81609" y="413972"/>
                  </a:cubicBezTo>
                  <a:cubicBezTo>
                    <a:pt x="85417" y="414608"/>
                    <a:pt x="89226" y="413654"/>
                    <a:pt x="92400" y="411427"/>
                  </a:cubicBezTo>
                  <a:cubicBezTo>
                    <a:pt x="95573" y="409201"/>
                    <a:pt x="97636" y="405702"/>
                    <a:pt x="98112" y="401885"/>
                  </a:cubicBezTo>
                  <a:cubicBezTo>
                    <a:pt x="99382" y="393934"/>
                    <a:pt x="93828" y="386619"/>
                    <a:pt x="86052" y="385346"/>
                  </a:cubicBezTo>
                  <a:cubicBezTo>
                    <a:pt x="60980" y="381529"/>
                    <a:pt x="44318" y="374214"/>
                    <a:pt x="41303" y="366103"/>
                  </a:cubicBezTo>
                  <a:cubicBezTo>
                    <a:pt x="39241" y="360219"/>
                    <a:pt x="44636" y="352109"/>
                    <a:pt x="46699" y="349723"/>
                  </a:cubicBezTo>
                  <a:cubicBezTo>
                    <a:pt x="50031" y="345748"/>
                    <a:pt x="51142" y="340341"/>
                    <a:pt x="49555" y="335411"/>
                  </a:cubicBezTo>
                  <a:cubicBezTo>
                    <a:pt x="47809" y="330481"/>
                    <a:pt x="43684" y="326823"/>
                    <a:pt x="38765" y="325869"/>
                  </a:cubicBezTo>
                  <a:cubicBezTo>
                    <a:pt x="32259" y="324597"/>
                    <a:pt x="30989" y="316963"/>
                    <a:pt x="31941" y="310284"/>
                  </a:cubicBezTo>
                  <a:cubicBezTo>
                    <a:pt x="32100" y="309012"/>
                    <a:pt x="32100" y="307580"/>
                    <a:pt x="31941" y="306467"/>
                  </a:cubicBezTo>
                  <a:cubicBezTo>
                    <a:pt x="31941" y="306308"/>
                    <a:pt x="31941" y="305990"/>
                    <a:pt x="31941" y="305831"/>
                  </a:cubicBezTo>
                  <a:cubicBezTo>
                    <a:pt x="33369" y="302173"/>
                    <a:pt x="44477" y="296766"/>
                    <a:pt x="54474" y="294858"/>
                  </a:cubicBezTo>
                  <a:cubicBezTo>
                    <a:pt x="59869" y="293745"/>
                    <a:pt x="64313" y="289610"/>
                    <a:pt x="65741" y="284362"/>
                  </a:cubicBezTo>
                  <a:cubicBezTo>
                    <a:pt x="67169" y="278955"/>
                    <a:pt x="65423" y="273230"/>
                    <a:pt x="61139" y="269572"/>
                  </a:cubicBezTo>
                  <a:cubicBezTo>
                    <a:pt x="54792" y="264006"/>
                    <a:pt x="56696" y="257327"/>
                    <a:pt x="57965" y="254782"/>
                  </a:cubicBezTo>
                  <a:cubicBezTo>
                    <a:pt x="64947" y="240947"/>
                    <a:pt x="115409" y="234745"/>
                    <a:pt x="158412" y="237766"/>
                  </a:cubicBezTo>
                  <a:lnTo>
                    <a:pt x="443408" y="249216"/>
                  </a:lnTo>
                  <a:cubicBezTo>
                    <a:pt x="448010" y="249216"/>
                    <a:pt x="452136" y="247467"/>
                    <a:pt x="454992" y="244127"/>
                  </a:cubicBezTo>
                  <a:cubicBezTo>
                    <a:pt x="457848" y="240629"/>
                    <a:pt x="458959" y="236176"/>
                    <a:pt x="458166" y="231723"/>
                  </a:cubicBezTo>
                  <a:cubicBezTo>
                    <a:pt x="428651" y="92094"/>
                    <a:pt x="446582" y="50588"/>
                    <a:pt x="455627" y="39137"/>
                  </a:cubicBezTo>
                  <a:cubicBezTo>
                    <a:pt x="459594" y="34207"/>
                    <a:pt x="463244" y="33094"/>
                    <a:pt x="464513" y="32935"/>
                  </a:cubicBezTo>
                  <a:cubicBezTo>
                    <a:pt x="464672" y="32935"/>
                    <a:pt x="464830" y="32935"/>
                    <a:pt x="464989" y="32935"/>
                  </a:cubicBezTo>
                  <a:cubicBezTo>
                    <a:pt x="466417" y="33253"/>
                    <a:pt x="467528" y="33253"/>
                    <a:pt x="468639" y="32935"/>
                  </a:cubicBezTo>
                  <a:cubicBezTo>
                    <a:pt x="469115" y="32935"/>
                    <a:pt x="469750" y="32935"/>
                    <a:pt x="470067" y="33412"/>
                  </a:cubicBezTo>
                  <a:cubicBezTo>
                    <a:pt x="478319" y="43431"/>
                    <a:pt x="489268" y="82553"/>
                    <a:pt x="494504" y="120561"/>
                  </a:cubicBezTo>
                  <a:cubicBezTo>
                    <a:pt x="497519" y="157297"/>
                    <a:pt x="549091" y="224885"/>
                    <a:pt x="559406" y="238084"/>
                  </a:cubicBezTo>
                  <a:cubicBezTo>
                    <a:pt x="581463" y="277206"/>
                    <a:pt x="577655" y="329368"/>
                    <a:pt x="577655" y="329845"/>
                  </a:cubicBezTo>
                  <a:cubicBezTo>
                    <a:pt x="577655" y="330163"/>
                    <a:pt x="577655" y="330640"/>
                    <a:pt x="577655" y="330958"/>
                  </a:cubicBezTo>
                  <a:lnTo>
                    <a:pt x="577655" y="381370"/>
                  </a:lnTo>
                  <a:cubicBezTo>
                    <a:pt x="577655" y="381370"/>
                    <a:pt x="577020" y="382802"/>
                    <a:pt x="576226" y="382802"/>
                  </a:cubicBezTo>
                  <a:cubicBezTo>
                    <a:pt x="575433" y="382802"/>
                    <a:pt x="574798" y="382166"/>
                    <a:pt x="574798" y="381370"/>
                  </a:cubicBezTo>
                  <a:lnTo>
                    <a:pt x="574798" y="330958"/>
                  </a:lnTo>
                  <a:cubicBezTo>
                    <a:pt x="574798" y="330958"/>
                    <a:pt x="574798" y="330004"/>
                    <a:pt x="574798" y="329527"/>
                  </a:cubicBezTo>
                  <a:cubicBezTo>
                    <a:pt x="574798" y="329050"/>
                    <a:pt x="578448" y="277683"/>
                    <a:pt x="557026" y="239516"/>
                  </a:cubicBezTo>
                  <a:cubicBezTo>
                    <a:pt x="542586" y="221068"/>
                    <a:pt x="494663" y="157297"/>
                    <a:pt x="491648" y="120720"/>
                  </a:cubicBezTo>
                  <a:cubicBezTo>
                    <a:pt x="486729" y="84620"/>
                    <a:pt x="476256" y="46135"/>
                    <a:pt x="468480" y="35639"/>
                  </a:cubicBezTo>
                  <a:cubicBezTo>
                    <a:pt x="467369" y="35798"/>
                    <a:pt x="466100" y="35639"/>
                    <a:pt x="464672" y="35480"/>
                  </a:cubicBezTo>
                  <a:cubicBezTo>
                    <a:pt x="463720" y="35639"/>
                    <a:pt x="461022" y="36593"/>
                    <a:pt x="457848" y="40569"/>
                  </a:cubicBezTo>
                  <a:cubicBezTo>
                    <a:pt x="448962" y="51701"/>
                    <a:pt x="431666" y="92413"/>
                    <a:pt x="461022" y="230769"/>
                  </a:cubicBezTo>
                  <a:cubicBezTo>
                    <a:pt x="462133" y="236017"/>
                    <a:pt x="460863" y="241424"/>
                    <a:pt x="457372" y="245559"/>
                  </a:cubicBezTo>
                  <a:cubicBezTo>
                    <a:pt x="453881" y="249693"/>
                    <a:pt x="448962" y="251761"/>
                    <a:pt x="443408" y="251761"/>
                  </a:cubicBezTo>
                  <a:lnTo>
                    <a:pt x="158253" y="240311"/>
                  </a:lnTo>
                  <a:cubicBezTo>
                    <a:pt x="117154" y="237448"/>
                    <a:pt x="66693" y="243491"/>
                    <a:pt x="60504" y="255737"/>
                  </a:cubicBezTo>
                  <a:cubicBezTo>
                    <a:pt x="59076" y="258758"/>
                    <a:pt x="58441" y="263211"/>
                    <a:pt x="63043" y="267187"/>
                  </a:cubicBezTo>
                  <a:cubicBezTo>
                    <a:pt x="67962" y="271481"/>
                    <a:pt x="70184" y="278319"/>
                    <a:pt x="68438" y="284839"/>
                  </a:cubicBezTo>
                  <a:cubicBezTo>
                    <a:pt x="66693" y="291200"/>
                    <a:pt x="61456" y="296130"/>
                    <a:pt x="54950" y="297403"/>
                  </a:cubicBezTo>
                  <a:cubicBezTo>
                    <a:pt x="44953" y="299311"/>
                    <a:pt x="35908" y="304400"/>
                    <a:pt x="34639" y="306467"/>
                  </a:cubicBezTo>
                  <a:cubicBezTo>
                    <a:pt x="34639" y="307739"/>
                    <a:pt x="34639" y="309171"/>
                    <a:pt x="34639" y="310602"/>
                  </a:cubicBezTo>
                  <a:cubicBezTo>
                    <a:pt x="34321" y="312510"/>
                    <a:pt x="33369" y="321893"/>
                    <a:pt x="39241" y="323006"/>
                  </a:cubicBezTo>
                  <a:cubicBezTo>
                    <a:pt x="45270" y="324279"/>
                    <a:pt x="50190" y="328572"/>
                    <a:pt x="52094" y="334457"/>
                  </a:cubicBezTo>
                  <a:cubicBezTo>
                    <a:pt x="53998" y="340341"/>
                    <a:pt x="52729" y="346861"/>
                    <a:pt x="48762" y="351473"/>
                  </a:cubicBezTo>
                  <a:cubicBezTo>
                    <a:pt x="47333" y="353063"/>
                    <a:pt x="42256" y="360538"/>
                    <a:pt x="44001" y="365149"/>
                  </a:cubicBezTo>
                  <a:cubicBezTo>
                    <a:pt x="45905" y="370397"/>
                    <a:pt x="58283" y="378190"/>
                    <a:pt x="86528" y="382643"/>
                  </a:cubicBezTo>
                  <a:cubicBezTo>
                    <a:pt x="95891" y="384074"/>
                    <a:pt x="102397" y="392980"/>
                    <a:pt x="100969" y="402362"/>
                  </a:cubicBezTo>
                  <a:cubicBezTo>
                    <a:pt x="100334" y="406974"/>
                    <a:pt x="97795" y="410950"/>
                    <a:pt x="94145" y="413654"/>
                  </a:cubicBezTo>
                  <a:cubicBezTo>
                    <a:pt x="91130" y="415880"/>
                    <a:pt x="87639" y="416993"/>
                    <a:pt x="83989" y="416993"/>
                  </a:cubicBezTo>
                  <a:close/>
                </a:path>
              </a:pathLst>
            </a:custGeom>
            <a:solidFill>
              <a:srgbClr val="000000"/>
            </a:solidFill>
            <a:ln w="15844" cap="flat">
              <a:noFill/>
              <a:prstDash val="solid"/>
              <a:miter/>
            </a:ln>
          </p:spPr>
          <p:txBody>
            <a:bodyPr rtlCol="0" anchor="ctr"/>
            <a:lstStyle/>
            <a:p>
              <a:endParaRPr lang="ja-JP" altLang="en-US"/>
            </a:p>
          </p:txBody>
        </p:sp>
        <p:sp>
          <p:nvSpPr>
            <p:cNvPr id="177" name="フリーフォーム: 図形 2063">
              <a:extLst>
                <a:ext uri="{FF2B5EF4-FFF2-40B4-BE49-F238E27FC236}">
                  <a16:creationId xmlns:a16="http://schemas.microsoft.com/office/drawing/2014/main" id="{EAAA606D-3EA8-CEF9-5E7B-A2F829AAA151}"/>
                </a:ext>
              </a:extLst>
            </p:cNvPr>
            <p:cNvSpPr/>
            <p:nvPr/>
          </p:nvSpPr>
          <p:spPr>
            <a:xfrm>
              <a:off x="3107077" y="4574260"/>
              <a:ext cx="657270" cy="545409"/>
            </a:xfrm>
            <a:custGeom>
              <a:avLst/>
              <a:gdLst>
                <a:gd name="connsiteX0" fmla="*/ 583991 w 606692"/>
                <a:gd name="connsiteY0" fmla="*/ 220525 h 503439"/>
                <a:gd name="connsiteX1" fmla="*/ 582721 w 606692"/>
                <a:gd name="connsiteY1" fmla="*/ 218617 h 503439"/>
                <a:gd name="connsiteX2" fmla="*/ 523532 w 606692"/>
                <a:gd name="connsiteY2" fmla="*/ 116519 h 503439"/>
                <a:gd name="connsiteX3" fmla="*/ 523532 w 606692"/>
                <a:gd name="connsiteY3" fmla="*/ 115406 h 503439"/>
                <a:gd name="connsiteX4" fmla="*/ 482274 w 606692"/>
                <a:gd name="connsiteY4" fmla="*/ 3608 h 503439"/>
                <a:gd name="connsiteX5" fmla="*/ 463074 w 606692"/>
                <a:gd name="connsiteY5" fmla="*/ 745 h 503439"/>
                <a:gd name="connsiteX6" fmla="*/ 433558 w 606692"/>
                <a:gd name="connsiteY6" fmla="*/ 15376 h 503439"/>
                <a:gd name="connsiteX7" fmla="*/ 423403 w 606692"/>
                <a:gd name="connsiteY7" fmla="*/ 216391 h 503439"/>
                <a:gd name="connsiteX8" fmla="*/ 159035 w 606692"/>
                <a:gd name="connsiteY8" fmla="*/ 205735 h 503439"/>
                <a:gd name="connsiteX9" fmla="*/ 29708 w 606692"/>
                <a:gd name="connsiteY9" fmla="*/ 239768 h 503439"/>
                <a:gd name="connsiteX10" fmla="*/ 26852 w 606692"/>
                <a:gd name="connsiteY10" fmla="*/ 270143 h 503439"/>
                <a:gd name="connsiteX11" fmla="*/ 352 w 606692"/>
                <a:gd name="connsiteY11" fmla="*/ 305924 h 503439"/>
                <a:gd name="connsiteX12" fmla="*/ 12570 w 606692"/>
                <a:gd name="connsiteY12" fmla="*/ 344728 h 503439"/>
                <a:gd name="connsiteX13" fmla="*/ 11460 w 606692"/>
                <a:gd name="connsiteY13" fmla="*/ 374785 h 503439"/>
                <a:gd name="connsiteX14" fmla="*/ 65730 w 606692"/>
                <a:gd name="connsiteY14" fmla="*/ 411203 h 503439"/>
                <a:gd name="connsiteX15" fmla="*/ 65412 w 606692"/>
                <a:gd name="connsiteY15" fmla="*/ 418518 h 503439"/>
                <a:gd name="connsiteX16" fmla="*/ 98418 w 606692"/>
                <a:gd name="connsiteY16" fmla="*/ 458275 h 503439"/>
                <a:gd name="connsiteX17" fmla="*/ 215051 w 606692"/>
                <a:gd name="connsiteY17" fmla="*/ 487219 h 503439"/>
                <a:gd name="connsiteX18" fmla="*/ 405472 w 606692"/>
                <a:gd name="connsiteY18" fmla="*/ 503440 h 503439"/>
                <a:gd name="connsiteX19" fmla="*/ 437208 w 606692"/>
                <a:gd name="connsiteY19" fmla="*/ 487537 h 503439"/>
                <a:gd name="connsiteX20" fmla="*/ 421340 w 606692"/>
                <a:gd name="connsiteY20" fmla="*/ 471634 h 503439"/>
                <a:gd name="connsiteX21" fmla="*/ 220763 w 606692"/>
                <a:gd name="connsiteY21" fmla="*/ 455890 h 503439"/>
                <a:gd name="connsiteX22" fmla="*/ 112065 w 606692"/>
                <a:gd name="connsiteY22" fmla="*/ 429491 h 503439"/>
                <a:gd name="connsiteX23" fmla="*/ 96990 w 606692"/>
                <a:gd name="connsiteY23" fmla="*/ 416291 h 503439"/>
                <a:gd name="connsiteX24" fmla="*/ 107463 w 606692"/>
                <a:gd name="connsiteY24" fmla="*/ 401979 h 503439"/>
                <a:gd name="connsiteX25" fmla="*/ 111589 w 606692"/>
                <a:gd name="connsiteY25" fmla="*/ 379874 h 503439"/>
                <a:gd name="connsiteX26" fmla="*/ 89532 w 606692"/>
                <a:gd name="connsiteY26" fmla="*/ 375739 h 503439"/>
                <a:gd name="connsiteX27" fmla="*/ 82074 w 606692"/>
                <a:gd name="connsiteY27" fmla="*/ 381782 h 503439"/>
                <a:gd name="connsiteX28" fmla="*/ 41134 w 606692"/>
                <a:gd name="connsiteY28" fmla="*/ 363971 h 503439"/>
                <a:gd name="connsiteX29" fmla="*/ 46211 w 606692"/>
                <a:gd name="connsiteY29" fmla="*/ 349022 h 503439"/>
                <a:gd name="connsiteX30" fmla="*/ 49226 w 606692"/>
                <a:gd name="connsiteY30" fmla="*/ 333437 h 503439"/>
                <a:gd name="connsiteX31" fmla="*/ 37325 w 606692"/>
                <a:gd name="connsiteY31" fmla="*/ 322941 h 503439"/>
                <a:gd name="connsiteX32" fmla="*/ 31612 w 606692"/>
                <a:gd name="connsiteY32" fmla="*/ 308946 h 503439"/>
                <a:gd name="connsiteX33" fmla="*/ 31612 w 606692"/>
                <a:gd name="connsiteY33" fmla="*/ 304652 h 503439"/>
                <a:gd name="connsiteX34" fmla="*/ 53193 w 606692"/>
                <a:gd name="connsiteY34" fmla="*/ 294474 h 503439"/>
                <a:gd name="connsiteX35" fmla="*/ 65571 w 606692"/>
                <a:gd name="connsiteY35" fmla="*/ 282865 h 503439"/>
                <a:gd name="connsiteX36" fmla="*/ 60493 w 606692"/>
                <a:gd name="connsiteY36" fmla="*/ 266644 h 503439"/>
                <a:gd name="connsiteX37" fmla="*/ 57637 w 606692"/>
                <a:gd name="connsiteY37" fmla="*/ 253444 h 503439"/>
                <a:gd name="connsiteX38" fmla="*/ 156655 w 606692"/>
                <a:gd name="connsiteY38" fmla="*/ 237223 h 503439"/>
                <a:gd name="connsiteX39" fmla="*/ 441810 w 606692"/>
                <a:gd name="connsiteY39" fmla="*/ 248674 h 503439"/>
                <a:gd name="connsiteX40" fmla="*/ 454663 w 606692"/>
                <a:gd name="connsiteY40" fmla="*/ 243108 h 503439"/>
                <a:gd name="connsiteX41" fmla="*/ 457996 w 606692"/>
                <a:gd name="connsiteY41" fmla="*/ 229590 h 503439"/>
                <a:gd name="connsiteX42" fmla="*/ 455139 w 606692"/>
                <a:gd name="connsiteY42" fmla="*/ 38276 h 503439"/>
                <a:gd name="connsiteX43" fmla="*/ 463074 w 606692"/>
                <a:gd name="connsiteY43" fmla="*/ 32551 h 503439"/>
                <a:gd name="connsiteX44" fmla="*/ 467358 w 606692"/>
                <a:gd name="connsiteY44" fmla="*/ 32551 h 503439"/>
                <a:gd name="connsiteX45" fmla="*/ 491478 w 606692"/>
                <a:gd name="connsiteY45" fmla="*/ 119064 h 503439"/>
                <a:gd name="connsiteX46" fmla="*/ 556697 w 606692"/>
                <a:gd name="connsiteY46" fmla="*/ 237223 h 503439"/>
                <a:gd name="connsiteX47" fmla="*/ 574628 w 606692"/>
                <a:gd name="connsiteY47" fmla="*/ 328030 h 503439"/>
                <a:gd name="connsiteX48" fmla="*/ 574628 w 606692"/>
                <a:gd name="connsiteY48" fmla="*/ 329302 h 503439"/>
                <a:gd name="connsiteX49" fmla="*/ 574628 w 606692"/>
                <a:gd name="connsiteY49" fmla="*/ 379714 h 503439"/>
                <a:gd name="connsiteX50" fmla="*/ 606365 w 606692"/>
                <a:gd name="connsiteY50" fmla="*/ 380351 h 503439"/>
                <a:gd name="connsiteX51" fmla="*/ 606365 w 606692"/>
                <a:gd name="connsiteY51" fmla="*/ 329779 h 503439"/>
                <a:gd name="connsiteX52" fmla="*/ 583673 w 606692"/>
                <a:gd name="connsiteY52" fmla="*/ 220207 h 5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6692" h="503439">
                  <a:moveTo>
                    <a:pt x="583991" y="220525"/>
                  </a:moveTo>
                  <a:cubicBezTo>
                    <a:pt x="583991" y="220525"/>
                    <a:pt x="583197" y="219253"/>
                    <a:pt x="582721" y="218617"/>
                  </a:cubicBezTo>
                  <a:cubicBezTo>
                    <a:pt x="560664" y="190469"/>
                    <a:pt x="524960" y="137989"/>
                    <a:pt x="523532" y="116519"/>
                  </a:cubicBezTo>
                  <a:cubicBezTo>
                    <a:pt x="523532" y="116201"/>
                    <a:pt x="523532" y="115883"/>
                    <a:pt x="523532" y="115406"/>
                  </a:cubicBezTo>
                  <a:cubicBezTo>
                    <a:pt x="519724" y="86781"/>
                    <a:pt x="507981" y="18398"/>
                    <a:pt x="482274" y="3608"/>
                  </a:cubicBezTo>
                  <a:cubicBezTo>
                    <a:pt x="476244" y="109"/>
                    <a:pt x="469580" y="-845"/>
                    <a:pt x="463074" y="745"/>
                  </a:cubicBezTo>
                  <a:cubicBezTo>
                    <a:pt x="454663" y="1063"/>
                    <a:pt x="443238" y="4880"/>
                    <a:pt x="433558" y="15376"/>
                  </a:cubicBezTo>
                  <a:cubicBezTo>
                    <a:pt x="406741" y="44479"/>
                    <a:pt x="403250" y="112066"/>
                    <a:pt x="423403" y="216391"/>
                  </a:cubicBezTo>
                  <a:lnTo>
                    <a:pt x="159035" y="205735"/>
                  </a:lnTo>
                  <a:cubicBezTo>
                    <a:pt x="133964" y="203986"/>
                    <a:pt x="49068" y="201124"/>
                    <a:pt x="29708" y="239768"/>
                  </a:cubicBezTo>
                  <a:cubicBezTo>
                    <a:pt x="26535" y="246129"/>
                    <a:pt x="23678" y="258056"/>
                    <a:pt x="26852" y="270143"/>
                  </a:cubicBezTo>
                  <a:cubicBezTo>
                    <a:pt x="12570" y="276981"/>
                    <a:pt x="-441" y="288431"/>
                    <a:pt x="352" y="305924"/>
                  </a:cubicBezTo>
                  <a:cubicBezTo>
                    <a:pt x="-1076" y="318011"/>
                    <a:pt x="1621" y="334232"/>
                    <a:pt x="12570" y="344728"/>
                  </a:cubicBezTo>
                  <a:cubicBezTo>
                    <a:pt x="9238" y="352997"/>
                    <a:pt x="7493" y="363494"/>
                    <a:pt x="11460" y="374785"/>
                  </a:cubicBezTo>
                  <a:cubicBezTo>
                    <a:pt x="17807" y="392437"/>
                    <a:pt x="35580" y="404523"/>
                    <a:pt x="65730" y="411203"/>
                  </a:cubicBezTo>
                  <a:cubicBezTo>
                    <a:pt x="65412" y="413588"/>
                    <a:pt x="65254" y="415973"/>
                    <a:pt x="65412" y="418518"/>
                  </a:cubicBezTo>
                  <a:cubicBezTo>
                    <a:pt x="66523" y="434421"/>
                    <a:pt x="77631" y="447779"/>
                    <a:pt x="98418" y="458275"/>
                  </a:cubicBezTo>
                  <a:cubicBezTo>
                    <a:pt x="100164" y="459071"/>
                    <a:pt x="131583" y="473383"/>
                    <a:pt x="215051" y="487219"/>
                  </a:cubicBezTo>
                  <a:cubicBezTo>
                    <a:pt x="217749" y="487696"/>
                    <a:pt x="290902" y="502168"/>
                    <a:pt x="405472" y="503440"/>
                  </a:cubicBezTo>
                  <a:lnTo>
                    <a:pt x="437208" y="487537"/>
                  </a:lnTo>
                  <a:cubicBezTo>
                    <a:pt x="437208" y="478790"/>
                    <a:pt x="430067" y="471634"/>
                    <a:pt x="421340" y="471634"/>
                  </a:cubicBezTo>
                  <a:cubicBezTo>
                    <a:pt x="301058" y="471634"/>
                    <a:pt x="221557" y="456049"/>
                    <a:pt x="220763" y="455890"/>
                  </a:cubicBezTo>
                  <a:cubicBezTo>
                    <a:pt x="141898" y="442691"/>
                    <a:pt x="112383" y="429650"/>
                    <a:pt x="112065" y="429491"/>
                  </a:cubicBezTo>
                  <a:cubicBezTo>
                    <a:pt x="101433" y="424084"/>
                    <a:pt x="97308" y="418995"/>
                    <a:pt x="96990" y="416291"/>
                  </a:cubicBezTo>
                  <a:cubicBezTo>
                    <a:pt x="96673" y="411839"/>
                    <a:pt x="103655" y="404682"/>
                    <a:pt x="107463" y="401979"/>
                  </a:cubicBezTo>
                  <a:cubicBezTo>
                    <a:pt x="114763" y="397049"/>
                    <a:pt x="116508" y="387030"/>
                    <a:pt x="111589" y="379874"/>
                  </a:cubicBezTo>
                  <a:cubicBezTo>
                    <a:pt x="106670" y="372558"/>
                    <a:pt x="96831" y="370809"/>
                    <a:pt x="89532" y="375739"/>
                  </a:cubicBezTo>
                  <a:cubicBezTo>
                    <a:pt x="88739" y="376375"/>
                    <a:pt x="85724" y="378442"/>
                    <a:pt x="82074" y="381782"/>
                  </a:cubicBezTo>
                  <a:cubicBezTo>
                    <a:pt x="55256" y="377329"/>
                    <a:pt x="43355" y="369696"/>
                    <a:pt x="41134" y="363971"/>
                  </a:cubicBezTo>
                  <a:cubicBezTo>
                    <a:pt x="39229" y="358723"/>
                    <a:pt x="44625" y="350771"/>
                    <a:pt x="46211" y="349022"/>
                  </a:cubicBezTo>
                  <a:cubicBezTo>
                    <a:pt x="49861" y="344728"/>
                    <a:pt x="51131" y="338685"/>
                    <a:pt x="49226" y="333437"/>
                  </a:cubicBezTo>
                  <a:cubicBezTo>
                    <a:pt x="47322" y="328030"/>
                    <a:pt x="42879" y="324054"/>
                    <a:pt x="37325" y="322941"/>
                  </a:cubicBezTo>
                  <a:cubicBezTo>
                    <a:pt x="30184" y="321509"/>
                    <a:pt x="31295" y="311013"/>
                    <a:pt x="31612" y="308946"/>
                  </a:cubicBezTo>
                  <a:cubicBezTo>
                    <a:pt x="31771" y="307674"/>
                    <a:pt x="31930" y="306084"/>
                    <a:pt x="31612" y="304652"/>
                  </a:cubicBezTo>
                  <a:cubicBezTo>
                    <a:pt x="32723" y="301790"/>
                    <a:pt x="43038" y="296542"/>
                    <a:pt x="53193" y="294474"/>
                  </a:cubicBezTo>
                  <a:cubicBezTo>
                    <a:pt x="59224" y="293361"/>
                    <a:pt x="63984" y="288749"/>
                    <a:pt x="65571" y="282865"/>
                  </a:cubicBezTo>
                  <a:cubicBezTo>
                    <a:pt x="67158" y="276981"/>
                    <a:pt x="65254" y="270620"/>
                    <a:pt x="60493" y="266644"/>
                  </a:cubicBezTo>
                  <a:cubicBezTo>
                    <a:pt x="54939" y="261873"/>
                    <a:pt x="56367" y="256307"/>
                    <a:pt x="57637" y="253444"/>
                  </a:cubicBezTo>
                  <a:cubicBezTo>
                    <a:pt x="64143" y="240404"/>
                    <a:pt x="115080" y="234361"/>
                    <a:pt x="156655" y="237223"/>
                  </a:cubicBezTo>
                  <a:lnTo>
                    <a:pt x="441810" y="248674"/>
                  </a:lnTo>
                  <a:cubicBezTo>
                    <a:pt x="446729" y="248674"/>
                    <a:pt x="451490" y="246765"/>
                    <a:pt x="454663" y="243108"/>
                  </a:cubicBezTo>
                  <a:cubicBezTo>
                    <a:pt x="457837" y="239291"/>
                    <a:pt x="459107" y="234361"/>
                    <a:pt x="457996" y="229590"/>
                  </a:cubicBezTo>
                  <a:cubicBezTo>
                    <a:pt x="428639" y="90598"/>
                    <a:pt x="446253" y="49409"/>
                    <a:pt x="455139" y="38276"/>
                  </a:cubicBezTo>
                  <a:cubicBezTo>
                    <a:pt x="458789" y="33665"/>
                    <a:pt x="461963" y="32711"/>
                    <a:pt x="463074" y="32551"/>
                  </a:cubicBezTo>
                  <a:cubicBezTo>
                    <a:pt x="464819" y="33028"/>
                    <a:pt x="466089" y="32870"/>
                    <a:pt x="467358" y="32551"/>
                  </a:cubicBezTo>
                  <a:cubicBezTo>
                    <a:pt x="475292" y="42093"/>
                    <a:pt x="486242" y="81215"/>
                    <a:pt x="491478" y="119064"/>
                  </a:cubicBezTo>
                  <a:cubicBezTo>
                    <a:pt x="494493" y="155800"/>
                    <a:pt x="544637" y="221798"/>
                    <a:pt x="556697" y="237223"/>
                  </a:cubicBezTo>
                  <a:cubicBezTo>
                    <a:pt x="578437" y="275709"/>
                    <a:pt x="574628" y="327394"/>
                    <a:pt x="574628" y="328030"/>
                  </a:cubicBezTo>
                  <a:cubicBezTo>
                    <a:pt x="574628" y="328507"/>
                    <a:pt x="574628" y="328825"/>
                    <a:pt x="574628" y="329302"/>
                  </a:cubicBezTo>
                  <a:lnTo>
                    <a:pt x="574628" y="379714"/>
                  </a:lnTo>
                  <a:lnTo>
                    <a:pt x="606365" y="380351"/>
                  </a:lnTo>
                  <a:lnTo>
                    <a:pt x="606365" y="329779"/>
                  </a:lnTo>
                  <a:cubicBezTo>
                    <a:pt x="606841" y="322464"/>
                    <a:pt x="609698" y="265531"/>
                    <a:pt x="583673" y="220207"/>
                  </a:cubicBezTo>
                  <a:close/>
                </a:path>
              </a:pathLst>
            </a:custGeom>
            <a:solidFill>
              <a:srgbClr val="000000"/>
            </a:solidFill>
            <a:ln w="15844" cap="flat">
              <a:noFill/>
              <a:prstDash val="solid"/>
              <a:miter/>
            </a:ln>
          </p:spPr>
          <p:txBody>
            <a:bodyPr rtlCol="0" anchor="ctr"/>
            <a:lstStyle/>
            <a:p>
              <a:endParaRPr lang="ja-JP" altLang="en-US"/>
            </a:p>
          </p:txBody>
        </p:sp>
        <p:sp>
          <p:nvSpPr>
            <p:cNvPr id="178" name="フリーフォーム: 図形 2064">
              <a:extLst>
                <a:ext uri="{FF2B5EF4-FFF2-40B4-BE49-F238E27FC236}">
                  <a16:creationId xmlns:a16="http://schemas.microsoft.com/office/drawing/2014/main" id="{8C6134A0-22EA-9A6A-4BF5-B06F4E182118}"/>
                </a:ext>
              </a:extLst>
            </p:cNvPr>
            <p:cNvSpPr/>
            <p:nvPr/>
          </p:nvSpPr>
          <p:spPr>
            <a:xfrm>
              <a:off x="3176296" y="4977016"/>
              <a:ext cx="405812" cy="144894"/>
            </a:xfrm>
            <a:custGeom>
              <a:avLst/>
              <a:gdLst>
                <a:gd name="connsiteX0" fmla="*/ 341578 w 374584"/>
                <a:gd name="connsiteY0" fmla="*/ 133109 h 133744"/>
                <a:gd name="connsiteX1" fmla="*/ 341578 w 374584"/>
                <a:gd name="connsiteY1" fmla="*/ 133109 h 133744"/>
                <a:gd name="connsiteX2" fmla="*/ 150840 w 374584"/>
                <a:gd name="connsiteY2" fmla="*/ 116888 h 133744"/>
                <a:gd name="connsiteX3" fmla="*/ 33890 w 374584"/>
                <a:gd name="connsiteY3" fmla="*/ 87785 h 133744"/>
                <a:gd name="connsiteX4" fmla="*/ 91 w 374584"/>
                <a:gd name="connsiteY4" fmla="*/ 46914 h 133744"/>
                <a:gd name="connsiteX5" fmla="*/ 25004 w 374584"/>
                <a:gd name="connsiteY5" fmla="*/ 3022 h 133744"/>
                <a:gd name="connsiteX6" fmla="*/ 48965 w 374584"/>
                <a:gd name="connsiteY6" fmla="*/ 7475 h 133744"/>
                <a:gd name="connsiteX7" fmla="*/ 51663 w 374584"/>
                <a:gd name="connsiteY7" fmla="*/ 20515 h 133744"/>
                <a:gd name="connsiteX8" fmla="*/ 44363 w 374584"/>
                <a:gd name="connsiteY8" fmla="*/ 31648 h 133744"/>
                <a:gd name="connsiteX9" fmla="*/ 34367 w 374584"/>
                <a:gd name="connsiteY9" fmla="*/ 44688 h 133744"/>
                <a:gd name="connsiteX10" fmla="*/ 48648 w 374584"/>
                <a:gd name="connsiteY10" fmla="*/ 56774 h 133744"/>
                <a:gd name="connsiteX11" fmla="*/ 156870 w 374584"/>
                <a:gd name="connsiteY11" fmla="*/ 83014 h 133744"/>
                <a:gd name="connsiteX12" fmla="*/ 357288 w 374584"/>
                <a:gd name="connsiteY12" fmla="*/ 98758 h 133744"/>
                <a:gd name="connsiteX13" fmla="*/ 374584 w 374584"/>
                <a:gd name="connsiteY13" fmla="*/ 116093 h 133744"/>
                <a:gd name="connsiteX14" fmla="*/ 373156 w 374584"/>
                <a:gd name="connsiteY14" fmla="*/ 117524 h 133744"/>
                <a:gd name="connsiteX15" fmla="*/ 371728 w 374584"/>
                <a:gd name="connsiteY15" fmla="*/ 116093 h 133744"/>
                <a:gd name="connsiteX16" fmla="*/ 357288 w 374584"/>
                <a:gd name="connsiteY16" fmla="*/ 101621 h 133744"/>
                <a:gd name="connsiteX17" fmla="*/ 156394 w 374584"/>
                <a:gd name="connsiteY17" fmla="*/ 85877 h 133744"/>
                <a:gd name="connsiteX18" fmla="*/ 47379 w 374584"/>
                <a:gd name="connsiteY18" fmla="*/ 59319 h 133744"/>
                <a:gd name="connsiteX19" fmla="*/ 31510 w 374584"/>
                <a:gd name="connsiteY19" fmla="*/ 45006 h 133744"/>
                <a:gd name="connsiteX20" fmla="*/ 42618 w 374584"/>
                <a:gd name="connsiteY20" fmla="*/ 29580 h 133744"/>
                <a:gd name="connsiteX21" fmla="*/ 48648 w 374584"/>
                <a:gd name="connsiteY21" fmla="*/ 20197 h 133744"/>
                <a:gd name="connsiteX22" fmla="*/ 46426 w 374584"/>
                <a:gd name="connsiteY22" fmla="*/ 9383 h 133744"/>
                <a:gd name="connsiteX23" fmla="*/ 26274 w 374584"/>
                <a:gd name="connsiteY23" fmla="*/ 5567 h 133744"/>
                <a:gd name="connsiteX24" fmla="*/ 2630 w 374584"/>
                <a:gd name="connsiteY24" fmla="*/ 47074 h 133744"/>
                <a:gd name="connsiteX25" fmla="*/ 34843 w 374584"/>
                <a:gd name="connsiteY25" fmla="*/ 85718 h 133744"/>
                <a:gd name="connsiteX26" fmla="*/ 151158 w 374584"/>
                <a:gd name="connsiteY26" fmla="*/ 114661 h 133744"/>
                <a:gd name="connsiteX27" fmla="*/ 341420 w 374584"/>
                <a:gd name="connsiteY27" fmla="*/ 130883 h 133744"/>
                <a:gd name="connsiteX28" fmla="*/ 342848 w 374584"/>
                <a:gd name="connsiteY28" fmla="*/ 132314 h 133744"/>
                <a:gd name="connsiteX29" fmla="*/ 341420 w 374584"/>
                <a:gd name="connsiteY29" fmla="*/ 133745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4584" h="133744">
                  <a:moveTo>
                    <a:pt x="341578" y="133109"/>
                  </a:moveTo>
                  <a:lnTo>
                    <a:pt x="341578" y="133109"/>
                  </a:lnTo>
                  <a:cubicBezTo>
                    <a:pt x="225422" y="131837"/>
                    <a:pt x="151634" y="117047"/>
                    <a:pt x="150840" y="116888"/>
                  </a:cubicBezTo>
                  <a:cubicBezTo>
                    <a:pt x="66421" y="102734"/>
                    <a:pt x="35160" y="88421"/>
                    <a:pt x="33890" y="87785"/>
                  </a:cubicBezTo>
                  <a:cubicBezTo>
                    <a:pt x="12627" y="77130"/>
                    <a:pt x="1201" y="63295"/>
                    <a:pt x="91" y="46914"/>
                  </a:cubicBezTo>
                  <a:cubicBezTo>
                    <a:pt x="-1655" y="21947"/>
                    <a:pt x="22306" y="4771"/>
                    <a:pt x="25004" y="3022"/>
                  </a:cubicBezTo>
                  <a:cubicBezTo>
                    <a:pt x="32938" y="-2385"/>
                    <a:pt x="43570" y="-317"/>
                    <a:pt x="48965" y="7475"/>
                  </a:cubicBezTo>
                  <a:cubicBezTo>
                    <a:pt x="51504" y="11292"/>
                    <a:pt x="52615" y="15903"/>
                    <a:pt x="51663" y="20515"/>
                  </a:cubicBezTo>
                  <a:cubicBezTo>
                    <a:pt x="50870" y="25127"/>
                    <a:pt x="48172" y="28944"/>
                    <a:pt x="44363" y="31648"/>
                  </a:cubicBezTo>
                  <a:cubicBezTo>
                    <a:pt x="40238" y="34510"/>
                    <a:pt x="34208" y="41189"/>
                    <a:pt x="34367" y="44688"/>
                  </a:cubicBezTo>
                  <a:cubicBezTo>
                    <a:pt x="34367" y="46755"/>
                    <a:pt x="38334" y="51526"/>
                    <a:pt x="48648" y="56774"/>
                  </a:cubicBezTo>
                  <a:cubicBezTo>
                    <a:pt x="48965" y="56774"/>
                    <a:pt x="77687" y="69815"/>
                    <a:pt x="156870" y="83014"/>
                  </a:cubicBezTo>
                  <a:cubicBezTo>
                    <a:pt x="157664" y="83173"/>
                    <a:pt x="236371" y="98758"/>
                    <a:pt x="357288" y="98758"/>
                  </a:cubicBezTo>
                  <a:cubicBezTo>
                    <a:pt x="366809" y="98758"/>
                    <a:pt x="374584" y="106551"/>
                    <a:pt x="374584" y="116093"/>
                  </a:cubicBezTo>
                  <a:cubicBezTo>
                    <a:pt x="374584" y="116888"/>
                    <a:pt x="373950" y="117524"/>
                    <a:pt x="373156" y="117524"/>
                  </a:cubicBezTo>
                  <a:cubicBezTo>
                    <a:pt x="372363" y="117524"/>
                    <a:pt x="371728" y="116888"/>
                    <a:pt x="371728" y="116093"/>
                  </a:cubicBezTo>
                  <a:cubicBezTo>
                    <a:pt x="371728" y="108141"/>
                    <a:pt x="365222" y="101621"/>
                    <a:pt x="357288" y="101621"/>
                  </a:cubicBezTo>
                  <a:cubicBezTo>
                    <a:pt x="235895" y="101621"/>
                    <a:pt x="157188" y="86036"/>
                    <a:pt x="156394" y="85877"/>
                  </a:cubicBezTo>
                  <a:cubicBezTo>
                    <a:pt x="77687" y="72677"/>
                    <a:pt x="47696" y="59478"/>
                    <a:pt x="47379" y="59319"/>
                  </a:cubicBezTo>
                  <a:cubicBezTo>
                    <a:pt x="36112" y="53594"/>
                    <a:pt x="31828" y="48187"/>
                    <a:pt x="31510" y="45006"/>
                  </a:cubicBezTo>
                  <a:cubicBezTo>
                    <a:pt x="31193" y="39758"/>
                    <a:pt x="38651" y="32284"/>
                    <a:pt x="42618" y="29580"/>
                  </a:cubicBezTo>
                  <a:cubicBezTo>
                    <a:pt x="45792" y="27354"/>
                    <a:pt x="48013" y="24014"/>
                    <a:pt x="48648" y="20197"/>
                  </a:cubicBezTo>
                  <a:cubicBezTo>
                    <a:pt x="49283" y="16381"/>
                    <a:pt x="48648" y="12564"/>
                    <a:pt x="46426" y="9383"/>
                  </a:cubicBezTo>
                  <a:cubicBezTo>
                    <a:pt x="41983" y="2704"/>
                    <a:pt x="32938" y="1114"/>
                    <a:pt x="26274" y="5567"/>
                  </a:cubicBezTo>
                  <a:cubicBezTo>
                    <a:pt x="23735" y="7316"/>
                    <a:pt x="1043" y="23537"/>
                    <a:pt x="2630" y="47074"/>
                  </a:cubicBezTo>
                  <a:cubicBezTo>
                    <a:pt x="3740" y="62499"/>
                    <a:pt x="14531" y="75540"/>
                    <a:pt x="34843" y="85718"/>
                  </a:cubicBezTo>
                  <a:cubicBezTo>
                    <a:pt x="36112" y="86354"/>
                    <a:pt x="67055" y="100508"/>
                    <a:pt x="151158" y="114661"/>
                  </a:cubicBezTo>
                  <a:cubicBezTo>
                    <a:pt x="151951" y="114820"/>
                    <a:pt x="225580" y="129610"/>
                    <a:pt x="341420" y="130883"/>
                  </a:cubicBezTo>
                  <a:cubicBezTo>
                    <a:pt x="342213" y="130883"/>
                    <a:pt x="342848" y="131519"/>
                    <a:pt x="342848" y="132314"/>
                  </a:cubicBezTo>
                  <a:cubicBezTo>
                    <a:pt x="342848" y="133109"/>
                    <a:pt x="342213" y="133745"/>
                    <a:pt x="341420" y="133745"/>
                  </a:cubicBezTo>
                  <a:close/>
                </a:path>
              </a:pathLst>
            </a:custGeom>
            <a:solidFill>
              <a:srgbClr val="000000"/>
            </a:solidFill>
            <a:ln w="15844" cap="flat">
              <a:noFill/>
              <a:prstDash val="solid"/>
              <a:miter/>
            </a:ln>
          </p:spPr>
          <p:txBody>
            <a:bodyPr rtlCol="0" anchor="ctr"/>
            <a:lstStyle/>
            <a:p>
              <a:endParaRPr lang="ja-JP" altLang="en-US"/>
            </a:p>
          </p:txBody>
        </p:sp>
        <p:sp>
          <p:nvSpPr>
            <p:cNvPr id="179" name="フリーフォーム: 図形 2065">
              <a:extLst>
                <a:ext uri="{FF2B5EF4-FFF2-40B4-BE49-F238E27FC236}">
                  <a16:creationId xmlns:a16="http://schemas.microsoft.com/office/drawing/2014/main" id="{AA819176-72ED-F19D-1F15-5EA69D108809}"/>
                </a:ext>
              </a:extLst>
            </p:cNvPr>
            <p:cNvSpPr/>
            <p:nvPr/>
          </p:nvSpPr>
          <p:spPr>
            <a:xfrm>
              <a:off x="3186882" y="4856759"/>
              <a:ext cx="215418" cy="41866"/>
            </a:xfrm>
            <a:custGeom>
              <a:avLst/>
              <a:gdLst>
                <a:gd name="connsiteX0" fmla="*/ 182962 w 198841"/>
                <a:gd name="connsiteY0" fmla="*/ 38644 h 38644"/>
                <a:gd name="connsiteX1" fmla="*/ 198831 w 198841"/>
                <a:gd name="connsiteY1" fmla="*/ 23377 h 38644"/>
                <a:gd name="connsiteX2" fmla="*/ 183597 w 198841"/>
                <a:gd name="connsiteY2" fmla="*/ 6838 h 38644"/>
                <a:gd name="connsiteX3" fmla="*/ 15868 w 198841"/>
                <a:gd name="connsiteY3" fmla="*/ 0 h 38644"/>
                <a:gd name="connsiteX4" fmla="*/ 0 w 198841"/>
                <a:gd name="connsiteY4" fmla="*/ 15903 h 38644"/>
                <a:gd name="connsiteX5" fmla="*/ 15868 w 198841"/>
                <a:gd name="connsiteY5" fmla="*/ 31806 h 38644"/>
                <a:gd name="connsiteX6" fmla="*/ 182327 w 198841"/>
                <a:gd name="connsiteY6" fmla="*/ 38644 h 38644"/>
                <a:gd name="connsiteX7" fmla="*/ 182962 w 198841"/>
                <a:gd name="connsiteY7" fmla="*/ 38644 h 3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841" h="38644">
                  <a:moveTo>
                    <a:pt x="182962" y="38644"/>
                  </a:moveTo>
                  <a:cubicBezTo>
                    <a:pt x="191373" y="38644"/>
                    <a:pt x="198513" y="31965"/>
                    <a:pt x="198831" y="23377"/>
                  </a:cubicBezTo>
                  <a:cubicBezTo>
                    <a:pt x="199148" y="14631"/>
                    <a:pt x="192483" y="7156"/>
                    <a:pt x="183597" y="6838"/>
                  </a:cubicBezTo>
                  <a:cubicBezTo>
                    <a:pt x="167094" y="6202"/>
                    <a:pt x="22851" y="0"/>
                    <a:pt x="15868" y="0"/>
                  </a:cubicBezTo>
                  <a:cubicBezTo>
                    <a:pt x="7141" y="0"/>
                    <a:pt x="0" y="7156"/>
                    <a:pt x="0" y="15903"/>
                  </a:cubicBezTo>
                  <a:cubicBezTo>
                    <a:pt x="0" y="24650"/>
                    <a:pt x="7141" y="31806"/>
                    <a:pt x="15868" y="31806"/>
                  </a:cubicBezTo>
                  <a:cubicBezTo>
                    <a:pt x="21422" y="31806"/>
                    <a:pt x="118378" y="35941"/>
                    <a:pt x="182327" y="38644"/>
                  </a:cubicBezTo>
                  <a:cubicBezTo>
                    <a:pt x="182486" y="38644"/>
                    <a:pt x="182804" y="38644"/>
                    <a:pt x="182962" y="38644"/>
                  </a:cubicBezTo>
                  <a:close/>
                </a:path>
              </a:pathLst>
            </a:custGeom>
            <a:solidFill>
              <a:srgbClr val="000000"/>
            </a:solidFill>
            <a:ln w="15844" cap="flat">
              <a:noFill/>
              <a:prstDash val="solid"/>
              <a:miter/>
            </a:ln>
          </p:spPr>
          <p:txBody>
            <a:bodyPr rtlCol="0" anchor="ctr"/>
            <a:lstStyle/>
            <a:p>
              <a:endParaRPr lang="ja-JP" altLang="en-US"/>
            </a:p>
          </p:txBody>
        </p:sp>
        <p:sp>
          <p:nvSpPr>
            <p:cNvPr id="180" name="フリーフォーム: 図形 2066">
              <a:extLst>
                <a:ext uri="{FF2B5EF4-FFF2-40B4-BE49-F238E27FC236}">
                  <a16:creationId xmlns:a16="http://schemas.microsoft.com/office/drawing/2014/main" id="{6CA59DCD-63A3-0288-4588-59A13FBB1629}"/>
                </a:ext>
              </a:extLst>
            </p:cNvPr>
            <p:cNvSpPr/>
            <p:nvPr/>
          </p:nvSpPr>
          <p:spPr>
            <a:xfrm>
              <a:off x="3185163" y="4855209"/>
              <a:ext cx="218512" cy="44966"/>
            </a:xfrm>
            <a:custGeom>
              <a:avLst/>
              <a:gdLst>
                <a:gd name="connsiteX0" fmla="*/ 184549 w 201697"/>
                <a:gd name="connsiteY0" fmla="*/ 41507 h 41506"/>
                <a:gd name="connsiteX1" fmla="*/ 183756 w 201697"/>
                <a:gd name="connsiteY1" fmla="*/ 41507 h 41506"/>
                <a:gd name="connsiteX2" fmla="*/ 17296 w 201697"/>
                <a:gd name="connsiteY2" fmla="*/ 34668 h 41506"/>
                <a:gd name="connsiteX3" fmla="*/ 0 w 201697"/>
                <a:gd name="connsiteY3" fmla="*/ 17334 h 41506"/>
                <a:gd name="connsiteX4" fmla="*/ 17296 w 201697"/>
                <a:gd name="connsiteY4" fmla="*/ 0 h 41506"/>
                <a:gd name="connsiteX5" fmla="*/ 182010 w 201697"/>
                <a:gd name="connsiteY5" fmla="*/ 6838 h 41506"/>
                <a:gd name="connsiteX6" fmla="*/ 185025 w 201697"/>
                <a:gd name="connsiteY6" fmla="*/ 6838 h 41506"/>
                <a:gd name="connsiteX7" fmla="*/ 197085 w 201697"/>
                <a:gd name="connsiteY7" fmla="*/ 12563 h 41506"/>
                <a:gd name="connsiteX8" fmla="*/ 201687 w 201697"/>
                <a:gd name="connsiteY8" fmla="*/ 24968 h 41506"/>
                <a:gd name="connsiteX9" fmla="*/ 184390 w 201697"/>
                <a:gd name="connsiteY9" fmla="*/ 41507 h 41506"/>
                <a:gd name="connsiteX10" fmla="*/ 17296 w 201697"/>
                <a:gd name="connsiteY10" fmla="*/ 2703 h 41506"/>
                <a:gd name="connsiteX11" fmla="*/ 2856 w 201697"/>
                <a:gd name="connsiteY11" fmla="*/ 17175 h 41506"/>
                <a:gd name="connsiteX12" fmla="*/ 17296 w 201697"/>
                <a:gd name="connsiteY12" fmla="*/ 31647 h 41506"/>
                <a:gd name="connsiteX13" fmla="*/ 183756 w 201697"/>
                <a:gd name="connsiteY13" fmla="*/ 38485 h 41506"/>
                <a:gd name="connsiteX14" fmla="*/ 184390 w 201697"/>
                <a:gd name="connsiteY14" fmla="*/ 38485 h 41506"/>
                <a:gd name="connsiteX15" fmla="*/ 198831 w 201697"/>
                <a:gd name="connsiteY15" fmla="*/ 24650 h 41506"/>
                <a:gd name="connsiteX16" fmla="*/ 195022 w 201697"/>
                <a:gd name="connsiteY16" fmla="*/ 14154 h 41506"/>
                <a:gd name="connsiteX17" fmla="*/ 185025 w 201697"/>
                <a:gd name="connsiteY17" fmla="*/ 9542 h 41506"/>
                <a:gd name="connsiteX18" fmla="*/ 182010 w 201697"/>
                <a:gd name="connsiteY18" fmla="*/ 9542 h 41506"/>
                <a:gd name="connsiteX19" fmla="*/ 17296 w 201697"/>
                <a:gd name="connsiteY19" fmla="*/ 2703 h 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697" h="41506">
                  <a:moveTo>
                    <a:pt x="184549" y="41507"/>
                  </a:moveTo>
                  <a:lnTo>
                    <a:pt x="183756" y="41507"/>
                  </a:lnTo>
                  <a:cubicBezTo>
                    <a:pt x="122345" y="38803"/>
                    <a:pt x="23009" y="34668"/>
                    <a:pt x="17296" y="34668"/>
                  </a:cubicBezTo>
                  <a:cubicBezTo>
                    <a:pt x="7776" y="34668"/>
                    <a:pt x="0" y="26876"/>
                    <a:pt x="0" y="17334"/>
                  </a:cubicBezTo>
                  <a:cubicBezTo>
                    <a:pt x="0" y="7792"/>
                    <a:pt x="7776" y="0"/>
                    <a:pt x="17296" y="0"/>
                  </a:cubicBezTo>
                  <a:cubicBezTo>
                    <a:pt x="23168" y="0"/>
                    <a:pt x="122980" y="4294"/>
                    <a:pt x="182010" y="6838"/>
                  </a:cubicBezTo>
                  <a:lnTo>
                    <a:pt x="185025" y="6838"/>
                  </a:lnTo>
                  <a:cubicBezTo>
                    <a:pt x="189627" y="7156"/>
                    <a:pt x="193912" y="9224"/>
                    <a:pt x="197085" y="12563"/>
                  </a:cubicBezTo>
                  <a:cubicBezTo>
                    <a:pt x="200259" y="15903"/>
                    <a:pt x="201846" y="20356"/>
                    <a:pt x="201687" y="24968"/>
                  </a:cubicBezTo>
                  <a:cubicBezTo>
                    <a:pt x="201370" y="34350"/>
                    <a:pt x="193753" y="41507"/>
                    <a:pt x="184390" y="41507"/>
                  </a:cubicBezTo>
                  <a:close/>
                  <a:moveTo>
                    <a:pt x="17296" y="2703"/>
                  </a:moveTo>
                  <a:cubicBezTo>
                    <a:pt x="9362" y="2703"/>
                    <a:pt x="2856" y="9224"/>
                    <a:pt x="2856" y="17175"/>
                  </a:cubicBezTo>
                  <a:cubicBezTo>
                    <a:pt x="2856" y="25127"/>
                    <a:pt x="9362" y="31647"/>
                    <a:pt x="17296" y="31647"/>
                  </a:cubicBezTo>
                  <a:cubicBezTo>
                    <a:pt x="23009" y="31647"/>
                    <a:pt x="119965" y="35782"/>
                    <a:pt x="183756" y="38485"/>
                  </a:cubicBezTo>
                  <a:lnTo>
                    <a:pt x="184390" y="38485"/>
                  </a:lnTo>
                  <a:cubicBezTo>
                    <a:pt x="192166" y="38485"/>
                    <a:pt x="198514" y="32442"/>
                    <a:pt x="198831" y="24650"/>
                  </a:cubicBezTo>
                  <a:cubicBezTo>
                    <a:pt x="198990" y="20833"/>
                    <a:pt x="197720" y="17016"/>
                    <a:pt x="195022" y="14154"/>
                  </a:cubicBezTo>
                  <a:cubicBezTo>
                    <a:pt x="192483" y="11291"/>
                    <a:pt x="188834" y="9701"/>
                    <a:pt x="185025" y="9542"/>
                  </a:cubicBezTo>
                  <a:lnTo>
                    <a:pt x="182010" y="9542"/>
                  </a:lnTo>
                  <a:cubicBezTo>
                    <a:pt x="80135" y="5089"/>
                    <a:pt x="21581" y="2703"/>
                    <a:pt x="17296" y="2703"/>
                  </a:cubicBezTo>
                  <a:close/>
                </a:path>
              </a:pathLst>
            </a:custGeom>
            <a:solidFill>
              <a:srgbClr val="000000"/>
            </a:solidFill>
            <a:ln w="15844" cap="flat">
              <a:noFill/>
              <a:prstDash val="solid"/>
              <a:miter/>
            </a:ln>
          </p:spPr>
          <p:txBody>
            <a:bodyPr rtlCol="0" anchor="ctr"/>
            <a:lstStyle/>
            <a:p>
              <a:endParaRPr lang="ja-JP" altLang="en-US"/>
            </a:p>
          </p:txBody>
        </p:sp>
        <p:sp>
          <p:nvSpPr>
            <p:cNvPr id="181" name="フリーフォーム: 図形 2067">
              <a:extLst>
                <a:ext uri="{FF2B5EF4-FFF2-40B4-BE49-F238E27FC236}">
                  <a16:creationId xmlns:a16="http://schemas.microsoft.com/office/drawing/2014/main" id="{3F17B4C5-5274-4681-B8C6-5669F35B35CC}"/>
                </a:ext>
              </a:extLst>
            </p:cNvPr>
            <p:cNvSpPr/>
            <p:nvPr/>
          </p:nvSpPr>
          <p:spPr>
            <a:xfrm>
              <a:off x="3236390" y="4973527"/>
              <a:ext cx="292265" cy="39496"/>
            </a:xfrm>
            <a:custGeom>
              <a:avLst/>
              <a:gdLst>
                <a:gd name="connsiteX0" fmla="*/ 134884 w 269775"/>
                <a:gd name="connsiteY0" fmla="*/ 36457 h 36457"/>
                <a:gd name="connsiteX1" fmla="*/ 135519 w 269775"/>
                <a:gd name="connsiteY1" fmla="*/ 36457 h 36457"/>
                <a:gd name="connsiteX2" fmla="*/ 254532 w 269775"/>
                <a:gd name="connsiteY2" fmla="*/ 31845 h 36457"/>
                <a:gd name="connsiteX3" fmla="*/ 269765 w 269775"/>
                <a:gd name="connsiteY3" fmla="*/ 15306 h 36457"/>
                <a:gd name="connsiteX4" fmla="*/ 253262 w 269775"/>
                <a:gd name="connsiteY4" fmla="*/ 39 h 36457"/>
                <a:gd name="connsiteX5" fmla="*/ 134725 w 269775"/>
                <a:gd name="connsiteY5" fmla="*/ 4651 h 36457"/>
                <a:gd name="connsiteX6" fmla="*/ 16188 w 269775"/>
                <a:gd name="connsiteY6" fmla="*/ 2425 h 36457"/>
                <a:gd name="connsiteX7" fmla="*/ 3 w 269775"/>
                <a:gd name="connsiteY7" fmla="*/ 18010 h 36457"/>
                <a:gd name="connsiteX8" fmla="*/ 15554 w 269775"/>
                <a:gd name="connsiteY8" fmla="*/ 34231 h 36457"/>
                <a:gd name="connsiteX9" fmla="*/ 134567 w 269775"/>
                <a:gd name="connsiteY9" fmla="*/ 36457 h 36457"/>
                <a:gd name="connsiteX10" fmla="*/ 134884 w 269775"/>
                <a:gd name="connsiteY10" fmla="*/ 36457 h 3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775" h="36457">
                  <a:moveTo>
                    <a:pt x="134884" y="36457"/>
                  </a:moveTo>
                  <a:cubicBezTo>
                    <a:pt x="134884" y="36457"/>
                    <a:pt x="135360" y="36457"/>
                    <a:pt x="135519" y="36457"/>
                  </a:cubicBezTo>
                  <a:lnTo>
                    <a:pt x="254532" y="31845"/>
                  </a:lnTo>
                  <a:cubicBezTo>
                    <a:pt x="263259" y="31527"/>
                    <a:pt x="270082" y="24053"/>
                    <a:pt x="269765" y="15306"/>
                  </a:cubicBezTo>
                  <a:cubicBezTo>
                    <a:pt x="269448" y="6560"/>
                    <a:pt x="261990" y="-597"/>
                    <a:pt x="253262" y="39"/>
                  </a:cubicBezTo>
                  <a:lnTo>
                    <a:pt x="134725" y="4651"/>
                  </a:lnTo>
                  <a:lnTo>
                    <a:pt x="16188" y="2425"/>
                  </a:lnTo>
                  <a:cubicBezTo>
                    <a:pt x="7302" y="2425"/>
                    <a:pt x="161" y="9263"/>
                    <a:pt x="3" y="18010"/>
                  </a:cubicBezTo>
                  <a:cubicBezTo>
                    <a:pt x="-156" y="26757"/>
                    <a:pt x="6826" y="34072"/>
                    <a:pt x="15554" y="34231"/>
                  </a:cubicBezTo>
                  <a:lnTo>
                    <a:pt x="134567" y="36457"/>
                  </a:lnTo>
                  <a:lnTo>
                    <a:pt x="134884" y="36457"/>
                  </a:lnTo>
                  <a:close/>
                </a:path>
              </a:pathLst>
            </a:custGeom>
            <a:solidFill>
              <a:srgbClr val="000000"/>
            </a:solidFill>
            <a:ln w="15844" cap="flat">
              <a:noFill/>
              <a:prstDash val="solid"/>
              <a:miter/>
            </a:ln>
          </p:spPr>
          <p:txBody>
            <a:bodyPr rtlCol="0" anchor="ctr"/>
            <a:lstStyle/>
            <a:p>
              <a:endParaRPr lang="ja-JP" altLang="en-US"/>
            </a:p>
          </p:txBody>
        </p:sp>
        <p:sp>
          <p:nvSpPr>
            <p:cNvPr id="182" name="フリーフォーム: 図形 2068">
              <a:extLst>
                <a:ext uri="{FF2B5EF4-FFF2-40B4-BE49-F238E27FC236}">
                  <a16:creationId xmlns:a16="http://schemas.microsoft.com/office/drawing/2014/main" id="{D3CD4FDA-A0B6-4E7F-446B-FDFAE1BD7BE6}"/>
                </a:ext>
              </a:extLst>
            </p:cNvPr>
            <p:cNvSpPr/>
            <p:nvPr/>
          </p:nvSpPr>
          <p:spPr>
            <a:xfrm>
              <a:off x="3235006" y="4971973"/>
              <a:ext cx="295538" cy="42601"/>
            </a:xfrm>
            <a:custGeom>
              <a:avLst/>
              <a:gdLst>
                <a:gd name="connsiteX0" fmla="*/ 136160 w 272796"/>
                <a:gd name="connsiteY0" fmla="*/ 39324 h 39323"/>
                <a:gd name="connsiteX1" fmla="*/ 135843 w 272796"/>
                <a:gd name="connsiteY1" fmla="*/ 39324 h 39323"/>
                <a:gd name="connsiteX2" fmla="*/ 16830 w 272796"/>
                <a:gd name="connsiteY2" fmla="*/ 37097 h 39323"/>
                <a:gd name="connsiteX3" fmla="*/ 4770 w 272796"/>
                <a:gd name="connsiteY3" fmla="*/ 31849 h 39323"/>
                <a:gd name="connsiteX4" fmla="*/ 10 w 272796"/>
                <a:gd name="connsiteY4" fmla="*/ 19445 h 39323"/>
                <a:gd name="connsiteX5" fmla="*/ 17624 w 272796"/>
                <a:gd name="connsiteY5" fmla="*/ 2429 h 39323"/>
                <a:gd name="connsiteX6" fmla="*/ 136319 w 272796"/>
                <a:gd name="connsiteY6" fmla="*/ 4655 h 39323"/>
                <a:gd name="connsiteX7" fmla="*/ 254856 w 272796"/>
                <a:gd name="connsiteY7" fmla="*/ 43 h 39323"/>
                <a:gd name="connsiteX8" fmla="*/ 266916 w 272796"/>
                <a:gd name="connsiteY8" fmla="*/ 4337 h 39323"/>
                <a:gd name="connsiteX9" fmla="*/ 272787 w 272796"/>
                <a:gd name="connsiteY9" fmla="*/ 16742 h 39323"/>
                <a:gd name="connsiteX10" fmla="*/ 256126 w 272796"/>
                <a:gd name="connsiteY10" fmla="*/ 34712 h 39323"/>
                <a:gd name="connsiteX11" fmla="*/ 136478 w 272796"/>
                <a:gd name="connsiteY11" fmla="*/ 39324 h 39323"/>
                <a:gd name="connsiteX12" fmla="*/ 17465 w 272796"/>
                <a:gd name="connsiteY12" fmla="*/ 5132 h 39323"/>
                <a:gd name="connsiteX13" fmla="*/ 2708 w 272796"/>
                <a:gd name="connsiteY13" fmla="*/ 19445 h 39323"/>
                <a:gd name="connsiteX14" fmla="*/ 6833 w 272796"/>
                <a:gd name="connsiteY14" fmla="*/ 29782 h 39323"/>
                <a:gd name="connsiteX15" fmla="*/ 16989 w 272796"/>
                <a:gd name="connsiteY15" fmla="*/ 34235 h 39323"/>
                <a:gd name="connsiteX16" fmla="*/ 136002 w 272796"/>
                <a:gd name="connsiteY16" fmla="*/ 36461 h 39323"/>
                <a:gd name="connsiteX17" fmla="*/ 136319 w 272796"/>
                <a:gd name="connsiteY17" fmla="*/ 37892 h 39323"/>
                <a:gd name="connsiteX18" fmla="*/ 136319 w 272796"/>
                <a:gd name="connsiteY18" fmla="*/ 36461 h 39323"/>
                <a:gd name="connsiteX19" fmla="*/ 136319 w 272796"/>
                <a:gd name="connsiteY19" fmla="*/ 37892 h 39323"/>
                <a:gd name="connsiteX20" fmla="*/ 136637 w 272796"/>
                <a:gd name="connsiteY20" fmla="*/ 36461 h 39323"/>
                <a:gd name="connsiteX21" fmla="*/ 255967 w 272796"/>
                <a:gd name="connsiteY21" fmla="*/ 31849 h 39323"/>
                <a:gd name="connsiteX22" fmla="*/ 269931 w 272796"/>
                <a:gd name="connsiteY22" fmla="*/ 16742 h 39323"/>
                <a:gd name="connsiteX23" fmla="*/ 265012 w 272796"/>
                <a:gd name="connsiteY23" fmla="*/ 6246 h 39323"/>
                <a:gd name="connsiteX24" fmla="*/ 255015 w 272796"/>
                <a:gd name="connsiteY24" fmla="*/ 2747 h 39323"/>
                <a:gd name="connsiteX25" fmla="*/ 136319 w 272796"/>
                <a:gd name="connsiteY25" fmla="*/ 7359 h 39323"/>
                <a:gd name="connsiteX26" fmla="*/ 17624 w 272796"/>
                <a:gd name="connsiteY26" fmla="*/ 5132 h 3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796" h="39323">
                  <a:moveTo>
                    <a:pt x="136160" y="39324"/>
                  </a:moveTo>
                  <a:lnTo>
                    <a:pt x="135843" y="39324"/>
                  </a:lnTo>
                  <a:lnTo>
                    <a:pt x="16830" y="37097"/>
                  </a:lnTo>
                  <a:cubicBezTo>
                    <a:pt x="12228" y="37097"/>
                    <a:pt x="7944" y="35189"/>
                    <a:pt x="4770" y="31849"/>
                  </a:cubicBezTo>
                  <a:cubicBezTo>
                    <a:pt x="1597" y="28510"/>
                    <a:pt x="-149" y="24057"/>
                    <a:pt x="10" y="19445"/>
                  </a:cubicBezTo>
                  <a:cubicBezTo>
                    <a:pt x="169" y="10062"/>
                    <a:pt x="7944" y="2588"/>
                    <a:pt x="17624" y="2429"/>
                  </a:cubicBezTo>
                  <a:lnTo>
                    <a:pt x="136319" y="4655"/>
                  </a:lnTo>
                  <a:lnTo>
                    <a:pt x="254856" y="43"/>
                  </a:lnTo>
                  <a:cubicBezTo>
                    <a:pt x="259140" y="-275"/>
                    <a:pt x="263584" y="1156"/>
                    <a:pt x="266916" y="4337"/>
                  </a:cubicBezTo>
                  <a:cubicBezTo>
                    <a:pt x="270407" y="7518"/>
                    <a:pt x="272629" y="11971"/>
                    <a:pt x="272787" y="16742"/>
                  </a:cubicBezTo>
                  <a:cubicBezTo>
                    <a:pt x="273105" y="26283"/>
                    <a:pt x="265646" y="34394"/>
                    <a:pt x="256126" y="34712"/>
                  </a:cubicBezTo>
                  <a:lnTo>
                    <a:pt x="136478" y="39324"/>
                  </a:lnTo>
                  <a:close/>
                  <a:moveTo>
                    <a:pt x="17465" y="5132"/>
                  </a:moveTo>
                  <a:cubicBezTo>
                    <a:pt x="9213" y="5132"/>
                    <a:pt x="2866" y="11334"/>
                    <a:pt x="2708" y="19445"/>
                  </a:cubicBezTo>
                  <a:cubicBezTo>
                    <a:pt x="2708" y="23262"/>
                    <a:pt x="4136" y="27078"/>
                    <a:pt x="6833" y="29782"/>
                  </a:cubicBezTo>
                  <a:cubicBezTo>
                    <a:pt x="9531" y="32645"/>
                    <a:pt x="13181" y="34235"/>
                    <a:pt x="16989" y="34235"/>
                  </a:cubicBezTo>
                  <a:lnTo>
                    <a:pt x="136002" y="36461"/>
                  </a:lnTo>
                  <a:lnTo>
                    <a:pt x="136319" y="37892"/>
                  </a:lnTo>
                  <a:lnTo>
                    <a:pt x="136319" y="36461"/>
                  </a:lnTo>
                  <a:lnTo>
                    <a:pt x="136319" y="37892"/>
                  </a:lnTo>
                  <a:lnTo>
                    <a:pt x="136637" y="36461"/>
                  </a:lnTo>
                  <a:lnTo>
                    <a:pt x="255967" y="31849"/>
                  </a:lnTo>
                  <a:cubicBezTo>
                    <a:pt x="263901" y="31531"/>
                    <a:pt x="270248" y="24852"/>
                    <a:pt x="269931" y="16742"/>
                  </a:cubicBezTo>
                  <a:cubicBezTo>
                    <a:pt x="269931" y="12766"/>
                    <a:pt x="268027" y="8949"/>
                    <a:pt x="265012" y="6246"/>
                  </a:cubicBezTo>
                  <a:cubicBezTo>
                    <a:pt x="262155" y="3701"/>
                    <a:pt x="258506" y="2429"/>
                    <a:pt x="255015" y="2747"/>
                  </a:cubicBezTo>
                  <a:lnTo>
                    <a:pt x="136319" y="7359"/>
                  </a:lnTo>
                  <a:lnTo>
                    <a:pt x="17624" y="5132"/>
                  </a:lnTo>
                  <a:close/>
                </a:path>
              </a:pathLst>
            </a:custGeom>
            <a:solidFill>
              <a:srgbClr val="000000"/>
            </a:solidFill>
            <a:ln w="15844" cap="flat">
              <a:noFill/>
              <a:prstDash val="solid"/>
              <a:miter/>
            </a:ln>
          </p:spPr>
          <p:txBody>
            <a:bodyPr rtlCol="0" anchor="ctr"/>
            <a:lstStyle/>
            <a:p>
              <a:endParaRPr lang="ja-JP" altLang="en-US"/>
            </a:p>
          </p:txBody>
        </p:sp>
        <p:sp>
          <p:nvSpPr>
            <p:cNvPr id="183" name="フリーフォーム: 図形 2069">
              <a:extLst>
                <a:ext uri="{FF2B5EF4-FFF2-40B4-BE49-F238E27FC236}">
                  <a16:creationId xmlns:a16="http://schemas.microsoft.com/office/drawing/2014/main" id="{1558D013-AD58-2A31-8708-47D460E073E0}"/>
                </a:ext>
              </a:extLst>
            </p:cNvPr>
            <p:cNvSpPr/>
            <p:nvPr/>
          </p:nvSpPr>
          <p:spPr>
            <a:xfrm>
              <a:off x="3159522" y="4916359"/>
              <a:ext cx="242791" cy="44461"/>
            </a:xfrm>
            <a:custGeom>
              <a:avLst/>
              <a:gdLst>
                <a:gd name="connsiteX0" fmla="*/ 208217 w 224108"/>
                <a:gd name="connsiteY0" fmla="*/ 41040 h 41040"/>
                <a:gd name="connsiteX1" fmla="*/ 224085 w 224108"/>
                <a:gd name="connsiteY1" fmla="*/ 25933 h 41040"/>
                <a:gd name="connsiteX2" fmla="*/ 209010 w 224108"/>
                <a:gd name="connsiteY2" fmla="*/ 9234 h 41040"/>
                <a:gd name="connsiteX3" fmla="*/ 16685 w 224108"/>
                <a:gd name="connsiteY3" fmla="*/ 11 h 41040"/>
                <a:gd name="connsiteX4" fmla="*/ 23 w 224108"/>
                <a:gd name="connsiteY4" fmla="*/ 15119 h 41040"/>
                <a:gd name="connsiteX5" fmla="*/ 15098 w 224108"/>
                <a:gd name="connsiteY5" fmla="*/ 31817 h 41040"/>
                <a:gd name="connsiteX6" fmla="*/ 207423 w 224108"/>
                <a:gd name="connsiteY6" fmla="*/ 41040 h 41040"/>
                <a:gd name="connsiteX7" fmla="*/ 208217 w 224108"/>
                <a:gd name="connsiteY7" fmla="*/ 41040 h 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08" h="41040">
                  <a:moveTo>
                    <a:pt x="208217" y="41040"/>
                  </a:moveTo>
                  <a:cubicBezTo>
                    <a:pt x="216627" y="41040"/>
                    <a:pt x="223609" y="34361"/>
                    <a:pt x="224085" y="25933"/>
                  </a:cubicBezTo>
                  <a:cubicBezTo>
                    <a:pt x="224561" y="17186"/>
                    <a:pt x="217737" y="9712"/>
                    <a:pt x="209010" y="9234"/>
                  </a:cubicBezTo>
                  <a:lnTo>
                    <a:pt x="16685" y="11"/>
                  </a:lnTo>
                  <a:cubicBezTo>
                    <a:pt x="8116" y="-307"/>
                    <a:pt x="500" y="6372"/>
                    <a:pt x="23" y="15119"/>
                  </a:cubicBezTo>
                  <a:cubicBezTo>
                    <a:pt x="-453" y="23865"/>
                    <a:pt x="6371" y="31340"/>
                    <a:pt x="15098" y="31817"/>
                  </a:cubicBezTo>
                  <a:lnTo>
                    <a:pt x="207423" y="41040"/>
                  </a:lnTo>
                  <a:cubicBezTo>
                    <a:pt x="207423" y="41040"/>
                    <a:pt x="207899" y="41040"/>
                    <a:pt x="208217" y="41040"/>
                  </a:cubicBezTo>
                  <a:close/>
                </a:path>
              </a:pathLst>
            </a:custGeom>
            <a:solidFill>
              <a:srgbClr val="000000"/>
            </a:solidFill>
            <a:ln w="15844" cap="flat">
              <a:noFill/>
              <a:prstDash val="solid"/>
              <a:miter/>
            </a:ln>
          </p:spPr>
          <p:txBody>
            <a:bodyPr rtlCol="0" anchor="ctr"/>
            <a:lstStyle/>
            <a:p>
              <a:endParaRPr lang="ja-JP" altLang="en-US"/>
            </a:p>
          </p:txBody>
        </p:sp>
        <p:sp>
          <p:nvSpPr>
            <p:cNvPr id="184" name="フリーフォーム: 図形 2070">
              <a:extLst>
                <a:ext uri="{FF2B5EF4-FFF2-40B4-BE49-F238E27FC236}">
                  <a16:creationId xmlns:a16="http://schemas.microsoft.com/office/drawing/2014/main" id="{00789ECC-2DDF-D7E4-66E1-C75EC91ACC5C}"/>
                </a:ext>
              </a:extLst>
            </p:cNvPr>
            <p:cNvSpPr/>
            <p:nvPr/>
          </p:nvSpPr>
          <p:spPr>
            <a:xfrm>
              <a:off x="3157977" y="4914809"/>
              <a:ext cx="245729" cy="47734"/>
            </a:xfrm>
            <a:custGeom>
              <a:avLst/>
              <a:gdLst>
                <a:gd name="connsiteX0" fmla="*/ 209643 w 226820"/>
                <a:gd name="connsiteY0" fmla="*/ 43902 h 44061"/>
                <a:gd name="connsiteX1" fmla="*/ 208849 w 226820"/>
                <a:gd name="connsiteY1" fmla="*/ 43902 h 44061"/>
                <a:gd name="connsiteX2" fmla="*/ 16525 w 226820"/>
                <a:gd name="connsiteY2" fmla="*/ 34678 h 44061"/>
                <a:gd name="connsiteX3" fmla="*/ 22 w 226820"/>
                <a:gd name="connsiteY3" fmla="*/ 16549 h 44061"/>
                <a:gd name="connsiteX4" fmla="*/ 18112 w 226820"/>
                <a:gd name="connsiteY4" fmla="*/ 10 h 44061"/>
                <a:gd name="connsiteX5" fmla="*/ 210436 w 226820"/>
                <a:gd name="connsiteY5" fmla="*/ 9234 h 44061"/>
                <a:gd name="connsiteX6" fmla="*/ 222338 w 226820"/>
                <a:gd name="connsiteY6" fmla="*/ 14959 h 44061"/>
                <a:gd name="connsiteX7" fmla="*/ 226781 w 226820"/>
                <a:gd name="connsiteY7" fmla="*/ 27522 h 44061"/>
                <a:gd name="connsiteX8" fmla="*/ 209484 w 226820"/>
                <a:gd name="connsiteY8" fmla="*/ 44061 h 44061"/>
                <a:gd name="connsiteX9" fmla="*/ 17477 w 226820"/>
                <a:gd name="connsiteY9" fmla="*/ 2872 h 44061"/>
                <a:gd name="connsiteX10" fmla="*/ 2878 w 226820"/>
                <a:gd name="connsiteY10" fmla="*/ 16708 h 44061"/>
                <a:gd name="connsiteX11" fmla="*/ 16683 w 226820"/>
                <a:gd name="connsiteY11" fmla="*/ 31975 h 44061"/>
                <a:gd name="connsiteX12" fmla="*/ 209643 w 226820"/>
                <a:gd name="connsiteY12" fmla="*/ 41199 h 44061"/>
                <a:gd name="connsiteX13" fmla="*/ 224083 w 226820"/>
                <a:gd name="connsiteY13" fmla="*/ 27363 h 44061"/>
                <a:gd name="connsiteX14" fmla="*/ 220275 w 226820"/>
                <a:gd name="connsiteY14" fmla="*/ 16867 h 44061"/>
                <a:gd name="connsiteX15" fmla="*/ 210278 w 226820"/>
                <a:gd name="connsiteY15" fmla="*/ 12096 h 44061"/>
                <a:gd name="connsiteX16" fmla="*/ 17953 w 226820"/>
                <a:gd name="connsiteY16" fmla="*/ 2872 h 44061"/>
                <a:gd name="connsiteX17" fmla="*/ 17477 w 226820"/>
                <a:gd name="connsiteY17" fmla="*/ 2872 h 4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20" h="44061">
                  <a:moveTo>
                    <a:pt x="209643" y="43902"/>
                  </a:moveTo>
                  <a:lnTo>
                    <a:pt x="208849" y="43902"/>
                  </a:lnTo>
                  <a:cubicBezTo>
                    <a:pt x="208849" y="43902"/>
                    <a:pt x="16525" y="34678"/>
                    <a:pt x="16525" y="34678"/>
                  </a:cubicBezTo>
                  <a:cubicBezTo>
                    <a:pt x="7004" y="34201"/>
                    <a:pt x="-454" y="26091"/>
                    <a:pt x="22" y="16549"/>
                  </a:cubicBezTo>
                  <a:cubicBezTo>
                    <a:pt x="498" y="7166"/>
                    <a:pt x="8749" y="-308"/>
                    <a:pt x="18112" y="10"/>
                  </a:cubicBezTo>
                  <a:lnTo>
                    <a:pt x="210436" y="9234"/>
                  </a:lnTo>
                  <a:cubicBezTo>
                    <a:pt x="215038" y="9393"/>
                    <a:pt x="219323" y="11460"/>
                    <a:pt x="222338" y="14959"/>
                  </a:cubicBezTo>
                  <a:cubicBezTo>
                    <a:pt x="225511" y="18457"/>
                    <a:pt x="227098" y="22751"/>
                    <a:pt x="226781" y="27522"/>
                  </a:cubicBezTo>
                  <a:cubicBezTo>
                    <a:pt x="226305" y="36746"/>
                    <a:pt x="218688" y="44061"/>
                    <a:pt x="209484" y="44061"/>
                  </a:cubicBezTo>
                  <a:close/>
                  <a:moveTo>
                    <a:pt x="17477" y="2872"/>
                  </a:moveTo>
                  <a:cubicBezTo>
                    <a:pt x="9701" y="2872"/>
                    <a:pt x="3195" y="8915"/>
                    <a:pt x="2878" y="16708"/>
                  </a:cubicBezTo>
                  <a:cubicBezTo>
                    <a:pt x="2561" y="24660"/>
                    <a:pt x="8749" y="31498"/>
                    <a:pt x="16683" y="31975"/>
                  </a:cubicBezTo>
                  <a:lnTo>
                    <a:pt x="209643" y="41199"/>
                  </a:lnTo>
                  <a:cubicBezTo>
                    <a:pt x="217418" y="41199"/>
                    <a:pt x="223766" y="35156"/>
                    <a:pt x="224083" y="27363"/>
                  </a:cubicBezTo>
                  <a:cubicBezTo>
                    <a:pt x="224242" y="23546"/>
                    <a:pt x="222972" y="19730"/>
                    <a:pt x="220275" y="16867"/>
                  </a:cubicBezTo>
                  <a:cubicBezTo>
                    <a:pt x="217736" y="14005"/>
                    <a:pt x="214086" y="12255"/>
                    <a:pt x="210278" y="12096"/>
                  </a:cubicBezTo>
                  <a:lnTo>
                    <a:pt x="17953" y="2872"/>
                  </a:lnTo>
                  <a:cubicBezTo>
                    <a:pt x="17953" y="2872"/>
                    <a:pt x="17635" y="2872"/>
                    <a:pt x="17477" y="2872"/>
                  </a:cubicBezTo>
                  <a:close/>
                </a:path>
              </a:pathLst>
            </a:custGeom>
            <a:solidFill>
              <a:srgbClr val="000000"/>
            </a:solidFill>
            <a:ln w="15844" cap="flat">
              <a:noFill/>
              <a:prstDash val="solid"/>
              <a:miter/>
            </a:ln>
          </p:spPr>
          <p:txBody>
            <a:bodyPr rtlCol="0" anchor="ctr"/>
            <a:lstStyle/>
            <a:p>
              <a:endParaRPr lang="ja-JP" altLang="en-US"/>
            </a:p>
          </p:txBody>
        </p:sp>
        <p:sp>
          <p:nvSpPr>
            <p:cNvPr id="185" name="フリーフォーム: 図形 2071">
              <a:extLst>
                <a:ext uri="{FF2B5EF4-FFF2-40B4-BE49-F238E27FC236}">
                  <a16:creationId xmlns:a16="http://schemas.microsoft.com/office/drawing/2014/main" id="{B5989546-A2FF-D682-1645-F92A2F91BF04}"/>
                </a:ext>
              </a:extLst>
            </p:cNvPr>
            <p:cNvSpPr/>
            <p:nvPr/>
          </p:nvSpPr>
          <p:spPr>
            <a:xfrm>
              <a:off x="3560406" y="5013134"/>
              <a:ext cx="258659" cy="152364"/>
            </a:xfrm>
            <a:custGeom>
              <a:avLst/>
              <a:gdLst>
                <a:gd name="connsiteX0" fmla="*/ 17652 w 238755"/>
                <a:gd name="connsiteY0" fmla="*/ 140640 h 140639"/>
                <a:gd name="connsiteX1" fmla="*/ 38 w 238755"/>
                <a:gd name="connsiteY1" fmla="*/ 124101 h 140639"/>
                <a:gd name="connsiteX2" fmla="*/ 16541 w 238755"/>
                <a:gd name="connsiteY2" fmla="*/ 105176 h 140639"/>
                <a:gd name="connsiteX3" fmla="*/ 206962 w 238755"/>
                <a:gd name="connsiteY3" fmla="*/ 7055 h 140639"/>
                <a:gd name="connsiteX4" fmla="*/ 231717 w 238755"/>
                <a:gd name="connsiteY4" fmla="*/ 3556 h 140639"/>
                <a:gd name="connsiteX5" fmla="*/ 235208 w 238755"/>
                <a:gd name="connsiteY5" fmla="*/ 28365 h 140639"/>
                <a:gd name="connsiteX6" fmla="*/ 18763 w 238755"/>
                <a:gd name="connsiteY6" fmla="*/ 140640 h 140639"/>
                <a:gd name="connsiteX7" fmla="*/ 17494 w 238755"/>
                <a:gd name="connsiteY7" fmla="*/ 140640 h 14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55" h="140639">
                  <a:moveTo>
                    <a:pt x="17652" y="140640"/>
                  </a:moveTo>
                  <a:cubicBezTo>
                    <a:pt x="8449" y="140640"/>
                    <a:pt x="673" y="133484"/>
                    <a:pt x="38" y="124101"/>
                  </a:cubicBezTo>
                  <a:cubicBezTo>
                    <a:pt x="-596" y="114400"/>
                    <a:pt x="6703" y="105812"/>
                    <a:pt x="16541" y="105176"/>
                  </a:cubicBezTo>
                  <a:cubicBezTo>
                    <a:pt x="17970" y="105176"/>
                    <a:pt x="140950" y="95316"/>
                    <a:pt x="206962" y="7055"/>
                  </a:cubicBezTo>
                  <a:cubicBezTo>
                    <a:pt x="212833" y="-738"/>
                    <a:pt x="223941" y="-2328"/>
                    <a:pt x="231717" y="3556"/>
                  </a:cubicBezTo>
                  <a:cubicBezTo>
                    <a:pt x="239492" y="9440"/>
                    <a:pt x="241079" y="20572"/>
                    <a:pt x="235208" y="28365"/>
                  </a:cubicBezTo>
                  <a:cubicBezTo>
                    <a:pt x="159198" y="129985"/>
                    <a:pt x="24476" y="140322"/>
                    <a:pt x="18763" y="140640"/>
                  </a:cubicBezTo>
                  <a:cubicBezTo>
                    <a:pt x="18287" y="140640"/>
                    <a:pt x="17970" y="140640"/>
                    <a:pt x="17494" y="140640"/>
                  </a:cubicBezTo>
                  <a:close/>
                </a:path>
              </a:pathLst>
            </a:custGeom>
            <a:solidFill>
              <a:srgbClr val="000000"/>
            </a:solidFill>
            <a:ln w="15844" cap="flat">
              <a:noFill/>
              <a:prstDash val="solid"/>
              <a:miter/>
            </a:ln>
          </p:spPr>
          <p:txBody>
            <a:bodyPr rtlCol="0" anchor="ctr"/>
            <a:lstStyle/>
            <a:p>
              <a:endParaRPr lang="ja-JP" altLang="en-US"/>
            </a:p>
          </p:txBody>
        </p:sp>
        <p:sp>
          <p:nvSpPr>
            <p:cNvPr id="186" name="フリーフォーム: 図形 2072">
              <a:extLst>
                <a:ext uri="{FF2B5EF4-FFF2-40B4-BE49-F238E27FC236}">
                  <a16:creationId xmlns:a16="http://schemas.microsoft.com/office/drawing/2014/main" id="{F003C318-2610-2CFC-BC82-ED324A88B3AA}"/>
                </a:ext>
              </a:extLst>
            </p:cNvPr>
            <p:cNvSpPr/>
            <p:nvPr/>
          </p:nvSpPr>
          <p:spPr>
            <a:xfrm>
              <a:off x="3546262" y="5087881"/>
              <a:ext cx="52094" cy="59528"/>
            </a:xfrm>
            <a:custGeom>
              <a:avLst/>
              <a:gdLst>
                <a:gd name="connsiteX0" fmla="*/ 29438 w 48085"/>
                <a:gd name="connsiteY0" fmla="*/ 54947 h 54947"/>
                <a:gd name="connsiteX1" fmla="*/ 13570 w 48085"/>
                <a:gd name="connsiteY1" fmla="*/ 46042 h 54947"/>
                <a:gd name="connsiteX2" fmla="*/ 2779 w 48085"/>
                <a:gd name="connsiteY2" fmla="*/ 28548 h 54947"/>
                <a:gd name="connsiteX3" fmla="*/ 8809 w 48085"/>
                <a:gd name="connsiteY3" fmla="*/ 2785 h 54947"/>
                <a:gd name="connsiteX4" fmla="*/ 34516 w 48085"/>
                <a:gd name="connsiteY4" fmla="*/ 8829 h 54947"/>
                <a:gd name="connsiteX5" fmla="*/ 45307 w 48085"/>
                <a:gd name="connsiteY5" fmla="*/ 26322 h 54947"/>
                <a:gd name="connsiteX6" fmla="*/ 39277 w 48085"/>
                <a:gd name="connsiteY6" fmla="*/ 52085 h 54947"/>
                <a:gd name="connsiteX7" fmla="*/ 29438 w 48085"/>
                <a:gd name="connsiteY7" fmla="*/ 54947 h 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85" h="54947">
                  <a:moveTo>
                    <a:pt x="29438" y="54947"/>
                  </a:moveTo>
                  <a:cubicBezTo>
                    <a:pt x="23250" y="54947"/>
                    <a:pt x="17061" y="51767"/>
                    <a:pt x="13570" y="46042"/>
                  </a:cubicBezTo>
                  <a:lnTo>
                    <a:pt x="2779" y="28548"/>
                  </a:lnTo>
                  <a:cubicBezTo>
                    <a:pt x="-2616" y="19802"/>
                    <a:pt x="82" y="8192"/>
                    <a:pt x="8809" y="2785"/>
                  </a:cubicBezTo>
                  <a:cubicBezTo>
                    <a:pt x="17537" y="-2622"/>
                    <a:pt x="29121" y="82"/>
                    <a:pt x="34516" y="8829"/>
                  </a:cubicBezTo>
                  <a:lnTo>
                    <a:pt x="45307" y="26322"/>
                  </a:lnTo>
                  <a:cubicBezTo>
                    <a:pt x="50702" y="35069"/>
                    <a:pt x="48004" y="46678"/>
                    <a:pt x="39277" y="52085"/>
                  </a:cubicBezTo>
                  <a:cubicBezTo>
                    <a:pt x="36262" y="53993"/>
                    <a:pt x="32771" y="54947"/>
                    <a:pt x="29438" y="54947"/>
                  </a:cubicBezTo>
                  <a:close/>
                </a:path>
              </a:pathLst>
            </a:custGeom>
            <a:solidFill>
              <a:srgbClr val="000000"/>
            </a:solidFill>
            <a:ln w="15844" cap="flat">
              <a:noFill/>
              <a:prstDash val="solid"/>
              <a:miter/>
            </a:ln>
          </p:spPr>
          <p:txBody>
            <a:bodyPr rtlCol="0" anchor="ctr"/>
            <a:lstStyle/>
            <a:p>
              <a:endParaRPr lang="ja-JP" altLang="en-US"/>
            </a:p>
          </p:txBody>
        </p:sp>
        <p:sp>
          <p:nvSpPr>
            <p:cNvPr id="187" name="フリーフォーム: 図形 2073">
              <a:extLst>
                <a:ext uri="{FF2B5EF4-FFF2-40B4-BE49-F238E27FC236}">
                  <a16:creationId xmlns:a16="http://schemas.microsoft.com/office/drawing/2014/main" id="{82F2C6E8-57E7-10C0-AB46-AFAAD57DC82B}"/>
                </a:ext>
              </a:extLst>
            </p:cNvPr>
            <p:cNvSpPr/>
            <p:nvPr/>
          </p:nvSpPr>
          <p:spPr>
            <a:xfrm>
              <a:off x="3726918" y="4965359"/>
              <a:ext cx="64523" cy="90737"/>
            </a:xfrm>
            <a:custGeom>
              <a:avLst/>
              <a:gdLst>
                <a:gd name="connsiteX0" fmla="*/ 40887 w 59558"/>
                <a:gd name="connsiteY0" fmla="*/ 83755 h 83755"/>
                <a:gd name="connsiteX1" fmla="*/ 24066 w 59558"/>
                <a:gd name="connsiteY1" fmla="*/ 73100 h 83755"/>
                <a:gd name="connsiteX2" fmla="*/ 1851 w 59558"/>
                <a:gd name="connsiteY2" fmla="*/ 26823 h 83755"/>
                <a:gd name="connsiteX3" fmla="*/ 10578 w 59558"/>
                <a:gd name="connsiteY3" fmla="*/ 1855 h 83755"/>
                <a:gd name="connsiteX4" fmla="*/ 35492 w 59558"/>
                <a:gd name="connsiteY4" fmla="*/ 10602 h 83755"/>
                <a:gd name="connsiteX5" fmla="*/ 57708 w 59558"/>
                <a:gd name="connsiteY5" fmla="*/ 56879 h 83755"/>
                <a:gd name="connsiteX6" fmla="*/ 48980 w 59558"/>
                <a:gd name="connsiteY6" fmla="*/ 81847 h 83755"/>
                <a:gd name="connsiteX7" fmla="*/ 40887 w 59558"/>
                <a:gd name="connsiteY7" fmla="*/ 83755 h 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58" h="83755">
                  <a:moveTo>
                    <a:pt x="40887" y="83755"/>
                  </a:moveTo>
                  <a:cubicBezTo>
                    <a:pt x="33905" y="83755"/>
                    <a:pt x="27240" y="79780"/>
                    <a:pt x="24066" y="73100"/>
                  </a:cubicBezTo>
                  <a:lnTo>
                    <a:pt x="1851" y="26823"/>
                  </a:lnTo>
                  <a:cubicBezTo>
                    <a:pt x="-2592" y="17599"/>
                    <a:pt x="1216" y="6308"/>
                    <a:pt x="10578" y="1855"/>
                  </a:cubicBezTo>
                  <a:cubicBezTo>
                    <a:pt x="19782" y="-2598"/>
                    <a:pt x="31049" y="1219"/>
                    <a:pt x="35492" y="10602"/>
                  </a:cubicBezTo>
                  <a:lnTo>
                    <a:pt x="57708" y="56879"/>
                  </a:lnTo>
                  <a:cubicBezTo>
                    <a:pt x="62151" y="66103"/>
                    <a:pt x="58342" y="77394"/>
                    <a:pt x="48980" y="81847"/>
                  </a:cubicBezTo>
                  <a:cubicBezTo>
                    <a:pt x="46441" y="83119"/>
                    <a:pt x="43585" y="83755"/>
                    <a:pt x="40887" y="83755"/>
                  </a:cubicBezTo>
                  <a:close/>
                </a:path>
              </a:pathLst>
            </a:custGeom>
            <a:solidFill>
              <a:srgbClr val="000000"/>
            </a:solidFill>
            <a:ln w="15844" cap="flat">
              <a:noFill/>
              <a:prstDash val="solid"/>
              <a:miter/>
            </a:ln>
          </p:spPr>
          <p:txBody>
            <a:bodyPr rtlCol="0" anchor="ctr"/>
            <a:lstStyle/>
            <a:p>
              <a:endParaRPr lang="ja-JP" altLang="en-US"/>
            </a:p>
          </p:txBody>
        </p:sp>
        <p:sp>
          <p:nvSpPr>
            <p:cNvPr id="188" name="フリーフォーム: 図形 2074">
              <a:extLst>
                <a:ext uri="{FF2B5EF4-FFF2-40B4-BE49-F238E27FC236}">
                  <a16:creationId xmlns:a16="http://schemas.microsoft.com/office/drawing/2014/main" id="{266221FB-E407-ACB7-5C19-27BFF8AE6B2B}"/>
                </a:ext>
              </a:extLst>
            </p:cNvPr>
            <p:cNvSpPr/>
            <p:nvPr/>
          </p:nvSpPr>
          <p:spPr>
            <a:xfrm>
              <a:off x="4311405" y="3532077"/>
              <a:ext cx="852362" cy="652759"/>
            </a:xfrm>
            <a:custGeom>
              <a:avLst/>
              <a:gdLst>
                <a:gd name="connsiteX0" fmla="*/ 510764 w 786771"/>
                <a:gd name="connsiteY0" fmla="*/ 49580 h 602528"/>
                <a:gd name="connsiteX1" fmla="*/ 232115 w 786771"/>
                <a:gd name="connsiteY1" fmla="*/ 20160 h 602528"/>
                <a:gd name="connsiteX2" fmla="*/ 272421 w 786771"/>
                <a:gd name="connsiteY2" fmla="*/ 42265 h 602528"/>
                <a:gd name="connsiteX3" fmla="*/ 26778 w 786771"/>
                <a:gd name="connsiteY3" fmla="*/ 336153 h 602528"/>
                <a:gd name="connsiteX4" fmla="*/ 122147 w 786771"/>
                <a:gd name="connsiteY4" fmla="*/ 218629 h 602528"/>
                <a:gd name="connsiteX5" fmla="*/ 184510 w 786771"/>
                <a:gd name="connsiteY5" fmla="*/ 372889 h 602528"/>
                <a:gd name="connsiteX6" fmla="*/ 276071 w 786771"/>
                <a:gd name="connsiteY6" fmla="*/ 214972 h 602528"/>
                <a:gd name="connsiteX7" fmla="*/ 378739 w 786771"/>
                <a:gd name="connsiteY7" fmla="*/ 387678 h 602528"/>
                <a:gd name="connsiteX8" fmla="*/ 419045 w 786771"/>
                <a:gd name="connsiteY8" fmla="*/ 237077 h 602528"/>
                <a:gd name="connsiteX9" fmla="*/ 585821 w 786771"/>
                <a:gd name="connsiteY9" fmla="*/ 457811 h 602528"/>
                <a:gd name="connsiteX10" fmla="*/ 588202 w 786771"/>
                <a:gd name="connsiteY10" fmla="*/ 572631 h 602528"/>
                <a:gd name="connsiteX11" fmla="*/ 686903 w 786771"/>
                <a:gd name="connsiteY11" fmla="*/ 602528 h 602528"/>
                <a:gd name="connsiteX12" fmla="*/ 785446 w 786771"/>
                <a:gd name="connsiteY12" fmla="*/ 339810 h 602528"/>
                <a:gd name="connsiteX13" fmla="*/ 510605 w 786771"/>
                <a:gd name="connsiteY13" fmla="*/ 49580 h 6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6771" h="602528">
                  <a:moveTo>
                    <a:pt x="510764" y="49580"/>
                  </a:moveTo>
                  <a:cubicBezTo>
                    <a:pt x="510764" y="49580"/>
                    <a:pt x="415395" y="-38523"/>
                    <a:pt x="232115" y="20160"/>
                  </a:cubicBezTo>
                  <a:lnTo>
                    <a:pt x="272421" y="42265"/>
                  </a:lnTo>
                  <a:cubicBezTo>
                    <a:pt x="272421" y="42265"/>
                    <a:pt x="-101438" y="112079"/>
                    <a:pt x="26778" y="336153"/>
                  </a:cubicBezTo>
                  <a:cubicBezTo>
                    <a:pt x="26778" y="336153"/>
                    <a:pt x="63434" y="248050"/>
                    <a:pt x="122147" y="218629"/>
                  </a:cubicBezTo>
                  <a:cubicBezTo>
                    <a:pt x="122147" y="218629"/>
                    <a:pt x="70892" y="336153"/>
                    <a:pt x="184510" y="372889"/>
                  </a:cubicBezTo>
                  <a:cubicBezTo>
                    <a:pt x="184510" y="372889"/>
                    <a:pt x="221166" y="251708"/>
                    <a:pt x="276071" y="214972"/>
                  </a:cubicBezTo>
                  <a:cubicBezTo>
                    <a:pt x="276071" y="214972"/>
                    <a:pt x="265121" y="349670"/>
                    <a:pt x="378739" y="387678"/>
                  </a:cubicBezTo>
                  <a:cubicBezTo>
                    <a:pt x="378739" y="387678"/>
                    <a:pt x="378739" y="273813"/>
                    <a:pt x="419045" y="237077"/>
                  </a:cubicBezTo>
                  <a:cubicBezTo>
                    <a:pt x="419045" y="237077"/>
                    <a:pt x="511081" y="418371"/>
                    <a:pt x="585821" y="457811"/>
                  </a:cubicBezTo>
                  <a:lnTo>
                    <a:pt x="588202" y="572631"/>
                  </a:lnTo>
                  <a:cubicBezTo>
                    <a:pt x="588202" y="572631"/>
                    <a:pt x="676747" y="472283"/>
                    <a:pt x="686903" y="602528"/>
                  </a:cubicBezTo>
                  <a:cubicBezTo>
                    <a:pt x="686903" y="602528"/>
                    <a:pt x="800203" y="556410"/>
                    <a:pt x="785446" y="339810"/>
                  </a:cubicBezTo>
                  <a:cubicBezTo>
                    <a:pt x="785446" y="339810"/>
                    <a:pt x="748790" y="56896"/>
                    <a:pt x="510605" y="49580"/>
                  </a:cubicBezTo>
                  <a:close/>
                </a:path>
              </a:pathLst>
            </a:custGeom>
            <a:solidFill>
              <a:srgbClr val="000000"/>
            </a:solidFill>
            <a:ln w="15844" cap="flat">
              <a:noFill/>
              <a:prstDash val="solid"/>
              <a:miter/>
            </a:ln>
          </p:spPr>
          <p:txBody>
            <a:bodyPr rtlCol="0" anchor="ctr"/>
            <a:lstStyle/>
            <a:p>
              <a:endParaRPr lang="ja-JP" altLang="en-US"/>
            </a:p>
          </p:txBody>
        </p:sp>
        <p:sp>
          <p:nvSpPr>
            <p:cNvPr id="189" name="フリーフォーム: 図形 2075">
              <a:extLst>
                <a:ext uri="{FF2B5EF4-FFF2-40B4-BE49-F238E27FC236}">
                  <a16:creationId xmlns:a16="http://schemas.microsoft.com/office/drawing/2014/main" id="{8D131890-0052-7406-44DE-43CBF6FF0483}"/>
                </a:ext>
              </a:extLst>
            </p:cNvPr>
            <p:cNvSpPr/>
            <p:nvPr/>
          </p:nvSpPr>
          <p:spPr>
            <a:xfrm>
              <a:off x="4294303" y="3515196"/>
              <a:ext cx="886166" cy="687040"/>
            </a:xfrm>
            <a:custGeom>
              <a:avLst/>
              <a:gdLst>
                <a:gd name="connsiteX0" fmla="*/ 702848 w 817974"/>
                <a:gd name="connsiteY0" fmla="*/ 633854 h 634171"/>
                <a:gd name="connsiteX1" fmla="*/ 694596 w 817974"/>
                <a:gd name="connsiteY1" fmla="*/ 631468 h 634171"/>
                <a:gd name="connsiteX2" fmla="*/ 687297 w 817974"/>
                <a:gd name="connsiteY2" fmla="*/ 619382 h 634171"/>
                <a:gd name="connsiteX3" fmla="*/ 668572 w 817974"/>
                <a:gd name="connsiteY3" fmla="*/ 567538 h 634171"/>
                <a:gd name="connsiteX4" fmla="*/ 615889 w 817974"/>
                <a:gd name="connsiteY4" fmla="*/ 598549 h 634171"/>
                <a:gd name="connsiteX5" fmla="*/ 598751 w 817974"/>
                <a:gd name="connsiteY5" fmla="*/ 602843 h 634171"/>
                <a:gd name="connsiteX6" fmla="*/ 588596 w 817974"/>
                <a:gd name="connsiteY6" fmla="*/ 588530 h 634171"/>
                <a:gd name="connsiteX7" fmla="*/ 586374 w 817974"/>
                <a:gd name="connsiteY7" fmla="*/ 482457 h 634171"/>
                <a:gd name="connsiteX8" fmla="*/ 432768 w 817974"/>
                <a:gd name="connsiteY8" fmla="*/ 281761 h 634171"/>
                <a:gd name="connsiteX9" fmla="*/ 410235 w 817974"/>
                <a:gd name="connsiteY9" fmla="*/ 403260 h 634171"/>
                <a:gd name="connsiteX10" fmla="*/ 403729 w 817974"/>
                <a:gd name="connsiteY10" fmla="*/ 415982 h 634171"/>
                <a:gd name="connsiteX11" fmla="*/ 389606 w 817974"/>
                <a:gd name="connsiteY11" fmla="*/ 418209 h 634171"/>
                <a:gd name="connsiteX12" fmla="*/ 277575 w 817974"/>
                <a:gd name="connsiteY12" fmla="*/ 265699 h 634171"/>
                <a:gd name="connsiteX13" fmla="*/ 215213 w 817974"/>
                <a:gd name="connsiteY13" fmla="*/ 393241 h 634171"/>
                <a:gd name="connsiteX14" fmla="*/ 207437 w 817974"/>
                <a:gd name="connsiteY14" fmla="*/ 402624 h 634171"/>
                <a:gd name="connsiteX15" fmla="*/ 195377 w 817974"/>
                <a:gd name="connsiteY15" fmla="*/ 403578 h 634171"/>
                <a:gd name="connsiteX16" fmla="*/ 120637 w 817974"/>
                <a:gd name="connsiteY16" fmla="*/ 341874 h 634171"/>
                <a:gd name="connsiteX17" fmla="*/ 111910 w 817974"/>
                <a:gd name="connsiteY17" fmla="*/ 273491 h 634171"/>
                <a:gd name="connsiteX18" fmla="*/ 57005 w 817974"/>
                <a:gd name="connsiteY18" fmla="*/ 357936 h 634171"/>
                <a:gd name="connsiteX19" fmla="*/ 43517 w 817974"/>
                <a:gd name="connsiteY19" fmla="*/ 367478 h 634171"/>
                <a:gd name="connsiteX20" fmla="*/ 28918 w 817974"/>
                <a:gd name="connsiteY20" fmla="*/ 359686 h 634171"/>
                <a:gd name="connsiteX21" fmla="*/ 13208 w 817974"/>
                <a:gd name="connsiteY21" fmla="*/ 203518 h 634171"/>
                <a:gd name="connsiteX22" fmla="*/ 244886 w 817974"/>
                <a:gd name="connsiteY22" fmla="*/ 52280 h 634171"/>
                <a:gd name="connsiteX23" fmla="*/ 240285 w 817974"/>
                <a:gd name="connsiteY23" fmla="*/ 49736 h 634171"/>
                <a:gd name="connsiteX24" fmla="*/ 232192 w 817974"/>
                <a:gd name="connsiteY24" fmla="*/ 34469 h 634171"/>
                <a:gd name="connsiteX25" fmla="*/ 242982 w 817974"/>
                <a:gd name="connsiteY25" fmla="*/ 21110 h 634171"/>
                <a:gd name="connsiteX26" fmla="*/ 532263 w 817974"/>
                <a:gd name="connsiteY26" fmla="*/ 50054 h 634171"/>
                <a:gd name="connsiteX27" fmla="*/ 766797 w 817974"/>
                <a:gd name="connsiteY27" fmla="*/ 205903 h 634171"/>
                <a:gd name="connsiteX28" fmla="*/ 816624 w 817974"/>
                <a:gd name="connsiteY28" fmla="*/ 353801 h 634171"/>
                <a:gd name="connsiteX29" fmla="*/ 816624 w 817974"/>
                <a:gd name="connsiteY29" fmla="*/ 354756 h 634171"/>
                <a:gd name="connsiteX30" fmla="*/ 708243 w 817974"/>
                <a:gd name="connsiteY30" fmla="*/ 633059 h 634171"/>
                <a:gd name="connsiteX31" fmla="*/ 702372 w 817974"/>
                <a:gd name="connsiteY31" fmla="*/ 634172 h 634171"/>
                <a:gd name="connsiteX32" fmla="*/ 664764 w 817974"/>
                <a:gd name="connsiteY32" fmla="*/ 535732 h 634171"/>
                <a:gd name="connsiteX33" fmla="*/ 678410 w 817974"/>
                <a:gd name="connsiteY33" fmla="*/ 537958 h 634171"/>
                <a:gd name="connsiteX34" fmla="*/ 715225 w 817974"/>
                <a:gd name="connsiteY34" fmla="*/ 592188 h 634171"/>
                <a:gd name="connsiteX35" fmla="*/ 785998 w 817974"/>
                <a:gd name="connsiteY35" fmla="*/ 357141 h 634171"/>
                <a:gd name="connsiteX36" fmla="*/ 739345 w 817974"/>
                <a:gd name="connsiteY36" fmla="*/ 219898 h 634171"/>
                <a:gd name="connsiteX37" fmla="*/ 526233 w 817974"/>
                <a:gd name="connsiteY37" fmla="*/ 81064 h 634171"/>
                <a:gd name="connsiteX38" fmla="*/ 516235 w 817974"/>
                <a:gd name="connsiteY38" fmla="*/ 76930 h 634171"/>
                <a:gd name="connsiteX39" fmla="*/ 289635 w 817974"/>
                <a:gd name="connsiteY39" fmla="*/ 40830 h 634171"/>
                <a:gd name="connsiteX40" fmla="*/ 295983 w 817974"/>
                <a:gd name="connsiteY40" fmla="*/ 44329 h 634171"/>
                <a:gd name="connsiteX41" fmla="*/ 303917 w 817974"/>
                <a:gd name="connsiteY41" fmla="*/ 60550 h 634171"/>
                <a:gd name="connsiteX42" fmla="*/ 291381 w 817974"/>
                <a:gd name="connsiteY42" fmla="*/ 73431 h 634171"/>
                <a:gd name="connsiteX43" fmla="*/ 41930 w 817974"/>
                <a:gd name="connsiteY43" fmla="*/ 216717 h 634171"/>
                <a:gd name="connsiteX44" fmla="*/ 42882 w 817974"/>
                <a:gd name="connsiteY44" fmla="*/ 316588 h 634171"/>
                <a:gd name="connsiteX45" fmla="*/ 131110 w 817974"/>
                <a:gd name="connsiteY45" fmla="*/ 220375 h 634171"/>
                <a:gd name="connsiteX46" fmla="*/ 148883 w 817974"/>
                <a:gd name="connsiteY46" fmla="*/ 223078 h 634171"/>
                <a:gd name="connsiteX47" fmla="*/ 152374 w 817974"/>
                <a:gd name="connsiteY47" fmla="*/ 240731 h 634171"/>
                <a:gd name="connsiteX48" fmla="*/ 149359 w 817974"/>
                <a:gd name="connsiteY48" fmla="*/ 329311 h 634171"/>
                <a:gd name="connsiteX49" fmla="*/ 190617 w 817974"/>
                <a:gd name="connsiteY49" fmla="*/ 368273 h 634171"/>
                <a:gd name="connsiteX50" fmla="*/ 283288 w 817974"/>
                <a:gd name="connsiteY50" fmla="*/ 217831 h 634171"/>
                <a:gd name="connsiteX51" fmla="*/ 299950 w 817974"/>
                <a:gd name="connsiteY51" fmla="*/ 217354 h 634171"/>
                <a:gd name="connsiteX52" fmla="*/ 307567 w 817974"/>
                <a:gd name="connsiteY52" fmla="*/ 232143 h 634171"/>
                <a:gd name="connsiteX53" fmla="*/ 379926 w 817974"/>
                <a:gd name="connsiteY53" fmla="*/ 380360 h 634171"/>
                <a:gd name="connsiteX54" fmla="*/ 384211 w 817974"/>
                <a:gd name="connsiteY54" fmla="*/ 339648 h 634171"/>
                <a:gd name="connsiteX55" fmla="*/ 424358 w 817974"/>
                <a:gd name="connsiteY55" fmla="*/ 241367 h 634171"/>
                <a:gd name="connsiteX56" fmla="*/ 437687 w 817974"/>
                <a:gd name="connsiteY56" fmla="*/ 237550 h 634171"/>
                <a:gd name="connsiteX57" fmla="*/ 448795 w 817974"/>
                <a:gd name="connsiteY57" fmla="*/ 245820 h 634171"/>
                <a:gd name="connsiteX58" fmla="*/ 503541 w 817974"/>
                <a:gd name="connsiteY58" fmla="*/ 340284 h 634171"/>
                <a:gd name="connsiteX59" fmla="*/ 609066 w 817974"/>
                <a:gd name="connsiteY59" fmla="*/ 459875 h 634171"/>
                <a:gd name="connsiteX60" fmla="*/ 617476 w 817974"/>
                <a:gd name="connsiteY60" fmla="*/ 473392 h 634171"/>
                <a:gd name="connsiteX61" fmla="*/ 619222 w 817974"/>
                <a:gd name="connsiteY61" fmla="*/ 554179 h 634171"/>
                <a:gd name="connsiteX62" fmla="*/ 664923 w 817974"/>
                <a:gd name="connsiteY62" fmla="*/ 536050 h 63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17974" h="634171">
                  <a:moveTo>
                    <a:pt x="702848" y="633854"/>
                  </a:moveTo>
                  <a:cubicBezTo>
                    <a:pt x="699992" y="633854"/>
                    <a:pt x="697135" y="633059"/>
                    <a:pt x="694596" y="631468"/>
                  </a:cubicBezTo>
                  <a:cubicBezTo>
                    <a:pt x="690312" y="628765"/>
                    <a:pt x="687614" y="624312"/>
                    <a:pt x="687297" y="619382"/>
                  </a:cubicBezTo>
                  <a:cubicBezTo>
                    <a:pt x="685075" y="590120"/>
                    <a:pt x="677934" y="570719"/>
                    <a:pt x="668572" y="567538"/>
                  </a:cubicBezTo>
                  <a:cubicBezTo>
                    <a:pt x="655401" y="563085"/>
                    <a:pt x="629377" y="583441"/>
                    <a:pt x="615889" y="598549"/>
                  </a:cubicBezTo>
                  <a:cubicBezTo>
                    <a:pt x="611605" y="603320"/>
                    <a:pt x="604781" y="605069"/>
                    <a:pt x="598751" y="602843"/>
                  </a:cubicBezTo>
                  <a:cubicBezTo>
                    <a:pt x="592721" y="600616"/>
                    <a:pt x="588596" y="594891"/>
                    <a:pt x="588596" y="588530"/>
                  </a:cubicBezTo>
                  <a:lnTo>
                    <a:pt x="586374" y="482457"/>
                  </a:lnTo>
                  <a:cubicBezTo>
                    <a:pt x="525598" y="443653"/>
                    <a:pt x="459268" y="330265"/>
                    <a:pt x="432768" y="281761"/>
                  </a:cubicBezTo>
                  <a:cubicBezTo>
                    <a:pt x="414678" y="316906"/>
                    <a:pt x="410394" y="378451"/>
                    <a:pt x="410235" y="403260"/>
                  </a:cubicBezTo>
                  <a:cubicBezTo>
                    <a:pt x="410235" y="408349"/>
                    <a:pt x="407855" y="412961"/>
                    <a:pt x="403729" y="415982"/>
                  </a:cubicBezTo>
                  <a:cubicBezTo>
                    <a:pt x="399603" y="418845"/>
                    <a:pt x="394366" y="419799"/>
                    <a:pt x="389606" y="418209"/>
                  </a:cubicBezTo>
                  <a:cubicBezTo>
                    <a:pt x="304552" y="389742"/>
                    <a:pt x="282812" y="312136"/>
                    <a:pt x="277575" y="265699"/>
                  </a:cubicBezTo>
                  <a:cubicBezTo>
                    <a:pt x="246949" y="303707"/>
                    <a:pt x="222988" y="367160"/>
                    <a:pt x="215213" y="393241"/>
                  </a:cubicBezTo>
                  <a:cubicBezTo>
                    <a:pt x="213943" y="397217"/>
                    <a:pt x="211245" y="400556"/>
                    <a:pt x="207437" y="402624"/>
                  </a:cubicBezTo>
                  <a:cubicBezTo>
                    <a:pt x="203787" y="404532"/>
                    <a:pt x="199344" y="405009"/>
                    <a:pt x="195377" y="403578"/>
                  </a:cubicBezTo>
                  <a:cubicBezTo>
                    <a:pt x="158880" y="391810"/>
                    <a:pt x="133649" y="370977"/>
                    <a:pt x="120637" y="341874"/>
                  </a:cubicBezTo>
                  <a:cubicBezTo>
                    <a:pt x="110164" y="318497"/>
                    <a:pt x="109371" y="293847"/>
                    <a:pt x="111910" y="273491"/>
                  </a:cubicBezTo>
                  <a:cubicBezTo>
                    <a:pt x="78110" y="308001"/>
                    <a:pt x="57322" y="357300"/>
                    <a:pt x="57005" y="357936"/>
                  </a:cubicBezTo>
                  <a:cubicBezTo>
                    <a:pt x="54783" y="363502"/>
                    <a:pt x="49547" y="367160"/>
                    <a:pt x="43517" y="367478"/>
                  </a:cubicBezTo>
                  <a:cubicBezTo>
                    <a:pt x="37645" y="367796"/>
                    <a:pt x="31933" y="364774"/>
                    <a:pt x="28918" y="359686"/>
                  </a:cubicBezTo>
                  <a:cubicBezTo>
                    <a:pt x="-3295" y="303389"/>
                    <a:pt x="-8690" y="250750"/>
                    <a:pt x="13208" y="203518"/>
                  </a:cubicBezTo>
                  <a:cubicBezTo>
                    <a:pt x="53990" y="115097"/>
                    <a:pt x="179350" y="70251"/>
                    <a:pt x="244886" y="52280"/>
                  </a:cubicBezTo>
                  <a:lnTo>
                    <a:pt x="240285" y="49736"/>
                  </a:lnTo>
                  <a:cubicBezTo>
                    <a:pt x="234731" y="46714"/>
                    <a:pt x="231557" y="40671"/>
                    <a:pt x="232192" y="34469"/>
                  </a:cubicBezTo>
                  <a:cubicBezTo>
                    <a:pt x="232826" y="28266"/>
                    <a:pt x="236952" y="23019"/>
                    <a:pt x="242982" y="21110"/>
                  </a:cubicBezTo>
                  <a:cubicBezTo>
                    <a:pt x="412298" y="-33278"/>
                    <a:pt x="510206" y="32560"/>
                    <a:pt x="532263" y="50054"/>
                  </a:cubicBezTo>
                  <a:cubicBezTo>
                    <a:pt x="633027" y="54984"/>
                    <a:pt x="714114" y="108736"/>
                    <a:pt x="766797" y="205903"/>
                  </a:cubicBezTo>
                  <a:cubicBezTo>
                    <a:pt x="806627" y="279216"/>
                    <a:pt x="816306" y="350780"/>
                    <a:pt x="816624" y="353801"/>
                  </a:cubicBezTo>
                  <a:cubicBezTo>
                    <a:pt x="816624" y="354119"/>
                    <a:pt x="816624" y="354438"/>
                    <a:pt x="816624" y="354756"/>
                  </a:cubicBezTo>
                  <a:cubicBezTo>
                    <a:pt x="831858" y="580261"/>
                    <a:pt x="713321" y="630991"/>
                    <a:pt x="708243" y="633059"/>
                  </a:cubicBezTo>
                  <a:cubicBezTo>
                    <a:pt x="706339" y="633854"/>
                    <a:pt x="704435" y="634172"/>
                    <a:pt x="702372" y="634172"/>
                  </a:cubicBezTo>
                  <a:close/>
                  <a:moveTo>
                    <a:pt x="664764" y="535732"/>
                  </a:moveTo>
                  <a:cubicBezTo>
                    <a:pt x="669366" y="535732"/>
                    <a:pt x="673967" y="536368"/>
                    <a:pt x="678410" y="537958"/>
                  </a:cubicBezTo>
                  <a:cubicBezTo>
                    <a:pt x="697135" y="544320"/>
                    <a:pt x="709195" y="562131"/>
                    <a:pt x="715225" y="592188"/>
                  </a:cubicBezTo>
                  <a:cubicBezTo>
                    <a:pt x="744106" y="569128"/>
                    <a:pt x="795995" y="506470"/>
                    <a:pt x="785998" y="357141"/>
                  </a:cubicBezTo>
                  <a:cubicBezTo>
                    <a:pt x="785205" y="351257"/>
                    <a:pt x="775049" y="285418"/>
                    <a:pt x="739345" y="219898"/>
                  </a:cubicBezTo>
                  <a:cubicBezTo>
                    <a:pt x="690470" y="130523"/>
                    <a:pt x="618745" y="83768"/>
                    <a:pt x="526233" y="81064"/>
                  </a:cubicBezTo>
                  <a:cubicBezTo>
                    <a:pt x="522424" y="81064"/>
                    <a:pt x="518933" y="79474"/>
                    <a:pt x="516235" y="76930"/>
                  </a:cubicBezTo>
                  <a:cubicBezTo>
                    <a:pt x="512745" y="73749"/>
                    <a:pt x="436894" y="6956"/>
                    <a:pt x="289635" y="40830"/>
                  </a:cubicBezTo>
                  <a:lnTo>
                    <a:pt x="295983" y="44329"/>
                  </a:lnTo>
                  <a:cubicBezTo>
                    <a:pt x="301854" y="47509"/>
                    <a:pt x="305028" y="54029"/>
                    <a:pt x="303917" y="60550"/>
                  </a:cubicBezTo>
                  <a:cubicBezTo>
                    <a:pt x="302806" y="67070"/>
                    <a:pt x="297887" y="72318"/>
                    <a:pt x="291381" y="73431"/>
                  </a:cubicBezTo>
                  <a:cubicBezTo>
                    <a:pt x="289318" y="73749"/>
                    <a:pt x="90011" y="112235"/>
                    <a:pt x="41930" y="216717"/>
                  </a:cubicBezTo>
                  <a:cubicBezTo>
                    <a:pt x="28125" y="246774"/>
                    <a:pt x="28442" y="280329"/>
                    <a:pt x="42882" y="316588"/>
                  </a:cubicBezTo>
                  <a:cubicBezTo>
                    <a:pt x="59544" y="286373"/>
                    <a:pt x="90011" y="241049"/>
                    <a:pt x="131110" y="220375"/>
                  </a:cubicBezTo>
                  <a:cubicBezTo>
                    <a:pt x="136982" y="217354"/>
                    <a:pt x="144122" y="218467"/>
                    <a:pt x="148883" y="223078"/>
                  </a:cubicBezTo>
                  <a:cubicBezTo>
                    <a:pt x="153643" y="227690"/>
                    <a:pt x="155072" y="234688"/>
                    <a:pt x="152374" y="240731"/>
                  </a:cubicBezTo>
                  <a:cubicBezTo>
                    <a:pt x="152215" y="241208"/>
                    <a:pt x="131586" y="289871"/>
                    <a:pt x="149359" y="329311"/>
                  </a:cubicBezTo>
                  <a:cubicBezTo>
                    <a:pt x="156976" y="346168"/>
                    <a:pt x="170781" y="359208"/>
                    <a:pt x="190617" y="368273"/>
                  </a:cubicBezTo>
                  <a:cubicBezTo>
                    <a:pt x="202994" y="332968"/>
                    <a:pt x="236318" y="249160"/>
                    <a:pt x="283288" y="217831"/>
                  </a:cubicBezTo>
                  <a:cubicBezTo>
                    <a:pt x="288207" y="214491"/>
                    <a:pt x="294713" y="214332"/>
                    <a:pt x="299950" y="217354"/>
                  </a:cubicBezTo>
                  <a:cubicBezTo>
                    <a:pt x="305186" y="220375"/>
                    <a:pt x="308043" y="226100"/>
                    <a:pt x="307567" y="232143"/>
                  </a:cubicBezTo>
                  <a:cubicBezTo>
                    <a:pt x="307249" y="236755"/>
                    <a:pt x="300267" y="339012"/>
                    <a:pt x="379926" y="380360"/>
                  </a:cubicBezTo>
                  <a:cubicBezTo>
                    <a:pt x="380561" y="369227"/>
                    <a:pt x="381989" y="354915"/>
                    <a:pt x="384211" y="339648"/>
                  </a:cubicBezTo>
                  <a:cubicBezTo>
                    <a:pt x="391510" y="292098"/>
                    <a:pt x="404998" y="259019"/>
                    <a:pt x="424358" y="241367"/>
                  </a:cubicBezTo>
                  <a:cubicBezTo>
                    <a:pt x="428007" y="238027"/>
                    <a:pt x="432926" y="236755"/>
                    <a:pt x="437687" y="237550"/>
                  </a:cubicBezTo>
                  <a:cubicBezTo>
                    <a:pt x="442448" y="238504"/>
                    <a:pt x="446574" y="241526"/>
                    <a:pt x="448795" y="245820"/>
                  </a:cubicBezTo>
                  <a:cubicBezTo>
                    <a:pt x="448954" y="246297"/>
                    <a:pt x="471963" y="291144"/>
                    <a:pt x="503541" y="340284"/>
                  </a:cubicBezTo>
                  <a:cubicBezTo>
                    <a:pt x="544323" y="403737"/>
                    <a:pt x="580820" y="445085"/>
                    <a:pt x="609066" y="459875"/>
                  </a:cubicBezTo>
                  <a:cubicBezTo>
                    <a:pt x="614144" y="462578"/>
                    <a:pt x="617317" y="467667"/>
                    <a:pt x="617476" y="473392"/>
                  </a:cubicBezTo>
                  <a:lnTo>
                    <a:pt x="619222" y="554179"/>
                  </a:lnTo>
                  <a:cubicBezTo>
                    <a:pt x="632234" y="544638"/>
                    <a:pt x="648578" y="536050"/>
                    <a:pt x="664923" y="536050"/>
                  </a:cubicBezTo>
                  <a:close/>
                </a:path>
              </a:pathLst>
            </a:custGeom>
            <a:solidFill>
              <a:srgbClr val="000000"/>
            </a:solidFill>
            <a:ln w="15844" cap="flat">
              <a:noFill/>
              <a:prstDash val="solid"/>
              <a:miter/>
            </a:ln>
          </p:spPr>
          <p:txBody>
            <a:bodyPr rtlCol="0" anchor="ctr"/>
            <a:lstStyle/>
            <a:p>
              <a:endParaRPr lang="ja-JP" altLang="en-US"/>
            </a:p>
          </p:txBody>
        </p:sp>
        <p:sp>
          <p:nvSpPr>
            <p:cNvPr id="190" name="フリーフォーム: 図形 2076">
              <a:extLst>
                <a:ext uri="{FF2B5EF4-FFF2-40B4-BE49-F238E27FC236}">
                  <a16:creationId xmlns:a16="http://schemas.microsoft.com/office/drawing/2014/main" id="{6B4E426D-1F91-60E7-ACFE-5C2931BBAB46}"/>
                </a:ext>
              </a:extLst>
            </p:cNvPr>
            <p:cNvSpPr/>
            <p:nvPr/>
          </p:nvSpPr>
          <p:spPr>
            <a:xfrm>
              <a:off x="4897494" y="4110690"/>
              <a:ext cx="174594" cy="242643"/>
            </a:xfrm>
            <a:custGeom>
              <a:avLst/>
              <a:gdLst>
                <a:gd name="connsiteX0" fmla="*/ 41183 w 161159"/>
                <a:gd name="connsiteY0" fmla="*/ 223654 h 223971"/>
                <a:gd name="connsiteX1" fmla="*/ 10556 w 161159"/>
                <a:gd name="connsiteY1" fmla="*/ 217133 h 223971"/>
                <a:gd name="connsiteX2" fmla="*/ 1512 w 161159"/>
                <a:gd name="connsiteY2" fmla="*/ 193756 h 223971"/>
                <a:gd name="connsiteX3" fmla="*/ 24838 w 161159"/>
                <a:gd name="connsiteY3" fmla="*/ 184691 h 223971"/>
                <a:gd name="connsiteX4" fmla="*/ 98943 w 161159"/>
                <a:gd name="connsiteY4" fmla="*/ 157497 h 223971"/>
                <a:gd name="connsiteX5" fmla="*/ 99261 w 161159"/>
                <a:gd name="connsiteY5" fmla="*/ 157179 h 223971"/>
                <a:gd name="connsiteX6" fmla="*/ 119731 w 161159"/>
                <a:gd name="connsiteY6" fmla="*/ 56195 h 223971"/>
                <a:gd name="connsiteX7" fmla="*/ 95770 w 161159"/>
                <a:gd name="connsiteY7" fmla="*/ 35680 h 223971"/>
                <a:gd name="connsiteX8" fmla="*/ 56733 w 161159"/>
                <a:gd name="connsiteY8" fmla="*/ 55241 h 223971"/>
                <a:gd name="connsiteX9" fmla="*/ 31662 w 161159"/>
                <a:gd name="connsiteY9" fmla="*/ 56195 h 223971"/>
                <a:gd name="connsiteX10" fmla="*/ 30551 w 161159"/>
                <a:gd name="connsiteY10" fmla="*/ 31227 h 223971"/>
                <a:gd name="connsiteX11" fmla="*/ 99578 w 161159"/>
                <a:gd name="connsiteY11" fmla="*/ 375 h 223971"/>
                <a:gd name="connsiteX12" fmla="*/ 150833 w 161159"/>
                <a:gd name="connsiteY12" fmla="*/ 39815 h 223971"/>
                <a:gd name="connsiteX13" fmla="*/ 151626 w 161159"/>
                <a:gd name="connsiteY13" fmla="*/ 41405 h 223971"/>
                <a:gd name="connsiteX14" fmla="*/ 124809 w 161159"/>
                <a:gd name="connsiteY14" fmla="*/ 181670 h 223971"/>
                <a:gd name="connsiteX15" fmla="*/ 40707 w 161159"/>
                <a:gd name="connsiteY15" fmla="*/ 223972 h 22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159" h="223971">
                  <a:moveTo>
                    <a:pt x="41183" y="223654"/>
                  </a:moveTo>
                  <a:cubicBezTo>
                    <a:pt x="31344" y="223654"/>
                    <a:pt x="21030" y="221745"/>
                    <a:pt x="10556" y="217133"/>
                  </a:cubicBezTo>
                  <a:cubicBezTo>
                    <a:pt x="1670" y="213158"/>
                    <a:pt x="-2455" y="202662"/>
                    <a:pt x="1512" y="193756"/>
                  </a:cubicBezTo>
                  <a:cubicBezTo>
                    <a:pt x="5479" y="184850"/>
                    <a:pt x="15952" y="180715"/>
                    <a:pt x="24838" y="184691"/>
                  </a:cubicBezTo>
                  <a:cubicBezTo>
                    <a:pt x="59431" y="200117"/>
                    <a:pt x="98626" y="157974"/>
                    <a:pt x="98943" y="157497"/>
                  </a:cubicBezTo>
                  <a:cubicBezTo>
                    <a:pt x="98943" y="157497"/>
                    <a:pt x="99102" y="157179"/>
                    <a:pt x="99261" y="157179"/>
                  </a:cubicBezTo>
                  <a:cubicBezTo>
                    <a:pt x="140518" y="113764"/>
                    <a:pt x="122588" y="63192"/>
                    <a:pt x="119731" y="56195"/>
                  </a:cubicBezTo>
                  <a:cubicBezTo>
                    <a:pt x="112432" y="43631"/>
                    <a:pt x="104497" y="36634"/>
                    <a:pt x="95770" y="35680"/>
                  </a:cubicBezTo>
                  <a:cubicBezTo>
                    <a:pt x="80378" y="33771"/>
                    <a:pt x="62446" y="49197"/>
                    <a:pt x="56733" y="55241"/>
                  </a:cubicBezTo>
                  <a:cubicBezTo>
                    <a:pt x="50069" y="62397"/>
                    <a:pt x="38961" y="62874"/>
                    <a:pt x="31662" y="56195"/>
                  </a:cubicBezTo>
                  <a:cubicBezTo>
                    <a:pt x="24521" y="49515"/>
                    <a:pt x="24045" y="38383"/>
                    <a:pt x="30551" y="31227"/>
                  </a:cubicBezTo>
                  <a:cubicBezTo>
                    <a:pt x="33883" y="27569"/>
                    <a:pt x="63557" y="-3760"/>
                    <a:pt x="99578" y="375"/>
                  </a:cubicBezTo>
                  <a:cubicBezTo>
                    <a:pt x="120366" y="2761"/>
                    <a:pt x="137662" y="15960"/>
                    <a:pt x="150833" y="39815"/>
                  </a:cubicBezTo>
                  <a:cubicBezTo>
                    <a:pt x="151150" y="40292"/>
                    <a:pt x="151309" y="40769"/>
                    <a:pt x="151626" y="41405"/>
                  </a:cubicBezTo>
                  <a:cubicBezTo>
                    <a:pt x="153055" y="44586"/>
                    <a:pt x="184474" y="118535"/>
                    <a:pt x="124809" y="181670"/>
                  </a:cubicBezTo>
                  <a:cubicBezTo>
                    <a:pt x="121318" y="185486"/>
                    <a:pt x="85138" y="223972"/>
                    <a:pt x="40707" y="223972"/>
                  </a:cubicBezTo>
                  <a:close/>
                </a:path>
              </a:pathLst>
            </a:custGeom>
            <a:solidFill>
              <a:srgbClr val="000000"/>
            </a:solidFill>
            <a:ln w="15844" cap="flat">
              <a:noFill/>
              <a:prstDash val="solid"/>
              <a:miter/>
            </a:ln>
          </p:spPr>
          <p:txBody>
            <a:bodyPr rtlCol="0" anchor="ctr"/>
            <a:lstStyle/>
            <a:p>
              <a:endParaRPr lang="ja-JP" altLang="en-US"/>
            </a:p>
          </p:txBody>
        </p:sp>
        <p:sp>
          <p:nvSpPr>
            <p:cNvPr id="191" name="フリーフォーム: 図形 2077">
              <a:extLst>
                <a:ext uri="{FF2B5EF4-FFF2-40B4-BE49-F238E27FC236}">
                  <a16:creationId xmlns:a16="http://schemas.microsoft.com/office/drawing/2014/main" id="{5CF257A8-14E9-86A3-F25F-7C73E744F4B3}"/>
                </a:ext>
              </a:extLst>
            </p:cNvPr>
            <p:cNvSpPr/>
            <p:nvPr/>
          </p:nvSpPr>
          <p:spPr>
            <a:xfrm>
              <a:off x="4925809" y="4183566"/>
              <a:ext cx="81024" cy="84140"/>
            </a:xfrm>
            <a:custGeom>
              <a:avLst/>
              <a:gdLst>
                <a:gd name="connsiteX0" fmla="*/ 17744 w 74789"/>
                <a:gd name="connsiteY0" fmla="*/ 77665 h 77665"/>
                <a:gd name="connsiteX1" fmla="*/ 14570 w 74789"/>
                <a:gd name="connsiteY1" fmla="*/ 77347 h 77665"/>
                <a:gd name="connsiteX2" fmla="*/ 289 w 74789"/>
                <a:gd name="connsiteY2" fmla="*/ 56673 h 77665"/>
                <a:gd name="connsiteX3" fmla="*/ 50750 w 74789"/>
                <a:gd name="connsiteY3" fmla="*/ 1172 h 77665"/>
                <a:gd name="connsiteX4" fmla="*/ 73601 w 74789"/>
                <a:gd name="connsiteY4" fmla="*/ 11350 h 77665"/>
                <a:gd name="connsiteX5" fmla="*/ 63445 w 74789"/>
                <a:gd name="connsiteY5" fmla="*/ 34250 h 77665"/>
                <a:gd name="connsiteX6" fmla="*/ 35040 w 74789"/>
                <a:gd name="connsiteY6" fmla="*/ 63034 h 77665"/>
                <a:gd name="connsiteX7" fmla="*/ 17586 w 74789"/>
                <a:gd name="connsiteY7" fmla="*/ 77665 h 7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89" h="77665">
                  <a:moveTo>
                    <a:pt x="17744" y="77665"/>
                  </a:moveTo>
                  <a:cubicBezTo>
                    <a:pt x="16633" y="77665"/>
                    <a:pt x="15681" y="77665"/>
                    <a:pt x="14570" y="77347"/>
                  </a:cubicBezTo>
                  <a:cubicBezTo>
                    <a:pt x="4891" y="75598"/>
                    <a:pt x="-1457" y="66374"/>
                    <a:pt x="289" y="56673"/>
                  </a:cubicBezTo>
                  <a:cubicBezTo>
                    <a:pt x="7271" y="18347"/>
                    <a:pt x="49005" y="1808"/>
                    <a:pt x="50750" y="1172"/>
                  </a:cubicBezTo>
                  <a:cubicBezTo>
                    <a:pt x="59954" y="-2327"/>
                    <a:pt x="70110" y="2285"/>
                    <a:pt x="73601" y="11350"/>
                  </a:cubicBezTo>
                  <a:cubicBezTo>
                    <a:pt x="77092" y="20414"/>
                    <a:pt x="72649" y="30751"/>
                    <a:pt x="63445" y="34250"/>
                  </a:cubicBezTo>
                  <a:cubicBezTo>
                    <a:pt x="62969" y="34409"/>
                    <a:pt x="38373" y="44746"/>
                    <a:pt x="35040" y="63034"/>
                  </a:cubicBezTo>
                  <a:cubicBezTo>
                    <a:pt x="33454" y="71622"/>
                    <a:pt x="25996" y="77665"/>
                    <a:pt x="17586" y="77665"/>
                  </a:cubicBezTo>
                  <a:close/>
                </a:path>
              </a:pathLst>
            </a:custGeom>
            <a:solidFill>
              <a:srgbClr val="000000"/>
            </a:solidFill>
            <a:ln w="15844" cap="flat">
              <a:noFill/>
              <a:prstDash val="solid"/>
              <a:miter/>
            </a:ln>
          </p:spPr>
          <p:txBody>
            <a:bodyPr rtlCol="0" anchor="ctr"/>
            <a:lstStyle/>
            <a:p>
              <a:endParaRPr lang="ja-JP" altLang="en-US"/>
            </a:p>
          </p:txBody>
        </p:sp>
        <p:sp>
          <p:nvSpPr>
            <p:cNvPr id="192" name="フリーフォーム: 図形 2078">
              <a:extLst>
                <a:ext uri="{FF2B5EF4-FFF2-40B4-BE49-F238E27FC236}">
                  <a16:creationId xmlns:a16="http://schemas.microsoft.com/office/drawing/2014/main" id="{D276E49E-1B0A-93C7-92E2-584896CEC3BC}"/>
                </a:ext>
              </a:extLst>
            </p:cNvPr>
            <p:cNvSpPr/>
            <p:nvPr/>
          </p:nvSpPr>
          <p:spPr>
            <a:xfrm>
              <a:off x="4943031" y="3699772"/>
              <a:ext cx="134212" cy="245755"/>
            </a:xfrm>
            <a:custGeom>
              <a:avLst/>
              <a:gdLst>
                <a:gd name="connsiteX0" fmla="*/ 105151 w 123884"/>
                <a:gd name="connsiteY0" fmla="*/ 226844 h 226844"/>
                <a:gd name="connsiteX1" fmla="*/ 86585 w 123884"/>
                <a:gd name="connsiteY1" fmla="*/ 208715 h 226844"/>
                <a:gd name="connsiteX2" fmla="*/ 9782 w 123884"/>
                <a:gd name="connsiteY2" fmla="*/ 35213 h 226844"/>
                <a:gd name="connsiteX3" fmla="*/ 2165 w 123884"/>
                <a:gd name="connsiteY3" fmla="*/ 9927 h 226844"/>
                <a:gd name="connsiteX4" fmla="*/ 27237 w 123884"/>
                <a:gd name="connsiteY4" fmla="*/ 2134 h 226844"/>
                <a:gd name="connsiteX5" fmla="*/ 123875 w 123884"/>
                <a:gd name="connsiteY5" fmla="*/ 207601 h 226844"/>
                <a:gd name="connsiteX6" fmla="*/ 105786 w 123884"/>
                <a:gd name="connsiteY6" fmla="*/ 226844 h 226844"/>
                <a:gd name="connsiteX7" fmla="*/ 105310 w 123884"/>
                <a:gd name="connsiteY7" fmla="*/ 226844 h 22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4" h="226844">
                  <a:moveTo>
                    <a:pt x="105151" y="226844"/>
                  </a:moveTo>
                  <a:cubicBezTo>
                    <a:pt x="95154" y="226844"/>
                    <a:pt x="86744" y="218733"/>
                    <a:pt x="86585" y="208715"/>
                  </a:cubicBezTo>
                  <a:cubicBezTo>
                    <a:pt x="83094" y="76719"/>
                    <a:pt x="12797" y="36962"/>
                    <a:pt x="9782" y="35213"/>
                  </a:cubicBezTo>
                  <a:cubicBezTo>
                    <a:pt x="737" y="30283"/>
                    <a:pt x="-2595" y="18992"/>
                    <a:pt x="2165" y="9927"/>
                  </a:cubicBezTo>
                  <a:cubicBezTo>
                    <a:pt x="6926" y="862"/>
                    <a:pt x="18192" y="-2637"/>
                    <a:pt x="27237" y="2134"/>
                  </a:cubicBezTo>
                  <a:cubicBezTo>
                    <a:pt x="31045" y="4043"/>
                    <a:pt x="119591" y="52388"/>
                    <a:pt x="123875" y="207601"/>
                  </a:cubicBezTo>
                  <a:cubicBezTo>
                    <a:pt x="124193" y="217938"/>
                    <a:pt x="116100" y="226526"/>
                    <a:pt x="105786" y="226844"/>
                  </a:cubicBezTo>
                  <a:cubicBezTo>
                    <a:pt x="105627" y="226844"/>
                    <a:pt x="105468" y="226844"/>
                    <a:pt x="105310" y="226844"/>
                  </a:cubicBezTo>
                  <a:close/>
                </a:path>
              </a:pathLst>
            </a:custGeom>
            <a:solidFill>
              <a:srgbClr val="000000"/>
            </a:solidFill>
            <a:ln w="15844" cap="flat">
              <a:noFill/>
              <a:prstDash val="solid"/>
              <a:miter/>
            </a:ln>
          </p:spPr>
          <p:txBody>
            <a:bodyPr rtlCol="0" anchor="ctr"/>
            <a:lstStyle/>
            <a:p>
              <a:endParaRPr lang="ja-JP" altLang="en-US"/>
            </a:p>
          </p:txBody>
        </p:sp>
        <p:sp>
          <p:nvSpPr>
            <p:cNvPr id="193" name="フリーフォーム: 図形 2079">
              <a:extLst>
                <a:ext uri="{FF2B5EF4-FFF2-40B4-BE49-F238E27FC236}">
                  <a16:creationId xmlns:a16="http://schemas.microsoft.com/office/drawing/2014/main" id="{34B8594E-AEDD-8D8A-B633-A4465F23F7DD}"/>
                </a:ext>
              </a:extLst>
            </p:cNvPr>
            <p:cNvSpPr/>
            <p:nvPr/>
          </p:nvSpPr>
          <p:spPr>
            <a:xfrm>
              <a:off x="4588389" y="3725455"/>
              <a:ext cx="160617" cy="241437"/>
            </a:xfrm>
            <a:custGeom>
              <a:avLst/>
              <a:gdLst>
                <a:gd name="connsiteX0" fmla="*/ 129416 w 148257"/>
                <a:gd name="connsiteY0" fmla="*/ 222858 h 222858"/>
                <a:gd name="connsiteX1" fmla="*/ 123704 w 148257"/>
                <a:gd name="connsiteY1" fmla="*/ 221904 h 222858"/>
                <a:gd name="connsiteX2" fmla="*/ 565 w 148257"/>
                <a:gd name="connsiteY2" fmla="*/ 17232 h 222858"/>
                <a:gd name="connsiteX3" fmla="*/ 20718 w 148257"/>
                <a:gd name="connsiteY3" fmla="*/ 57 h 222858"/>
                <a:gd name="connsiteX4" fmla="*/ 37856 w 148257"/>
                <a:gd name="connsiteY4" fmla="*/ 20095 h 222858"/>
                <a:gd name="connsiteX5" fmla="*/ 135288 w 148257"/>
                <a:gd name="connsiteY5" fmla="*/ 186281 h 222858"/>
                <a:gd name="connsiteX6" fmla="*/ 147348 w 148257"/>
                <a:gd name="connsiteY6" fmla="*/ 209818 h 222858"/>
                <a:gd name="connsiteX7" fmla="*/ 129575 w 148257"/>
                <a:gd name="connsiteY7" fmla="*/ 222699 h 22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257" h="222858">
                  <a:moveTo>
                    <a:pt x="129416" y="222858"/>
                  </a:moveTo>
                  <a:cubicBezTo>
                    <a:pt x="127512" y="222858"/>
                    <a:pt x="125608" y="222540"/>
                    <a:pt x="123704" y="221904"/>
                  </a:cubicBezTo>
                  <a:cubicBezTo>
                    <a:pt x="16116" y="187076"/>
                    <a:pt x="-3878" y="72734"/>
                    <a:pt x="565" y="17232"/>
                  </a:cubicBezTo>
                  <a:cubicBezTo>
                    <a:pt x="1359" y="6895"/>
                    <a:pt x="10404" y="-738"/>
                    <a:pt x="20718" y="57"/>
                  </a:cubicBezTo>
                  <a:cubicBezTo>
                    <a:pt x="31032" y="852"/>
                    <a:pt x="38649" y="9917"/>
                    <a:pt x="37856" y="20095"/>
                  </a:cubicBezTo>
                  <a:cubicBezTo>
                    <a:pt x="37380" y="25502"/>
                    <a:pt x="28970" y="151931"/>
                    <a:pt x="135288" y="186281"/>
                  </a:cubicBezTo>
                  <a:cubicBezTo>
                    <a:pt x="145126" y="189462"/>
                    <a:pt x="150522" y="199958"/>
                    <a:pt x="147348" y="209818"/>
                  </a:cubicBezTo>
                  <a:cubicBezTo>
                    <a:pt x="144809" y="217769"/>
                    <a:pt x="137509" y="222699"/>
                    <a:pt x="129575" y="222699"/>
                  </a:cubicBezTo>
                  <a:close/>
                </a:path>
              </a:pathLst>
            </a:custGeom>
            <a:solidFill>
              <a:srgbClr val="000000"/>
            </a:solidFill>
            <a:ln w="15844" cap="flat">
              <a:noFill/>
              <a:prstDash val="solid"/>
              <a:miter/>
            </a:ln>
          </p:spPr>
          <p:txBody>
            <a:bodyPr rtlCol="0" anchor="ctr"/>
            <a:lstStyle/>
            <a:p>
              <a:endParaRPr lang="ja-JP" altLang="en-US"/>
            </a:p>
          </p:txBody>
        </p:sp>
        <p:sp>
          <p:nvSpPr>
            <p:cNvPr id="194" name="フリーフォーム: 図形 2080">
              <a:extLst>
                <a:ext uri="{FF2B5EF4-FFF2-40B4-BE49-F238E27FC236}">
                  <a16:creationId xmlns:a16="http://schemas.microsoft.com/office/drawing/2014/main" id="{69C2BDBB-FF0C-6BB8-B668-9B9F44B758D0}"/>
                </a:ext>
              </a:extLst>
            </p:cNvPr>
            <p:cNvSpPr/>
            <p:nvPr/>
          </p:nvSpPr>
          <p:spPr>
            <a:xfrm>
              <a:off x="5312886" y="3485996"/>
              <a:ext cx="175945" cy="63867"/>
            </a:xfrm>
            <a:custGeom>
              <a:avLst/>
              <a:gdLst>
                <a:gd name="connsiteX0" fmla="*/ 6225 w 162406"/>
                <a:gd name="connsiteY0" fmla="*/ 58242 h 58952"/>
                <a:gd name="connsiteX1" fmla="*/ 12414 w 162406"/>
                <a:gd name="connsiteY1" fmla="*/ 58560 h 58952"/>
                <a:gd name="connsiteX2" fmla="*/ 155229 w 162406"/>
                <a:gd name="connsiteY2" fmla="*/ 19280 h 58952"/>
                <a:gd name="connsiteX3" fmla="*/ 162053 w 162406"/>
                <a:gd name="connsiteY3" fmla="*/ 7193 h 58952"/>
                <a:gd name="connsiteX4" fmla="*/ 149993 w 162406"/>
                <a:gd name="connsiteY4" fmla="*/ 355 h 58952"/>
                <a:gd name="connsiteX5" fmla="*/ 7177 w 162406"/>
                <a:gd name="connsiteY5" fmla="*/ 39635 h 58952"/>
                <a:gd name="connsiteX6" fmla="*/ 354 w 162406"/>
                <a:gd name="connsiteY6" fmla="*/ 51722 h 58952"/>
                <a:gd name="connsiteX7" fmla="*/ 6225 w 162406"/>
                <a:gd name="connsiteY7" fmla="*/ 58242 h 5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6" h="58952">
                  <a:moveTo>
                    <a:pt x="6225" y="58242"/>
                  </a:moveTo>
                  <a:cubicBezTo>
                    <a:pt x="8129" y="59037"/>
                    <a:pt x="10351" y="59196"/>
                    <a:pt x="12414" y="58560"/>
                  </a:cubicBezTo>
                  <a:lnTo>
                    <a:pt x="155229" y="19280"/>
                  </a:lnTo>
                  <a:cubicBezTo>
                    <a:pt x="160466" y="17848"/>
                    <a:pt x="163481" y="12441"/>
                    <a:pt x="162053" y="7193"/>
                  </a:cubicBezTo>
                  <a:cubicBezTo>
                    <a:pt x="160625" y="1945"/>
                    <a:pt x="155229" y="-1076"/>
                    <a:pt x="149993" y="355"/>
                  </a:cubicBezTo>
                  <a:lnTo>
                    <a:pt x="7177" y="39635"/>
                  </a:lnTo>
                  <a:cubicBezTo>
                    <a:pt x="1941" y="41067"/>
                    <a:pt x="-1074" y="46474"/>
                    <a:pt x="354" y="51722"/>
                  </a:cubicBezTo>
                  <a:cubicBezTo>
                    <a:pt x="1147" y="54902"/>
                    <a:pt x="3369" y="57129"/>
                    <a:pt x="6225" y="58242"/>
                  </a:cubicBezTo>
                  <a:close/>
                </a:path>
              </a:pathLst>
            </a:custGeom>
            <a:solidFill>
              <a:srgbClr val="000000"/>
            </a:solidFill>
            <a:ln w="15844" cap="flat">
              <a:noFill/>
              <a:prstDash val="solid"/>
              <a:miter/>
            </a:ln>
          </p:spPr>
          <p:txBody>
            <a:bodyPr rtlCol="0" anchor="ctr"/>
            <a:lstStyle/>
            <a:p>
              <a:endParaRPr lang="ja-JP" altLang="en-US"/>
            </a:p>
          </p:txBody>
        </p:sp>
        <p:sp>
          <p:nvSpPr>
            <p:cNvPr id="195" name="フリーフォーム: 図形 2081">
              <a:extLst>
                <a:ext uri="{FF2B5EF4-FFF2-40B4-BE49-F238E27FC236}">
                  <a16:creationId xmlns:a16="http://schemas.microsoft.com/office/drawing/2014/main" id="{2CDB5D6A-C440-6A5C-2B6D-74362FBE1F21}"/>
                </a:ext>
              </a:extLst>
            </p:cNvPr>
            <p:cNvSpPr/>
            <p:nvPr/>
          </p:nvSpPr>
          <p:spPr>
            <a:xfrm>
              <a:off x="5308793" y="3481894"/>
              <a:ext cx="184131" cy="72044"/>
            </a:xfrm>
            <a:custGeom>
              <a:avLst/>
              <a:gdLst>
                <a:gd name="connsiteX0" fmla="*/ 482 w 169962"/>
                <a:gd name="connsiteY0" fmla="*/ 56462 h 66500"/>
                <a:gd name="connsiteX1" fmla="*/ 1752 w 169962"/>
                <a:gd name="connsiteY1" fmla="*/ 46125 h 66500"/>
                <a:gd name="connsiteX2" fmla="*/ 10003 w 169962"/>
                <a:gd name="connsiteY2" fmla="*/ 39764 h 66500"/>
                <a:gd name="connsiteX3" fmla="*/ 152819 w 169962"/>
                <a:gd name="connsiteY3" fmla="*/ 483 h 66500"/>
                <a:gd name="connsiteX4" fmla="*/ 163133 w 169962"/>
                <a:gd name="connsiteY4" fmla="*/ 1755 h 66500"/>
                <a:gd name="connsiteX5" fmla="*/ 169480 w 169962"/>
                <a:gd name="connsiteY5" fmla="*/ 10025 h 66500"/>
                <a:gd name="connsiteX6" fmla="*/ 168211 w 169962"/>
                <a:gd name="connsiteY6" fmla="*/ 20362 h 66500"/>
                <a:gd name="connsiteX7" fmla="*/ 159960 w 169962"/>
                <a:gd name="connsiteY7" fmla="*/ 26723 h 66500"/>
                <a:gd name="connsiteX8" fmla="*/ 17144 w 169962"/>
                <a:gd name="connsiteY8" fmla="*/ 66004 h 66500"/>
                <a:gd name="connsiteX9" fmla="*/ 8575 w 169962"/>
                <a:gd name="connsiteY9" fmla="*/ 65527 h 66500"/>
                <a:gd name="connsiteX10" fmla="*/ 482 w 169962"/>
                <a:gd name="connsiteY10" fmla="*/ 56462 h 66500"/>
                <a:gd name="connsiteX11" fmla="*/ 154723 w 169962"/>
                <a:gd name="connsiteY11" fmla="*/ 7640 h 66500"/>
                <a:gd name="connsiteX12" fmla="*/ 11907 w 169962"/>
                <a:gd name="connsiteY12" fmla="*/ 46920 h 66500"/>
                <a:gd name="connsiteX13" fmla="*/ 8257 w 169962"/>
                <a:gd name="connsiteY13" fmla="*/ 49783 h 66500"/>
                <a:gd name="connsiteX14" fmla="*/ 7623 w 169962"/>
                <a:gd name="connsiteY14" fmla="*/ 54394 h 66500"/>
                <a:gd name="connsiteX15" fmla="*/ 15081 w 169962"/>
                <a:gd name="connsiteY15" fmla="*/ 58688 h 66500"/>
                <a:gd name="connsiteX16" fmla="*/ 157897 w 169962"/>
                <a:gd name="connsiteY16" fmla="*/ 19408 h 66500"/>
                <a:gd name="connsiteX17" fmla="*/ 161546 w 169962"/>
                <a:gd name="connsiteY17" fmla="*/ 16545 h 66500"/>
                <a:gd name="connsiteX18" fmla="*/ 162181 w 169962"/>
                <a:gd name="connsiteY18" fmla="*/ 11933 h 66500"/>
                <a:gd name="connsiteX19" fmla="*/ 159325 w 169962"/>
                <a:gd name="connsiteY19" fmla="*/ 8276 h 66500"/>
                <a:gd name="connsiteX20" fmla="*/ 158531 w 169962"/>
                <a:gd name="connsiteY20" fmla="*/ 7958 h 66500"/>
                <a:gd name="connsiteX21" fmla="*/ 154723 w 169962"/>
                <a:gd name="connsiteY21" fmla="*/ 7799 h 6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962" h="66500">
                  <a:moveTo>
                    <a:pt x="482" y="56462"/>
                  </a:moveTo>
                  <a:cubicBezTo>
                    <a:pt x="-470" y="52963"/>
                    <a:pt x="6" y="49305"/>
                    <a:pt x="1752" y="46125"/>
                  </a:cubicBezTo>
                  <a:cubicBezTo>
                    <a:pt x="3497" y="42944"/>
                    <a:pt x="6512" y="40718"/>
                    <a:pt x="10003" y="39764"/>
                  </a:cubicBezTo>
                  <a:lnTo>
                    <a:pt x="152819" y="483"/>
                  </a:lnTo>
                  <a:cubicBezTo>
                    <a:pt x="156310" y="-471"/>
                    <a:pt x="159960" y="6"/>
                    <a:pt x="163133" y="1755"/>
                  </a:cubicBezTo>
                  <a:cubicBezTo>
                    <a:pt x="166307" y="3505"/>
                    <a:pt x="168528" y="6526"/>
                    <a:pt x="169480" y="10025"/>
                  </a:cubicBezTo>
                  <a:cubicBezTo>
                    <a:pt x="170432" y="13524"/>
                    <a:pt x="169956" y="17181"/>
                    <a:pt x="168211" y="20362"/>
                  </a:cubicBezTo>
                  <a:cubicBezTo>
                    <a:pt x="166465" y="23543"/>
                    <a:pt x="163451" y="25769"/>
                    <a:pt x="159960" y="26723"/>
                  </a:cubicBezTo>
                  <a:lnTo>
                    <a:pt x="17144" y="66004"/>
                  </a:lnTo>
                  <a:cubicBezTo>
                    <a:pt x="14287" y="66799"/>
                    <a:pt x="11272" y="66640"/>
                    <a:pt x="8575" y="65527"/>
                  </a:cubicBezTo>
                  <a:cubicBezTo>
                    <a:pt x="4608" y="63936"/>
                    <a:pt x="1593" y="60597"/>
                    <a:pt x="482" y="56462"/>
                  </a:cubicBezTo>
                  <a:close/>
                  <a:moveTo>
                    <a:pt x="154723" y="7640"/>
                  </a:moveTo>
                  <a:lnTo>
                    <a:pt x="11907" y="46920"/>
                  </a:lnTo>
                  <a:cubicBezTo>
                    <a:pt x="10320" y="47397"/>
                    <a:pt x="9051" y="48351"/>
                    <a:pt x="8257" y="49783"/>
                  </a:cubicBezTo>
                  <a:cubicBezTo>
                    <a:pt x="7464" y="51214"/>
                    <a:pt x="7305" y="52804"/>
                    <a:pt x="7623" y="54394"/>
                  </a:cubicBezTo>
                  <a:cubicBezTo>
                    <a:pt x="8416" y="57575"/>
                    <a:pt x="11907" y="59483"/>
                    <a:pt x="15081" y="58688"/>
                  </a:cubicBezTo>
                  <a:lnTo>
                    <a:pt x="157897" y="19408"/>
                  </a:lnTo>
                  <a:cubicBezTo>
                    <a:pt x="159484" y="18931"/>
                    <a:pt x="160753" y="17977"/>
                    <a:pt x="161546" y="16545"/>
                  </a:cubicBezTo>
                  <a:cubicBezTo>
                    <a:pt x="162340" y="15114"/>
                    <a:pt x="162498" y="13524"/>
                    <a:pt x="162181" y="11933"/>
                  </a:cubicBezTo>
                  <a:cubicBezTo>
                    <a:pt x="161705" y="10343"/>
                    <a:pt x="160753" y="9071"/>
                    <a:pt x="159325" y="8276"/>
                  </a:cubicBezTo>
                  <a:cubicBezTo>
                    <a:pt x="159007" y="8276"/>
                    <a:pt x="158849" y="7958"/>
                    <a:pt x="158531" y="7958"/>
                  </a:cubicBezTo>
                  <a:cubicBezTo>
                    <a:pt x="157262" y="7480"/>
                    <a:pt x="155992" y="7321"/>
                    <a:pt x="154723" y="7799"/>
                  </a:cubicBezTo>
                  <a:close/>
                </a:path>
              </a:pathLst>
            </a:custGeom>
            <a:solidFill>
              <a:srgbClr val="000000"/>
            </a:solidFill>
            <a:ln w="15844" cap="flat">
              <a:noFill/>
              <a:prstDash val="solid"/>
              <a:miter/>
            </a:ln>
          </p:spPr>
          <p:txBody>
            <a:bodyPr rtlCol="0" anchor="ctr"/>
            <a:lstStyle/>
            <a:p>
              <a:endParaRPr lang="ja-JP" altLang="en-US"/>
            </a:p>
          </p:txBody>
        </p:sp>
        <p:sp>
          <p:nvSpPr>
            <p:cNvPr id="196" name="フリーフォーム: 図形 2082">
              <a:extLst>
                <a:ext uri="{FF2B5EF4-FFF2-40B4-BE49-F238E27FC236}">
                  <a16:creationId xmlns:a16="http://schemas.microsoft.com/office/drawing/2014/main" id="{B3AE06D9-AAD8-9037-8FD7-C0AD92825666}"/>
                </a:ext>
              </a:extLst>
            </p:cNvPr>
            <p:cNvSpPr/>
            <p:nvPr/>
          </p:nvSpPr>
          <p:spPr>
            <a:xfrm>
              <a:off x="5243472" y="3329080"/>
              <a:ext cx="145096" cy="140486"/>
            </a:xfrm>
            <a:custGeom>
              <a:avLst/>
              <a:gdLst>
                <a:gd name="connsiteX0" fmla="*/ 6190 w 133931"/>
                <a:gd name="connsiteY0" fmla="*/ 128975 h 129675"/>
                <a:gd name="connsiteX1" fmla="*/ 16663 w 133931"/>
                <a:gd name="connsiteY1" fmla="*/ 126907 h 129675"/>
                <a:gd name="connsiteX2" fmla="*/ 130915 w 133931"/>
                <a:gd name="connsiteY2" fmla="*/ 17017 h 129675"/>
                <a:gd name="connsiteX3" fmla="*/ 131233 w 133931"/>
                <a:gd name="connsiteY3" fmla="*/ 3023 h 129675"/>
                <a:gd name="connsiteX4" fmla="*/ 117268 w 133931"/>
                <a:gd name="connsiteY4" fmla="*/ 2705 h 129675"/>
                <a:gd name="connsiteX5" fmla="*/ 3016 w 133931"/>
                <a:gd name="connsiteY5" fmla="*/ 112595 h 129675"/>
                <a:gd name="connsiteX6" fmla="*/ 2699 w 133931"/>
                <a:gd name="connsiteY6" fmla="*/ 126589 h 129675"/>
                <a:gd name="connsiteX7" fmla="*/ 6190 w 133931"/>
                <a:gd name="connsiteY7" fmla="*/ 128975 h 12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31" h="129675">
                  <a:moveTo>
                    <a:pt x="6190" y="128975"/>
                  </a:moveTo>
                  <a:cubicBezTo>
                    <a:pt x="9681" y="130406"/>
                    <a:pt x="13807" y="129611"/>
                    <a:pt x="16663" y="126907"/>
                  </a:cubicBezTo>
                  <a:lnTo>
                    <a:pt x="130915" y="17017"/>
                  </a:lnTo>
                  <a:cubicBezTo>
                    <a:pt x="134882" y="13201"/>
                    <a:pt x="134882" y="6999"/>
                    <a:pt x="131233" y="3023"/>
                  </a:cubicBezTo>
                  <a:cubicBezTo>
                    <a:pt x="127424" y="-953"/>
                    <a:pt x="121235" y="-953"/>
                    <a:pt x="117268" y="2705"/>
                  </a:cubicBezTo>
                  <a:lnTo>
                    <a:pt x="3016" y="112595"/>
                  </a:lnTo>
                  <a:cubicBezTo>
                    <a:pt x="-951" y="116411"/>
                    <a:pt x="-951" y="122614"/>
                    <a:pt x="2699" y="126589"/>
                  </a:cubicBezTo>
                  <a:cubicBezTo>
                    <a:pt x="3651" y="127703"/>
                    <a:pt x="4920" y="128498"/>
                    <a:pt x="6190" y="128975"/>
                  </a:cubicBezTo>
                  <a:close/>
                </a:path>
              </a:pathLst>
            </a:custGeom>
            <a:solidFill>
              <a:srgbClr val="000000"/>
            </a:solidFill>
            <a:ln w="15844" cap="flat">
              <a:noFill/>
              <a:prstDash val="solid"/>
              <a:miter/>
            </a:ln>
          </p:spPr>
          <p:txBody>
            <a:bodyPr rtlCol="0" anchor="ctr"/>
            <a:lstStyle/>
            <a:p>
              <a:endParaRPr lang="ja-JP" altLang="en-US"/>
            </a:p>
          </p:txBody>
        </p:sp>
        <p:sp>
          <p:nvSpPr>
            <p:cNvPr id="197" name="フリーフォーム: 図形 2083">
              <a:extLst>
                <a:ext uri="{FF2B5EF4-FFF2-40B4-BE49-F238E27FC236}">
                  <a16:creationId xmlns:a16="http://schemas.microsoft.com/office/drawing/2014/main" id="{88368BC0-D9D9-BD78-AA56-D55B74964308}"/>
                </a:ext>
              </a:extLst>
            </p:cNvPr>
            <p:cNvSpPr/>
            <p:nvPr/>
          </p:nvSpPr>
          <p:spPr>
            <a:xfrm>
              <a:off x="5239496" y="3324922"/>
              <a:ext cx="153198" cy="148498"/>
            </a:xfrm>
            <a:custGeom>
              <a:avLst/>
              <a:gdLst>
                <a:gd name="connsiteX0" fmla="*/ 3830 w 141409"/>
                <a:gd name="connsiteY0" fmla="*/ 132971 h 137071"/>
                <a:gd name="connsiteX1" fmla="*/ 4148 w 141409"/>
                <a:gd name="connsiteY1" fmla="*/ 113728 h 137071"/>
                <a:gd name="connsiteX2" fmla="*/ 118400 w 141409"/>
                <a:gd name="connsiteY2" fmla="*/ 3839 h 137071"/>
                <a:gd name="connsiteX3" fmla="*/ 137601 w 141409"/>
                <a:gd name="connsiteY3" fmla="*/ 4157 h 137071"/>
                <a:gd name="connsiteX4" fmla="*/ 141409 w 141409"/>
                <a:gd name="connsiteY4" fmla="*/ 13858 h 137071"/>
                <a:gd name="connsiteX5" fmla="*/ 137283 w 141409"/>
                <a:gd name="connsiteY5" fmla="*/ 23399 h 137071"/>
                <a:gd name="connsiteX6" fmla="*/ 23031 w 141409"/>
                <a:gd name="connsiteY6" fmla="*/ 133289 h 137071"/>
                <a:gd name="connsiteX7" fmla="*/ 8591 w 141409"/>
                <a:gd name="connsiteY7" fmla="*/ 136152 h 137071"/>
                <a:gd name="connsiteX8" fmla="*/ 3830 w 141409"/>
                <a:gd name="connsiteY8" fmla="*/ 132971 h 137071"/>
                <a:gd name="connsiteX9" fmla="*/ 123478 w 141409"/>
                <a:gd name="connsiteY9" fmla="*/ 9246 h 137071"/>
                <a:gd name="connsiteX10" fmla="*/ 9226 w 141409"/>
                <a:gd name="connsiteY10" fmla="*/ 119136 h 137071"/>
                <a:gd name="connsiteX11" fmla="*/ 9067 w 141409"/>
                <a:gd name="connsiteY11" fmla="*/ 127723 h 137071"/>
                <a:gd name="connsiteX12" fmla="*/ 17636 w 141409"/>
                <a:gd name="connsiteY12" fmla="*/ 127882 h 137071"/>
                <a:gd name="connsiteX13" fmla="*/ 131888 w 141409"/>
                <a:gd name="connsiteY13" fmla="*/ 17992 h 137071"/>
                <a:gd name="connsiteX14" fmla="*/ 133792 w 141409"/>
                <a:gd name="connsiteY14" fmla="*/ 13699 h 137071"/>
                <a:gd name="connsiteX15" fmla="*/ 132047 w 141409"/>
                <a:gd name="connsiteY15" fmla="*/ 9405 h 137071"/>
                <a:gd name="connsiteX16" fmla="*/ 129825 w 141409"/>
                <a:gd name="connsiteY16" fmla="*/ 7973 h 137071"/>
                <a:gd name="connsiteX17" fmla="*/ 123319 w 141409"/>
                <a:gd name="connsiteY17" fmla="*/ 9246 h 1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409" h="137071">
                  <a:moveTo>
                    <a:pt x="3830" y="132971"/>
                  </a:moveTo>
                  <a:cubicBezTo>
                    <a:pt x="-1406" y="127564"/>
                    <a:pt x="-1248" y="118977"/>
                    <a:pt x="4148" y="113728"/>
                  </a:cubicBezTo>
                  <a:lnTo>
                    <a:pt x="118400" y="3839"/>
                  </a:lnTo>
                  <a:cubicBezTo>
                    <a:pt x="123795" y="-1409"/>
                    <a:pt x="132364" y="-1250"/>
                    <a:pt x="137601" y="4157"/>
                  </a:cubicBezTo>
                  <a:cubicBezTo>
                    <a:pt x="140140" y="6701"/>
                    <a:pt x="141409" y="10200"/>
                    <a:pt x="141409" y="13858"/>
                  </a:cubicBezTo>
                  <a:cubicBezTo>
                    <a:pt x="141409" y="17515"/>
                    <a:pt x="139822" y="20855"/>
                    <a:pt x="137283" y="23399"/>
                  </a:cubicBezTo>
                  <a:lnTo>
                    <a:pt x="23031" y="133289"/>
                  </a:lnTo>
                  <a:cubicBezTo>
                    <a:pt x="19222" y="136947"/>
                    <a:pt x="13510" y="138060"/>
                    <a:pt x="8591" y="136152"/>
                  </a:cubicBezTo>
                  <a:cubicBezTo>
                    <a:pt x="6845" y="135357"/>
                    <a:pt x="5100" y="134402"/>
                    <a:pt x="3830" y="132971"/>
                  </a:cubicBezTo>
                  <a:close/>
                  <a:moveTo>
                    <a:pt x="123478" y="9246"/>
                  </a:moveTo>
                  <a:lnTo>
                    <a:pt x="9226" y="119136"/>
                  </a:lnTo>
                  <a:cubicBezTo>
                    <a:pt x="6845" y="121521"/>
                    <a:pt x="6687" y="125338"/>
                    <a:pt x="9067" y="127723"/>
                  </a:cubicBezTo>
                  <a:cubicBezTo>
                    <a:pt x="11288" y="130109"/>
                    <a:pt x="15414" y="130109"/>
                    <a:pt x="17636" y="127882"/>
                  </a:cubicBezTo>
                  <a:lnTo>
                    <a:pt x="131888" y="17992"/>
                  </a:lnTo>
                  <a:cubicBezTo>
                    <a:pt x="132999" y="16879"/>
                    <a:pt x="133792" y="15289"/>
                    <a:pt x="133792" y="13699"/>
                  </a:cubicBezTo>
                  <a:cubicBezTo>
                    <a:pt x="133792" y="12108"/>
                    <a:pt x="133158" y="10518"/>
                    <a:pt x="132047" y="9405"/>
                  </a:cubicBezTo>
                  <a:cubicBezTo>
                    <a:pt x="131412" y="8769"/>
                    <a:pt x="130619" y="8291"/>
                    <a:pt x="129825" y="7973"/>
                  </a:cubicBezTo>
                  <a:cubicBezTo>
                    <a:pt x="127604" y="7178"/>
                    <a:pt x="125065" y="7496"/>
                    <a:pt x="123319" y="9246"/>
                  </a:cubicBezTo>
                  <a:close/>
                </a:path>
              </a:pathLst>
            </a:custGeom>
            <a:solidFill>
              <a:srgbClr val="000000"/>
            </a:solidFill>
            <a:ln w="15844" cap="flat">
              <a:noFill/>
              <a:prstDash val="solid"/>
              <a:miter/>
            </a:ln>
          </p:spPr>
          <p:txBody>
            <a:bodyPr rtlCol="0" anchor="ctr"/>
            <a:lstStyle/>
            <a:p>
              <a:endParaRPr lang="ja-JP" altLang="en-US"/>
            </a:p>
          </p:txBody>
        </p:sp>
        <p:sp>
          <p:nvSpPr>
            <p:cNvPr id="198" name="フリーフォーム: 図形 2084">
              <a:extLst>
                <a:ext uri="{FF2B5EF4-FFF2-40B4-BE49-F238E27FC236}">
                  <a16:creationId xmlns:a16="http://schemas.microsoft.com/office/drawing/2014/main" id="{B009FF57-D0E4-38D0-EC9B-B2B2B0133CC7}"/>
                </a:ext>
              </a:extLst>
            </p:cNvPr>
            <p:cNvSpPr/>
            <p:nvPr/>
          </p:nvSpPr>
          <p:spPr>
            <a:xfrm>
              <a:off x="5406617" y="3261888"/>
              <a:ext cx="51748" cy="50724"/>
            </a:xfrm>
            <a:custGeom>
              <a:avLst/>
              <a:gdLst>
                <a:gd name="connsiteX0" fmla="*/ 6190 w 47766"/>
                <a:gd name="connsiteY0" fmla="*/ 46120 h 46821"/>
                <a:gd name="connsiteX1" fmla="*/ 16663 w 47766"/>
                <a:gd name="connsiteY1" fmla="*/ 44053 h 46821"/>
                <a:gd name="connsiteX2" fmla="*/ 44750 w 47766"/>
                <a:gd name="connsiteY2" fmla="*/ 17017 h 46821"/>
                <a:gd name="connsiteX3" fmla="*/ 45067 w 47766"/>
                <a:gd name="connsiteY3" fmla="*/ 3023 h 46821"/>
                <a:gd name="connsiteX4" fmla="*/ 31103 w 47766"/>
                <a:gd name="connsiteY4" fmla="*/ 2705 h 46821"/>
                <a:gd name="connsiteX5" fmla="*/ 3016 w 47766"/>
                <a:gd name="connsiteY5" fmla="*/ 29740 h 46821"/>
                <a:gd name="connsiteX6" fmla="*/ 2699 w 47766"/>
                <a:gd name="connsiteY6" fmla="*/ 43735 h 46821"/>
                <a:gd name="connsiteX7" fmla="*/ 6190 w 47766"/>
                <a:gd name="connsiteY7" fmla="*/ 46120 h 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6" h="46821">
                  <a:moveTo>
                    <a:pt x="6190" y="46120"/>
                  </a:moveTo>
                  <a:cubicBezTo>
                    <a:pt x="9681" y="47551"/>
                    <a:pt x="13807" y="46756"/>
                    <a:pt x="16663" y="44053"/>
                  </a:cubicBezTo>
                  <a:lnTo>
                    <a:pt x="44750" y="17017"/>
                  </a:lnTo>
                  <a:cubicBezTo>
                    <a:pt x="48717" y="13201"/>
                    <a:pt x="48717" y="6999"/>
                    <a:pt x="45067" y="3023"/>
                  </a:cubicBezTo>
                  <a:cubicBezTo>
                    <a:pt x="41259" y="-953"/>
                    <a:pt x="35070" y="-953"/>
                    <a:pt x="31103" y="2705"/>
                  </a:cubicBezTo>
                  <a:lnTo>
                    <a:pt x="3016" y="29740"/>
                  </a:lnTo>
                  <a:cubicBezTo>
                    <a:pt x="-951" y="33557"/>
                    <a:pt x="-951" y="39759"/>
                    <a:pt x="2699" y="43735"/>
                  </a:cubicBezTo>
                  <a:cubicBezTo>
                    <a:pt x="3651" y="44848"/>
                    <a:pt x="4920" y="45643"/>
                    <a:pt x="6190" y="46120"/>
                  </a:cubicBezTo>
                  <a:close/>
                </a:path>
              </a:pathLst>
            </a:custGeom>
            <a:solidFill>
              <a:srgbClr val="000000"/>
            </a:solidFill>
            <a:ln w="15844" cap="flat">
              <a:noFill/>
              <a:prstDash val="solid"/>
              <a:miter/>
            </a:ln>
          </p:spPr>
          <p:txBody>
            <a:bodyPr rtlCol="0" anchor="ctr"/>
            <a:lstStyle/>
            <a:p>
              <a:endParaRPr lang="ja-JP" altLang="en-US"/>
            </a:p>
          </p:txBody>
        </p:sp>
        <p:sp>
          <p:nvSpPr>
            <p:cNvPr id="199" name="フリーフォーム: 図形 2085">
              <a:extLst>
                <a:ext uri="{FF2B5EF4-FFF2-40B4-BE49-F238E27FC236}">
                  <a16:creationId xmlns:a16="http://schemas.microsoft.com/office/drawing/2014/main" id="{948A63C6-F41A-FC46-E21A-ECE5AAB2AE66}"/>
                </a:ext>
              </a:extLst>
            </p:cNvPr>
            <p:cNvSpPr/>
            <p:nvPr/>
          </p:nvSpPr>
          <p:spPr>
            <a:xfrm>
              <a:off x="5402532" y="3257966"/>
              <a:ext cx="59747" cy="58673"/>
            </a:xfrm>
            <a:custGeom>
              <a:avLst/>
              <a:gdLst>
                <a:gd name="connsiteX0" fmla="*/ 3772 w 55149"/>
                <a:gd name="connsiteY0" fmla="*/ 50058 h 54158"/>
                <a:gd name="connsiteX1" fmla="*/ 4089 w 55149"/>
                <a:gd name="connsiteY1" fmla="*/ 30816 h 54158"/>
                <a:gd name="connsiteX2" fmla="*/ 32177 w 55149"/>
                <a:gd name="connsiteY2" fmla="*/ 3781 h 54158"/>
                <a:gd name="connsiteX3" fmla="*/ 51377 w 55149"/>
                <a:gd name="connsiteY3" fmla="*/ 4099 h 54158"/>
                <a:gd name="connsiteX4" fmla="*/ 51060 w 55149"/>
                <a:gd name="connsiteY4" fmla="*/ 23341 h 54158"/>
                <a:gd name="connsiteX5" fmla="*/ 22973 w 55149"/>
                <a:gd name="connsiteY5" fmla="*/ 50376 h 54158"/>
                <a:gd name="connsiteX6" fmla="*/ 8533 w 55149"/>
                <a:gd name="connsiteY6" fmla="*/ 53239 h 54158"/>
                <a:gd name="connsiteX7" fmla="*/ 3772 w 55149"/>
                <a:gd name="connsiteY7" fmla="*/ 50058 h 54158"/>
                <a:gd name="connsiteX8" fmla="*/ 37413 w 55149"/>
                <a:gd name="connsiteY8" fmla="*/ 9188 h 54158"/>
                <a:gd name="connsiteX9" fmla="*/ 9326 w 55149"/>
                <a:gd name="connsiteY9" fmla="*/ 36223 h 54158"/>
                <a:gd name="connsiteX10" fmla="*/ 9167 w 55149"/>
                <a:gd name="connsiteY10" fmla="*/ 44810 h 54158"/>
                <a:gd name="connsiteX11" fmla="*/ 17737 w 55149"/>
                <a:gd name="connsiteY11" fmla="*/ 44969 h 54158"/>
                <a:gd name="connsiteX12" fmla="*/ 45823 w 55149"/>
                <a:gd name="connsiteY12" fmla="*/ 17934 h 54158"/>
                <a:gd name="connsiteX13" fmla="*/ 45982 w 55149"/>
                <a:gd name="connsiteY13" fmla="*/ 9347 h 54158"/>
                <a:gd name="connsiteX14" fmla="*/ 43760 w 55149"/>
                <a:gd name="connsiteY14" fmla="*/ 7915 h 54158"/>
                <a:gd name="connsiteX15" fmla="*/ 37255 w 55149"/>
                <a:gd name="connsiteY15" fmla="*/ 918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9" h="54158">
                  <a:moveTo>
                    <a:pt x="3772" y="50058"/>
                  </a:moveTo>
                  <a:cubicBezTo>
                    <a:pt x="-1464" y="44651"/>
                    <a:pt x="-1147" y="36064"/>
                    <a:pt x="4089" y="30816"/>
                  </a:cubicBezTo>
                  <a:lnTo>
                    <a:pt x="32177" y="3781"/>
                  </a:lnTo>
                  <a:cubicBezTo>
                    <a:pt x="37572" y="-1467"/>
                    <a:pt x="46141" y="-1149"/>
                    <a:pt x="51377" y="4099"/>
                  </a:cubicBezTo>
                  <a:cubicBezTo>
                    <a:pt x="56614" y="9506"/>
                    <a:pt x="56297" y="18093"/>
                    <a:pt x="51060" y="23341"/>
                  </a:cubicBezTo>
                  <a:lnTo>
                    <a:pt x="22973" y="50376"/>
                  </a:lnTo>
                  <a:cubicBezTo>
                    <a:pt x="19165" y="54034"/>
                    <a:pt x="13452" y="55147"/>
                    <a:pt x="8533" y="53239"/>
                  </a:cubicBezTo>
                  <a:cubicBezTo>
                    <a:pt x="6787" y="52444"/>
                    <a:pt x="5042" y="51490"/>
                    <a:pt x="3772" y="50058"/>
                  </a:cubicBezTo>
                  <a:close/>
                  <a:moveTo>
                    <a:pt x="37413" y="9188"/>
                  </a:moveTo>
                  <a:lnTo>
                    <a:pt x="9326" y="36223"/>
                  </a:lnTo>
                  <a:cubicBezTo>
                    <a:pt x="6946" y="38608"/>
                    <a:pt x="6787" y="42425"/>
                    <a:pt x="9167" y="44810"/>
                  </a:cubicBezTo>
                  <a:cubicBezTo>
                    <a:pt x="11548" y="47196"/>
                    <a:pt x="15515" y="47196"/>
                    <a:pt x="17737" y="44969"/>
                  </a:cubicBezTo>
                  <a:lnTo>
                    <a:pt x="45823" y="17934"/>
                  </a:lnTo>
                  <a:cubicBezTo>
                    <a:pt x="48204" y="15549"/>
                    <a:pt x="48362" y="11732"/>
                    <a:pt x="45982" y="9347"/>
                  </a:cubicBezTo>
                  <a:cubicBezTo>
                    <a:pt x="45347" y="8711"/>
                    <a:pt x="44554" y="8233"/>
                    <a:pt x="43760" y="7915"/>
                  </a:cubicBezTo>
                  <a:cubicBezTo>
                    <a:pt x="41539" y="7120"/>
                    <a:pt x="39000" y="7438"/>
                    <a:pt x="37255" y="9188"/>
                  </a:cubicBezTo>
                  <a:close/>
                </a:path>
              </a:pathLst>
            </a:custGeom>
            <a:solidFill>
              <a:srgbClr val="000000"/>
            </a:solidFill>
            <a:ln w="15844" cap="flat">
              <a:noFill/>
              <a:prstDash val="solid"/>
              <a:miter/>
            </a:ln>
          </p:spPr>
          <p:txBody>
            <a:bodyPr rtlCol="0" anchor="ctr"/>
            <a:lstStyle/>
            <a:p>
              <a:endParaRPr lang="ja-JP" altLang="en-US"/>
            </a:p>
          </p:txBody>
        </p:sp>
        <p:sp>
          <p:nvSpPr>
            <p:cNvPr id="200" name="フリーフォーム: 図形 2086">
              <a:extLst>
                <a:ext uri="{FF2B5EF4-FFF2-40B4-BE49-F238E27FC236}">
                  <a16:creationId xmlns:a16="http://schemas.microsoft.com/office/drawing/2014/main" id="{5C5FFFFB-FA7B-4110-4371-F88C754C519E}"/>
                </a:ext>
              </a:extLst>
            </p:cNvPr>
            <p:cNvSpPr/>
            <p:nvPr/>
          </p:nvSpPr>
          <p:spPr>
            <a:xfrm>
              <a:off x="5162232" y="3206926"/>
              <a:ext cx="116752" cy="195412"/>
            </a:xfrm>
            <a:custGeom>
              <a:avLst/>
              <a:gdLst>
                <a:gd name="connsiteX0" fmla="*/ 6120 w 107768"/>
                <a:gd name="connsiteY0" fmla="*/ 179706 h 180375"/>
                <a:gd name="connsiteX1" fmla="*/ 18339 w 107768"/>
                <a:gd name="connsiteY1" fmla="*/ 175253 h 180375"/>
                <a:gd name="connsiteX2" fmla="*/ 106567 w 107768"/>
                <a:gd name="connsiteY2" fmla="*/ 14633 h 180375"/>
                <a:gd name="connsiteX3" fmla="*/ 102759 w 107768"/>
                <a:gd name="connsiteY3" fmla="*/ 1274 h 180375"/>
                <a:gd name="connsiteX4" fmla="*/ 89429 w 107768"/>
                <a:gd name="connsiteY4" fmla="*/ 5091 h 180375"/>
                <a:gd name="connsiteX5" fmla="*/ 1201 w 107768"/>
                <a:gd name="connsiteY5" fmla="*/ 165712 h 180375"/>
                <a:gd name="connsiteX6" fmla="*/ 5010 w 107768"/>
                <a:gd name="connsiteY6" fmla="*/ 179070 h 180375"/>
                <a:gd name="connsiteX7" fmla="*/ 6120 w 107768"/>
                <a:gd name="connsiteY7" fmla="*/ 179547 h 18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8" h="180375">
                  <a:moveTo>
                    <a:pt x="6120" y="179706"/>
                  </a:moveTo>
                  <a:cubicBezTo>
                    <a:pt x="10722" y="181456"/>
                    <a:pt x="15959" y="179706"/>
                    <a:pt x="18339" y="175253"/>
                  </a:cubicBezTo>
                  <a:lnTo>
                    <a:pt x="106567" y="14633"/>
                  </a:lnTo>
                  <a:cubicBezTo>
                    <a:pt x="109106" y="9862"/>
                    <a:pt x="107519" y="3819"/>
                    <a:pt x="102759" y="1274"/>
                  </a:cubicBezTo>
                  <a:cubicBezTo>
                    <a:pt x="97998" y="-1429"/>
                    <a:pt x="91968" y="320"/>
                    <a:pt x="89429" y="5091"/>
                  </a:cubicBezTo>
                  <a:lnTo>
                    <a:pt x="1201" y="165712"/>
                  </a:lnTo>
                  <a:cubicBezTo>
                    <a:pt x="-1338" y="170483"/>
                    <a:pt x="249" y="176526"/>
                    <a:pt x="5010" y="179070"/>
                  </a:cubicBezTo>
                  <a:cubicBezTo>
                    <a:pt x="5327" y="179229"/>
                    <a:pt x="5803" y="179388"/>
                    <a:pt x="6120" y="179547"/>
                  </a:cubicBezTo>
                  <a:close/>
                </a:path>
              </a:pathLst>
            </a:custGeom>
            <a:solidFill>
              <a:srgbClr val="000000"/>
            </a:solidFill>
            <a:ln w="15844" cap="flat">
              <a:noFill/>
              <a:prstDash val="solid"/>
              <a:miter/>
            </a:ln>
          </p:spPr>
          <p:txBody>
            <a:bodyPr rtlCol="0" anchor="ctr"/>
            <a:lstStyle/>
            <a:p>
              <a:endParaRPr lang="ja-JP" altLang="en-US"/>
            </a:p>
          </p:txBody>
        </p:sp>
        <p:sp>
          <p:nvSpPr>
            <p:cNvPr id="201" name="フリーフォーム: 図形 2087">
              <a:extLst>
                <a:ext uri="{FF2B5EF4-FFF2-40B4-BE49-F238E27FC236}">
                  <a16:creationId xmlns:a16="http://schemas.microsoft.com/office/drawing/2014/main" id="{44D89001-DC64-018E-3706-6F5A30FAA474}"/>
                </a:ext>
              </a:extLst>
            </p:cNvPr>
            <p:cNvSpPr/>
            <p:nvPr/>
          </p:nvSpPr>
          <p:spPr>
            <a:xfrm>
              <a:off x="5158012" y="3203118"/>
              <a:ext cx="124884" cy="203349"/>
            </a:xfrm>
            <a:custGeom>
              <a:avLst/>
              <a:gdLst>
                <a:gd name="connsiteX0" fmla="*/ 7001 w 115274"/>
                <a:gd name="connsiteY0" fmla="*/ 186085 h 187701"/>
                <a:gd name="connsiteX1" fmla="*/ 1606 w 115274"/>
                <a:gd name="connsiteY1" fmla="*/ 167637 h 187701"/>
                <a:gd name="connsiteX2" fmla="*/ 89834 w 115274"/>
                <a:gd name="connsiteY2" fmla="*/ 7017 h 187701"/>
                <a:gd name="connsiteX3" fmla="*/ 108242 w 115274"/>
                <a:gd name="connsiteY3" fmla="*/ 1610 h 187701"/>
                <a:gd name="connsiteX4" fmla="*/ 114747 w 115274"/>
                <a:gd name="connsiteY4" fmla="*/ 9720 h 187701"/>
                <a:gd name="connsiteX5" fmla="*/ 113637 w 115274"/>
                <a:gd name="connsiteY5" fmla="*/ 20057 h 187701"/>
                <a:gd name="connsiteX6" fmla="*/ 25409 w 115274"/>
                <a:gd name="connsiteY6" fmla="*/ 180678 h 187701"/>
                <a:gd name="connsiteX7" fmla="*/ 8588 w 115274"/>
                <a:gd name="connsiteY7" fmla="*/ 186721 h 187701"/>
                <a:gd name="connsiteX8" fmla="*/ 7001 w 115274"/>
                <a:gd name="connsiteY8" fmla="*/ 185926 h 187701"/>
                <a:gd name="connsiteX9" fmla="*/ 96340 w 115274"/>
                <a:gd name="connsiteY9" fmla="*/ 10515 h 187701"/>
                <a:gd name="connsiteX10" fmla="*/ 8112 w 115274"/>
                <a:gd name="connsiteY10" fmla="*/ 171136 h 187701"/>
                <a:gd name="connsiteX11" fmla="*/ 10492 w 115274"/>
                <a:gd name="connsiteY11" fmla="*/ 179405 h 187701"/>
                <a:gd name="connsiteX12" fmla="*/ 18744 w 115274"/>
                <a:gd name="connsiteY12" fmla="*/ 177020 h 187701"/>
                <a:gd name="connsiteX13" fmla="*/ 106972 w 115274"/>
                <a:gd name="connsiteY13" fmla="*/ 16399 h 187701"/>
                <a:gd name="connsiteX14" fmla="*/ 107448 w 115274"/>
                <a:gd name="connsiteY14" fmla="*/ 11787 h 187701"/>
                <a:gd name="connsiteX15" fmla="*/ 104592 w 115274"/>
                <a:gd name="connsiteY15" fmla="*/ 8130 h 187701"/>
                <a:gd name="connsiteX16" fmla="*/ 103957 w 115274"/>
                <a:gd name="connsiteY16" fmla="*/ 7812 h 187701"/>
                <a:gd name="connsiteX17" fmla="*/ 96340 w 115274"/>
                <a:gd name="connsiteY17" fmla="*/ 10515 h 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74" h="187701">
                  <a:moveTo>
                    <a:pt x="7001" y="186085"/>
                  </a:moveTo>
                  <a:cubicBezTo>
                    <a:pt x="495" y="182427"/>
                    <a:pt x="-1885" y="174157"/>
                    <a:pt x="1606" y="167637"/>
                  </a:cubicBezTo>
                  <a:lnTo>
                    <a:pt x="89834" y="7017"/>
                  </a:lnTo>
                  <a:cubicBezTo>
                    <a:pt x="93484" y="496"/>
                    <a:pt x="101735" y="-1889"/>
                    <a:pt x="108242" y="1610"/>
                  </a:cubicBezTo>
                  <a:cubicBezTo>
                    <a:pt x="111415" y="3359"/>
                    <a:pt x="113637" y="6221"/>
                    <a:pt x="114747" y="9720"/>
                  </a:cubicBezTo>
                  <a:cubicBezTo>
                    <a:pt x="115699" y="13219"/>
                    <a:pt x="115382" y="16876"/>
                    <a:pt x="113637" y="20057"/>
                  </a:cubicBezTo>
                  <a:lnTo>
                    <a:pt x="25409" y="180678"/>
                  </a:lnTo>
                  <a:cubicBezTo>
                    <a:pt x="22076" y="186721"/>
                    <a:pt x="14935" y="189265"/>
                    <a:pt x="8588" y="186721"/>
                  </a:cubicBezTo>
                  <a:cubicBezTo>
                    <a:pt x="8112" y="186562"/>
                    <a:pt x="7477" y="186244"/>
                    <a:pt x="7001" y="185926"/>
                  </a:cubicBezTo>
                  <a:close/>
                  <a:moveTo>
                    <a:pt x="96340" y="10515"/>
                  </a:moveTo>
                  <a:lnTo>
                    <a:pt x="8112" y="171136"/>
                  </a:lnTo>
                  <a:cubicBezTo>
                    <a:pt x="6525" y="174157"/>
                    <a:pt x="7636" y="177815"/>
                    <a:pt x="10492" y="179405"/>
                  </a:cubicBezTo>
                  <a:cubicBezTo>
                    <a:pt x="13507" y="180996"/>
                    <a:pt x="17157" y="179882"/>
                    <a:pt x="18744" y="177020"/>
                  </a:cubicBezTo>
                  <a:lnTo>
                    <a:pt x="106972" y="16399"/>
                  </a:lnTo>
                  <a:cubicBezTo>
                    <a:pt x="107765" y="14968"/>
                    <a:pt x="107924" y="13378"/>
                    <a:pt x="107448" y="11787"/>
                  </a:cubicBezTo>
                  <a:cubicBezTo>
                    <a:pt x="106972" y="10197"/>
                    <a:pt x="106020" y="8925"/>
                    <a:pt x="104592" y="8130"/>
                  </a:cubicBezTo>
                  <a:cubicBezTo>
                    <a:pt x="104433" y="8130"/>
                    <a:pt x="104116" y="7971"/>
                    <a:pt x="103957" y="7812"/>
                  </a:cubicBezTo>
                  <a:cubicBezTo>
                    <a:pt x="101101" y="6699"/>
                    <a:pt x="97927" y="7812"/>
                    <a:pt x="96340" y="10515"/>
                  </a:cubicBezTo>
                  <a:close/>
                </a:path>
              </a:pathLst>
            </a:custGeom>
            <a:solidFill>
              <a:srgbClr val="000000"/>
            </a:solidFill>
            <a:ln w="15844" cap="flat">
              <a:noFill/>
              <a:prstDash val="solid"/>
              <a:miter/>
            </a:ln>
          </p:spPr>
          <p:txBody>
            <a:bodyPr rtlCol="0" anchor="ctr"/>
            <a:lstStyle/>
            <a:p>
              <a:endParaRPr lang="ja-JP" altLang="en-US"/>
            </a:p>
          </p:txBody>
        </p:sp>
        <p:sp>
          <p:nvSpPr>
            <p:cNvPr id="202" name="フリーフォーム: 図形 2088">
              <a:extLst>
                <a:ext uri="{FF2B5EF4-FFF2-40B4-BE49-F238E27FC236}">
                  <a16:creationId xmlns:a16="http://schemas.microsoft.com/office/drawing/2014/main" id="{B65005B9-E28C-6AE0-B4FA-A53D7CAE8770}"/>
                </a:ext>
              </a:extLst>
            </p:cNvPr>
            <p:cNvSpPr/>
            <p:nvPr/>
          </p:nvSpPr>
          <p:spPr>
            <a:xfrm>
              <a:off x="5042300" y="3151056"/>
              <a:ext cx="62146" cy="229073"/>
            </a:xfrm>
            <a:custGeom>
              <a:avLst/>
              <a:gdLst>
                <a:gd name="connsiteX0" fmla="*/ 6221 w 57364"/>
                <a:gd name="connsiteY0" fmla="*/ 210763 h 211446"/>
                <a:gd name="connsiteX1" fmla="*/ 7966 w 57364"/>
                <a:gd name="connsiteY1" fmla="*/ 211240 h 211446"/>
                <a:gd name="connsiteX2" fmla="*/ 19551 w 57364"/>
                <a:gd name="connsiteY2" fmla="*/ 203447 h 211446"/>
                <a:gd name="connsiteX3" fmla="*/ 57159 w 57364"/>
                <a:gd name="connsiteY3" fmla="*/ 11816 h 211446"/>
                <a:gd name="connsiteX4" fmla="*/ 49383 w 57364"/>
                <a:gd name="connsiteY4" fmla="*/ 207 h 211446"/>
                <a:gd name="connsiteX5" fmla="*/ 37799 w 57364"/>
                <a:gd name="connsiteY5" fmla="*/ 7999 h 211446"/>
                <a:gd name="connsiteX6" fmla="*/ 191 w 57364"/>
                <a:gd name="connsiteY6" fmla="*/ 199630 h 211446"/>
                <a:gd name="connsiteX7" fmla="*/ 6221 w 57364"/>
                <a:gd name="connsiteY7" fmla="*/ 210763 h 2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4" h="211446">
                  <a:moveTo>
                    <a:pt x="6221" y="210763"/>
                  </a:moveTo>
                  <a:cubicBezTo>
                    <a:pt x="6221" y="210763"/>
                    <a:pt x="7332" y="211081"/>
                    <a:pt x="7966" y="211240"/>
                  </a:cubicBezTo>
                  <a:cubicBezTo>
                    <a:pt x="13362" y="212353"/>
                    <a:pt x="18440" y="208854"/>
                    <a:pt x="19551" y="203447"/>
                  </a:cubicBezTo>
                  <a:lnTo>
                    <a:pt x="57159" y="11816"/>
                  </a:lnTo>
                  <a:cubicBezTo>
                    <a:pt x="58269" y="6409"/>
                    <a:pt x="54778" y="1320"/>
                    <a:pt x="49383" y="207"/>
                  </a:cubicBezTo>
                  <a:cubicBezTo>
                    <a:pt x="43988" y="-907"/>
                    <a:pt x="38910" y="2592"/>
                    <a:pt x="37799" y="7999"/>
                  </a:cubicBezTo>
                  <a:lnTo>
                    <a:pt x="191" y="199630"/>
                  </a:lnTo>
                  <a:cubicBezTo>
                    <a:pt x="-761" y="204401"/>
                    <a:pt x="1936" y="209013"/>
                    <a:pt x="6221" y="210763"/>
                  </a:cubicBezTo>
                  <a:close/>
                </a:path>
              </a:pathLst>
            </a:custGeom>
            <a:solidFill>
              <a:srgbClr val="000000"/>
            </a:solidFill>
            <a:ln w="15844" cap="flat">
              <a:noFill/>
              <a:prstDash val="solid"/>
              <a:miter/>
            </a:ln>
          </p:spPr>
          <p:txBody>
            <a:bodyPr rtlCol="0" anchor="ctr"/>
            <a:lstStyle/>
            <a:p>
              <a:endParaRPr lang="ja-JP" altLang="en-US"/>
            </a:p>
          </p:txBody>
        </p:sp>
        <p:sp>
          <p:nvSpPr>
            <p:cNvPr id="203" name="フリーフォーム: 図形 2089">
              <a:extLst>
                <a:ext uri="{FF2B5EF4-FFF2-40B4-BE49-F238E27FC236}">
                  <a16:creationId xmlns:a16="http://schemas.microsoft.com/office/drawing/2014/main" id="{50ED327F-A2CA-6CE8-6382-4682F8E06E4A}"/>
                </a:ext>
              </a:extLst>
            </p:cNvPr>
            <p:cNvSpPr/>
            <p:nvPr/>
          </p:nvSpPr>
          <p:spPr>
            <a:xfrm>
              <a:off x="5038272" y="3147214"/>
              <a:ext cx="70007" cy="236887"/>
            </a:xfrm>
            <a:custGeom>
              <a:avLst/>
              <a:gdLst>
                <a:gd name="connsiteX0" fmla="*/ 259 w 64620"/>
                <a:gd name="connsiteY0" fmla="*/ 202540 h 218658"/>
                <a:gd name="connsiteX1" fmla="*/ 37867 w 64620"/>
                <a:gd name="connsiteY1" fmla="*/ 10909 h 218658"/>
                <a:gd name="connsiteX2" fmla="*/ 53736 w 64620"/>
                <a:gd name="connsiteY2" fmla="*/ 254 h 218658"/>
                <a:gd name="connsiteX3" fmla="*/ 64368 w 64620"/>
                <a:gd name="connsiteY3" fmla="*/ 16157 h 218658"/>
                <a:gd name="connsiteX4" fmla="*/ 26760 w 64620"/>
                <a:gd name="connsiteY4" fmla="*/ 207788 h 218658"/>
                <a:gd name="connsiteX5" fmla="*/ 21047 w 64620"/>
                <a:gd name="connsiteY5" fmla="*/ 216376 h 218658"/>
                <a:gd name="connsiteX6" fmla="*/ 10891 w 64620"/>
                <a:gd name="connsiteY6" fmla="*/ 218443 h 218658"/>
                <a:gd name="connsiteX7" fmla="*/ 8511 w 64620"/>
                <a:gd name="connsiteY7" fmla="*/ 217807 h 218658"/>
                <a:gd name="connsiteX8" fmla="*/ 259 w 64620"/>
                <a:gd name="connsiteY8" fmla="*/ 202540 h 218658"/>
                <a:gd name="connsiteX9" fmla="*/ 52308 w 64620"/>
                <a:gd name="connsiteY9" fmla="*/ 7569 h 218658"/>
                <a:gd name="connsiteX10" fmla="*/ 45167 w 64620"/>
                <a:gd name="connsiteY10" fmla="*/ 12340 h 218658"/>
                <a:gd name="connsiteX11" fmla="*/ 7559 w 64620"/>
                <a:gd name="connsiteY11" fmla="*/ 203971 h 218658"/>
                <a:gd name="connsiteX12" fmla="*/ 12319 w 64620"/>
                <a:gd name="connsiteY12" fmla="*/ 211128 h 218658"/>
                <a:gd name="connsiteX13" fmla="*/ 16921 w 64620"/>
                <a:gd name="connsiteY13" fmla="*/ 210174 h 218658"/>
                <a:gd name="connsiteX14" fmla="*/ 19460 w 64620"/>
                <a:gd name="connsiteY14" fmla="*/ 206198 h 218658"/>
                <a:gd name="connsiteX15" fmla="*/ 57068 w 64620"/>
                <a:gd name="connsiteY15" fmla="*/ 14566 h 218658"/>
                <a:gd name="connsiteX16" fmla="*/ 53260 w 64620"/>
                <a:gd name="connsiteY16" fmla="*/ 7728 h 218658"/>
                <a:gd name="connsiteX17" fmla="*/ 52149 w 64620"/>
                <a:gd name="connsiteY17" fmla="*/ 7410 h 2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20" h="218658">
                  <a:moveTo>
                    <a:pt x="259" y="202540"/>
                  </a:moveTo>
                  <a:lnTo>
                    <a:pt x="37867" y="10909"/>
                  </a:lnTo>
                  <a:cubicBezTo>
                    <a:pt x="39295" y="3593"/>
                    <a:pt x="46436" y="-1178"/>
                    <a:pt x="53736" y="254"/>
                  </a:cubicBezTo>
                  <a:cubicBezTo>
                    <a:pt x="61035" y="1685"/>
                    <a:pt x="65796" y="8841"/>
                    <a:pt x="64368" y="16157"/>
                  </a:cubicBezTo>
                  <a:lnTo>
                    <a:pt x="26760" y="207788"/>
                  </a:lnTo>
                  <a:cubicBezTo>
                    <a:pt x="26125" y="211287"/>
                    <a:pt x="24062" y="214467"/>
                    <a:pt x="21047" y="216376"/>
                  </a:cubicBezTo>
                  <a:cubicBezTo>
                    <a:pt x="18032" y="218284"/>
                    <a:pt x="14382" y="219079"/>
                    <a:pt x="10891" y="218443"/>
                  </a:cubicBezTo>
                  <a:cubicBezTo>
                    <a:pt x="10098" y="218284"/>
                    <a:pt x="9304" y="217966"/>
                    <a:pt x="8511" y="217807"/>
                  </a:cubicBezTo>
                  <a:cubicBezTo>
                    <a:pt x="2481" y="215422"/>
                    <a:pt x="-1010" y="209060"/>
                    <a:pt x="259" y="202540"/>
                  </a:cubicBezTo>
                  <a:close/>
                  <a:moveTo>
                    <a:pt x="52308" y="7569"/>
                  </a:moveTo>
                  <a:cubicBezTo>
                    <a:pt x="48975" y="6933"/>
                    <a:pt x="45802" y="9159"/>
                    <a:pt x="45167" y="12340"/>
                  </a:cubicBezTo>
                  <a:lnTo>
                    <a:pt x="7559" y="203971"/>
                  </a:lnTo>
                  <a:cubicBezTo>
                    <a:pt x="6924" y="207311"/>
                    <a:pt x="8987" y="210492"/>
                    <a:pt x="12319" y="211128"/>
                  </a:cubicBezTo>
                  <a:cubicBezTo>
                    <a:pt x="13906" y="211446"/>
                    <a:pt x="15493" y="211128"/>
                    <a:pt x="16921" y="210174"/>
                  </a:cubicBezTo>
                  <a:cubicBezTo>
                    <a:pt x="18350" y="209219"/>
                    <a:pt x="19143" y="207947"/>
                    <a:pt x="19460" y="206198"/>
                  </a:cubicBezTo>
                  <a:lnTo>
                    <a:pt x="57068" y="14566"/>
                  </a:lnTo>
                  <a:cubicBezTo>
                    <a:pt x="57703" y="11704"/>
                    <a:pt x="55958" y="8682"/>
                    <a:pt x="53260" y="7728"/>
                  </a:cubicBezTo>
                  <a:cubicBezTo>
                    <a:pt x="52942" y="7728"/>
                    <a:pt x="52625" y="7410"/>
                    <a:pt x="52149" y="7410"/>
                  </a:cubicBezTo>
                  <a:close/>
                </a:path>
              </a:pathLst>
            </a:custGeom>
            <a:solidFill>
              <a:srgbClr val="000000"/>
            </a:solidFill>
            <a:ln w="15844" cap="flat">
              <a:noFill/>
              <a:prstDash val="solid"/>
              <a:miter/>
            </a:ln>
          </p:spPr>
          <p:txBody>
            <a:bodyPr rtlCol="0" anchor="ctr"/>
            <a:lstStyle/>
            <a:p>
              <a:endParaRPr lang="ja-JP" altLang="en-US"/>
            </a:p>
          </p:txBody>
        </p:sp>
        <p:sp>
          <p:nvSpPr>
            <p:cNvPr id="204" name="フリーフォーム: 図形 2090">
              <a:extLst>
                <a:ext uri="{FF2B5EF4-FFF2-40B4-BE49-F238E27FC236}">
                  <a16:creationId xmlns:a16="http://schemas.microsoft.com/office/drawing/2014/main" id="{D81ABB4B-ACC5-2F49-6C61-45C7CABD3793}"/>
                </a:ext>
              </a:extLst>
            </p:cNvPr>
            <p:cNvSpPr/>
            <p:nvPr/>
          </p:nvSpPr>
          <p:spPr>
            <a:xfrm>
              <a:off x="5091983" y="3079902"/>
              <a:ext cx="26389" cy="46793"/>
            </a:xfrm>
            <a:custGeom>
              <a:avLst/>
              <a:gdLst>
                <a:gd name="connsiteX0" fmla="*/ 6221 w 24358"/>
                <a:gd name="connsiteY0" fmla="*/ 42509 h 43192"/>
                <a:gd name="connsiteX1" fmla="*/ 7967 w 24358"/>
                <a:gd name="connsiteY1" fmla="*/ 42986 h 43192"/>
                <a:gd name="connsiteX2" fmla="*/ 19551 w 24358"/>
                <a:gd name="connsiteY2" fmla="*/ 35193 h 43192"/>
                <a:gd name="connsiteX3" fmla="*/ 24153 w 24358"/>
                <a:gd name="connsiteY3" fmla="*/ 11816 h 43192"/>
                <a:gd name="connsiteX4" fmla="*/ 16377 w 24358"/>
                <a:gd name="connsiteY4" fmla="*/ 207 h 43192"/>
                <a:gd name="connsiteX5" fmla="*/ 4793 w 24358"/>
                <a:gd name="connsiteY5" fmla="*/ 7999 h 43192"/>
                <a:gd name="connsiteX6" fmla="*/ 191 w 24358"/>
                <a:gd name="connsiteY6" fmla="*/ 31376 h 43192"/>
                <a:gd name="connsiteX7" fmla="*/ 6221 w 24358"/>
                <a:gd name="connsiteY7" fmla="*/ 42509 h 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8" h="43192">
                  <a:moveTo>
                    <a:pt x="6221" y="42509"/>
                  </a:moveTo>
                  <a:cubicBezTo>
                    <a:pt x="6221" y="42509"/>
                    <a:pt x="7332" y="42827"/>
                    <a:pt x="7967" y="42986"/>
                  </a:cubicBezTo>
                  <a:cubicBezTo>
                    <a:pt x="13362" y="44099"/>
                    <a:pt x="18440" y="40600"/>
                    <a:pt x="19551" y="35193"/>
                  </a:cubicBezTo>
                  <a:lnTo>
                    <a:pt x="24153" y="11816"/>
                  </a:lnTo>
                  <a:cubicBezTo>
                    <a:pt x="25263" y="6409"/>
                    <a:pt x="21772" y="1320"/>
                    <a:pt x="16377" y="207"/>
                  </a:cubicBezTo>
                  <a:cubicBezTo>
                    <a:pt x="10982" y="-907"/>
                    <a:pt x="5904" y="2592"/>
                    <a:pt x="4793" y="7999"/>
                  </a:cubicBezTo>
                  <a:lnTo>
                    <a:pt x="191" y="31376"/>
                  </a:lnTo>
                  <a:cubicBezTo>
                    <a:pt x="-761" y="36147"/>
                    <a:pt x="1937" y="40759"/>
                    <a:pt x="6221" y="42509"/>
                  </a:cubicBezTo>
                  <a:close/>
                </a:path>
              </a:pathLst>
            </a:custGeom>
            <a:solidFill>
              <a:srgbClr val="000000"/>
            </a:solidFill>
            <a:ln w="15844" cap="flat">
              <a:noFill/>
              <a:prstDash val="solid"/>
              <a:miter/>
            </a:ln>
          </p:spPr>
          <p:txBody>
            <a:bodyPr rtlCol="0" anchor="ctr"/>
            <a:lstStyle/>
            <a:p>
              <a:endParaRPr lang="ja-JP" altLang="en-US"/>
            </a:p>
          </p:txBody>
        </p:sp>
        <p:sp>
          <p:nvSpPr>
            <p:cNvPr id="205" name="フリーフォーム: 図形 2091">
              <a:extLst>
                <a:ext uri="{FF2B5EF4-FFF2-40B4-BE49-F238E27FC236}">
                  <a16:creationId xmlns:a16="http://schemas.microsoft.com/office/drawing/2014/main" id="{04043A76-E484-5057-F2F3-0DAFC643D27C}"/>
                </a:ext>
              </a:extLst>
            </p:cNvPr>
            <p:cNvSpPr/>
            <p:nvPr/>
          </p:nvSpPr>
          <p:spPr>
            <a:xfrm>
              <a:off x="5087955" y="3076060"/>
              <a:ext cx="34231" cy="54629"/>
            </a:xfrm>
            <a:custGeom>
              <a:avLst/>
              <a:gdLst>
                <a:gd name="connsiteX0" fmla="*/ 260 w 31597"/>
                <a:gd name="connsiteY0" fmla="*/ 34286 h 50425"/>
                <a:gd name="connsiteX1" fmla="*/ 4861 w 31597"/>
                <a:gd name="connsiteY1" fmla="*/ 10909 h 50425"/>
                <a:gd name="connsiteX2" fmla="*/ 20729 w 31597"/>
                <a:gd name="connsiteY2" fmla="*/ 254 h 50425"/>
                <a:gd name="connsiteX3" fmla="*/ 29298 w 31597"/>
                <a:gd name="connsiteY3" fmla="*/ 5979 h 50425"/>
                <a:gd name="connsiteX4" fmla="*/ 31361 w 31597"/>
                <a:gd name="connsiteY4" fmla="*/ 16157 h 50425"/>
                <a:gd name="connsiteX5" fmla="*/ 26759 w 31597"/>
                <a:gd name="connsiteY5" fmla="*/ 39534 h 50425"/>
                <a:gd name="connsiteX6" fmla="*/ 21047 w 31597"/>
                <a:gd name="connsiteY6" fmla="*/ 48122 h 50425"/>
                <a:gd name="connsiteX7" fmla="*/ 10891 w 31597"/>
                <a:gd name="connsiteY7" fmla="*/ 50189 h 50425"/>
                <a:gd name="connsiteX8" fmla="*/ 8511 w 31597"/>
                <a:gd name="connsiteY8" fmla="*/ 49553 h 50425"/>
                <a:gd name="connsiteX9" fmla="*/ 260 w 31597"/>
                <a:gd name="connsiteY9" fmla="*/ 34286 h 50425"/>
                <a:gd name="connsiteX10" fmla="*/ 19460 w 31597"/>
                <a:gd name="connsiteY10" fmla="*/ 7569 h 50425"/>
                <a:gd name="connsiteX11" fmla="*/ 12319 w 31597"/>
                <a:gd name="connsiteY11" fmla="*/ 12340 h 50425"/>
                <a:gd name="connsiteX12" fmla="*/ 7718 w 31597"/>
                <a:gd name="connsiteY12" fmla="*/ 35717 h 50425"/>
                <a:gd name="connsiteX13" fmla="*/ 12478 w 31597"/>
                <a:gd name="connsiteY13" fmla="*/ 42874 h 50425"/>
                <a:gd name="connsiteX14" fmla="*/ 17080 w 31597"/>
                <a:gd name="connsiteY14" fmla="*/ 41920 h 50425"/>
                <a:gd name="connsiteX15" fmla="*/ 19619 w 31597"/>
                <a:gd name="connsiteY15" fmla="*/ 37944 h 50425"/>
                <a:gd name="connsiteX16" fmla="*/ 24220 w 31597"/>
                <a:gd name="connsiteY16" fmla="*/ 14566 h 50425"/>
                <a:gd name="connsiteX17" fmla="*/ 23268 w 31597"/>
                <a:gd name="connsiteY17" fmla="*/ 9955 h 50425"/>
                <a:gd name="connsiteX18" fmla="*/ 20412 w 31597"/>
                <a:gd name="connsiteY18" fmla="*/ 7728 h 50425"/>
                <a:gd name="connsiteX19" fmla="*/ 19301 w 31597"/>
                <a:gd name="connsiteY19" fmla="*/ 7410 h 5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97" h="50425">
                  <a:moveTo>
                    <a:pt x="260" y="34286"/>
                  </a:moveTo>
                  <a:lnTo>
                    <a:pt x="4861" y="10909"/>
                  </a:lnTo>
                  <a:cubicBezTo>
                    <a:pt x="6290" y="3593"/>
                    <a:pt x="13430" y="-1178"/>
                    <a:pt x="20729" y="254"/>
                  </a:cubicBezTo>
                  <a:cubicBezTo>
                    <a:pt x="24220" y="890"/>
                    <a:pt x="27394" y="2957"/>
                    <a:pt x="29298" y="5979"/>
                  </a:cubicBezTo>
                  <a:cubicBezTo>
                    <a:pt x="31361" y="9000"/>
                    <a:pt x="31996" y="12658"/>
                    <a:pt x="31361" y="16157"/>
                  </a:cubicBezTo>
                  <a:lnTo>
                    <a:pt x="26759" y="39534"/>
                  </a:lnTo>
                  <a:cubicBezTo>
                    <a:pt x="26125" y="43033"/>
                    <a:pt x="24062" y="46213"/>
                    <a:pt x="21047" y="48122"/>
                  </a:cubicBezTo>
                  <a:cubicBezTo>
                    <a:pt x="18032" y="50189"/>
                    <a:pt x="14382" y="50825"/>
                    <a:pt x="10891" y="50189"/>
                  </a:cubicBezTo>
                  <a:cubicBezTo>
                    <a:pt x="10098" y="50030"/>
                    <a:pt x="9304" y="49712"/>
                    <a:pt x="8511" y="49553"/>
                  </a:cubicBezTo>
                  <a:cubicBezTo>
                    <a:pt x="2481" y="47168"/>
                    <a:pt x="-1010" y="40806"/>
                    <a:pt x="260" y="34286"/>
                  </a:cubicBezTo>
                  <a:close/>
                  <a:moveTo>
                    <a:pt x="19460" y="7569"/>
                  </a:moveTo>
                  <a:cubicBezTo>
                    <a:pt x="16128" y="6933"/>
                    <a:pt x="12954" y="9159"/>
                    <a:pt x="12319" y="12340"/>
                  </a:cubicBezTo>
                  <a:lnTo>
                    <a:pt x="7718" y="35717"/>
                  </a:lnTo>
                  <a:cubicBezTo>
                    <a:pt x="7083" y="39057"/>
                    <a:pt x="9304" y="42238"/>
                    <a:pt x="12478" y="42874"/>
                  </a:cubicBezTo>
                  <a:cubicBezTo>
                    <a:pt x="14065" y="43192"/>
                    <a:pt x="15652" y="42874"/>
                    <a:pt x="17080" y="41920"/>
                  </a:cubicBezTo>
                  <a:cubicBezTo>
                    <a:pt x="18508" y="40965"/>
                    <a:pt x="19301" y="39693"/>
                    <a:pt x="19619" y="37944"/>
                  </a:cubicBezTo>
                  <a:lnTo>
                    <a:pt x="24220" y="14566"/>
                  </a:lnTo>
                  <a:cubicBezTo>
                    <a:pt x="24538" y="12976"/>
                    <a:pt x="24220" y="11386"/>
                    <a:pt x="23268" y="9955"/>
                  </a:cubicBezTo>
                  <a:cubicBezTo>
                    <a:pt x="22634" y="8841"/>
                    <a:pt x="21523" y="8205"/>
                    <a:pt x="20412" y="7728"/>
                  </a:cubicBezTo>
                  <a:cubicBezTo>
                    <a:pt x="20095" y="7728"/>
                    <a:pt x="19619" y="7410"/>
                    <a:pt x="19301" y="7410"/>
                  </a:cubicBezTo>
                  <a:close/>
                </a:path>
              </a:pathLst>
            </a:custGeom>
            <a:solidFill>
              <a:srgbClr val="000000"/>
            </a:solidFill>
            <a:ln w="15844" cap="flat">
              <a:noFill/>
              <a:prstDash val="solid"/>
              <a:miter/>
            </a:ln>
          </p:spPr>
          <p:txBody>
            <a:bodyPr rtlCol="0" anchor="ctr"/>
            <a:lstStyle/>
            <a:p>
              <a:endParaRPr lang="ja-JP" altLang="en-US"/>
            </a:p>
          </p:txBody>
        </p:sp>
        <p:sp>
          <p:nvSpPr>
            <p:cNvPr id="206" name="フリーフォーム: 図形 2092">
              <a:extLst>
                <a:ext uri="{FF2B5EF4-FFF2-40B4-BE49-F238E27FC236}">
                  <a16:creationId xmlns:a16="http://schemas.microsoft.com/office/drawing/2014/main" id="{1F729596-C5E1-F2AA-202E-915458148889}"/>
                </a:ext>
              </a:extLst>
            </p:cNvPr>
            <p:cNvSpPr/>
            <p:nvPr/>
          </p:nvSpPr>
          <p:spPr>
            <a:xfrm>
              <a:off x="5340331" y="3633611"/>
              <a:ext cx="134095" cy="35813"/>
            </a:xfrm>
            <a:custGeom>
              <a:avLst/>
              <a:gdLst>
                <a:gd name="connsiteX0" fmla="*/ 6281 w 123776"/>
                <a:gd name="connsiteY0" fmla="*/ 18994 h 33057"/>
                <a:gd name="connsiteX1" fmla="*/ 8661 w 123776"/>
                <a:gd name="connsiteY1" fmla="*/ 19630 h 33057"/>
                <a:gd name="connsiteX2" fmla="*/ 112758 w 123776"/>
                <a:gd name="connsiteY2" fmla="*/ 32988 h 33057"/>
                <a:gd name="connsiteX3" fmla="*/ 123707 w 123776"/>
                <a:gd name="connsiteY3" fmla="*/ 24401 h 33057"/>
                <a:gd name="connsiteX4" fmla="*/ 115138 w 123776"/>
                <a:gd name="connsiteY4" fmla="*/ 13428 h 33057"/>
                <a:gd name="connsiteX5" fmla="*/ 11042 w 123776"/>
                <a:gd name="connsiteY5" fmla="*/ 69 h 33057"/>
                <a:gd name="connsiteX6" fmla="*/ 92 w 123776"/>
                <a:gd name="connsiteY6" fmla="*/ 8657 h 33057"/>
                <a:gd name="connsiteX7" fmla="*/ 6281 w 123776"/>
                <a:gd name="connsiteY7" fmla="*/ 18994 h 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6" h="33057">
                  <a:moveTo>
                    <a:pt x="6281" y="18994"/>
                  </a:moveTo>
                  <a:cubicBezTo>
                    <a:pt x="6281" y="18994"/>
                    <a:pt x="7868" y="19471"/>
                    <a:pt x="8661" y="19630"/>
                  </a:cubicBezTo>
                  <a:lnTo>
                    <a:pt x="112758" y="32988"/>
                  </a:lnTo>
                  <a:cubicBezTo>
                    <a:pt x="118153" y="33625"/>
                    <a:pt x="123072" y="29808"/>
                    <a:pt x="123707" y="24401"/>
                  </a:cubicBezTo>
                  <a:cubicBezTo>
                    <a:pt x="124342" y="18994"/>
                    <a:pt x="120533" y="14064"/>
                    <a:pt x="115138" y="13428"/>
                  </a:cubicBezTo>
                  <a:lnTo>
                    <a:pt x="11042" y="69"/>
                  </a:lnTo>
                  <a:cubicBezTo>
                    <a:pt x="5646" y="-567"/>
                    <a:pt x="727" y="3250"/>
                    <a:pt x="92" y="8657"/>
                  </a:cubicBezTo>
                  <a:cubicBezTo>
                    <a:pt x="-542" y="13269"/>
                    <a:pt x="2155" y="17403"/>
                    <a:pt x="6281" y="18994"/>
                  </a:cubicBezTo>
                  <a:close/>
                </a:path>
              </a:pathLst>
            </a:custGeom>
            <a:solidFill>
              <a:srgbClr val="000000"/>
            </a:solidFill>
            <a:ln w="15844" cap="flat">
              <a:noFill/>
              <a:prstDash val="solid"/>
              <a:miter/>
            </a:ln>
          </p:spPr>
          <p:txBody>
            <a:bodyPr rtlCol="0" anchor="ctr"/>
            <a:lstStyle/>
            <a:p>
              <a:endParaRPr lang="ja-JP" altLang="en-US"/>
            </a:p>
          </p:txBody>
        </p:sp>
        <p:sp>
          <p:nvSpPr>
            <p:cNvPr id="207" name="フリーフォーム: 図形 2093">
              <a:extLst>
                <a:ext uri="{FF2B5EF4-FFF2-40B4-BE49-F238E27FC236}">
                  <a16:creationId xmlns:a16="http://schemas.microsoft.com/office/drawing/2014/main" id="{C84C3108-A1C4-3E9A-23ED-AAD203D33A30}"/>
                </a:ext>
              </a:extLst>
            </p:cNvPr>
            <p:cNvSpPr/>
            <p:nvPr/>
          </p:nvSpPr>
          <p:spPr>
            <a:xfrm>
              <a:off x="5336529" y="3629422"/>
              <a:ext cx="142069" cy="44020"/>
            </a:xfrm>
            <a:custGeom>
              <a:avLst/>
              <a:gdLst>
                <a:gd name="connsiteX0" fmla="*/ 112 w 131137"/>
                <a:gd name="connsiteY0" fmla="*/ 11888 h 40633"/>
                <a:gd name="connsiteX1" fmla="*/ 5190 w 131137"/>
                <a:gd name="connsiteY1" fmla="*/ 2824 h 40633"/>
                <a:gd name="connsiteX2" fmla="*/ 15187 w 131137"/>
                <a:gd name="connsiteY2" fmla="*/ 120 h 40633"/>
                <a:gd name="connsiteX3" fmla="*/ 119284 w 131137"/>
                <a:gd name="connsiteY3" fmla="*/ 13479 h 40633"/>
                <a:gd name="connsiteX4" fmla="*/ 131026 w 131137"/>
                <a:gd name="connsiteY4" fmla="*/ 28745 h 40633"/>
                <a:gd name="connsiteX5" fmla="*/ 125948 w 131137"/>
                <a:gd name="connsiteY5" fmla="*/ 37810 h 40633"/>
                <a:gd name="connsiteX6" fmla="*/ 115951 w 131137"/>
                <a:gd name="connsiteY6" fmla="*/ 40514 h 40633"/>
                <a:gd name="connsiteX7" fmla="*/ 11855 w 131137"/>
                <a:gd name="connsiteY7" fmla="*/ 27155 h 40633"/>
                <a:gd name="connsiteX8" fmla="*/ 8522 w 131137"/>
                <a:gd name="connsiteY8" fmla="*/ 26360 h 40633"/>
                <a:gd name="connsiteX9" fmla="*/ 112 w 131137"/>
                <a:gd name="connsiteY9" fmla="*/ 12047 h 40633"/>
                <a:gd name="connsiteX10" fmla="*/ 118331 w 131137"/>
                <a:gd name="connsiteY10" fmla="*/ 20953 h 40633"/>
                <a:gd name="connsiteX11" fmla="*/ 14235 w 131137"/>
                <a:gd name="connsiteY11" fmla="*/ 7594 h 40633"/>
                <a:gd name="connsiteX12" fmla="*/ 9792 w 131137"/>
                <a:gd name="connsiteY12" fmla="*/ 8867 h 40633"/>
                <a:gd name="connsiteX13" fmla="*/ 7412 w 131137"/>
                <a:gd name="connsiteY13" fmla="*/ 13002 h 40633"/>
                <a:gd name="connsiteX14" fmla="*/ 12648 w 131137"/>
                <a:gd name="connsiteY14" fmla="*/ 19840 h 40633"/>
                <a:gd name="connsiteX15" fmla="*/ 116745 w 131137"/>
                <a:gd name="connsiteY15" fmla="*/ 33198 h 40633"/>
                <a:gd name="connsiteX16" fmla="*/ 123568 w 131137"/>
                <a:gd name="connsiteY16" fmla="*/ 27950 h 40633"/>
                <a:gd name="connsiteX17" fmla="*/ 119760 w 131137"/>
                <a:gd name="connsiteY17" fmla="*/ 21430 h 40633"/>
                <a:gd name="connsiteX18" fmla="*/ 118331 w 131137"/>
                <a:gd name="connsiteY18" fmla="*/ 21112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137" h="40633">
                  <a:moveTo>
                    <a:pt x="112" y="11888"/>
                  </a:moveTo>
                  <a:cubicBezTo>
                    <a:pt x="588" y="8231"/>
                    <a:pt x="2334" y="5050"/>
                    <a:pt x="5190" y="2824"/>
                  </a:cubicBezTo>
                  <a:cubicBezTo>
                    <a:pt x="8046" y="597"/>
                    <a:pt x="11537" y="-357"/>
                    <a:pt x="15187" y="120"/>
                  </a:cubicBezTo>
                  <a:lnTo>
                    <a:pt x="119284" y="13479"/>
                  </a:lnTo>
                  <a:cubicBezTo>
                    <a:pt x="126742" y="14433"/>
                    <a:pt x="131978" y="21271"/>
                    <a:pt x="131026" y="28745"/>
                  </a:cubicBezTo>
                  <a:cubicBezTo>
                    <a:pt x="130550" y="32403"/>
                    <a:pt x="128805" y="35584"/>
                    <a:pt x="125948" y="37810"/>
                  </a:cubicBezTo>
                  <a:cubicBezTo>
                    <a:pt x="123092" y="40037"/>
                    <a:pt x="119601" y="40991"/>
                    <a:pt x="115951" y="40514"/>
                  </a:cubicBezTo>
                  <a:lnTo>
                    <a:pt x="11855" y="27155"/>
                  </a:lnTo>
                  <a:cubicBezTo>
                    <a:pt x="10744" y="27155"/>
                    <a:pt x="9633" y="26678"/>
                    <a:pt x="8522" y="26360"/>
                  </a:cubicBezTo>
                  <a:cubicBezTo>
                    <a:pt x="2810" y="24134"/>
                    <a:pt x="-681" y="18249"/>
                    <a:pt x="112" y="12047"/>
                  </a:cubicBezTo>
                  <a:close/>
                  <a:moveTo>
                    <a:pt x="118331" y="20953"/>
                  </a:moveTo>
                  <a:lnTo>
                    <a:pt x="14235" y="7594"/>
                  </a:lnTo>
                  <a:cubicBezTo>
                    <a:pt x="12648" y="7435"/>
                    <a:pt x="11061" y="7754"/>
                    <a:pt x="9792" y="8867"/>
                  </a:cubicBezTo>
                  <a:cubicBezTo>
                    <a:pt x="8522" y="9821"/>
                    <a:pt x="7729" y="11252"/>
                    <a:pt x="7412" y="13002"/>
                  </a:cubicBezTo>
                  <a:cubicBezTo>
                    <a:pt x="6936" y="16341"/>
                    <a:pt x="9316" y="19363"/>
                    <a:pt x="12648" y="19840"/>
                  </a:cubicBezTo>
                  <a:lnTo>
                    <a:pt x="116745" y="33198"/>
                  </a:lnTo>
                  <a:cubicBezTo>
                    <a:pt x="120077" y="33675"/>
                    <a:pt x="123092" y="31290"/>
                    <a:pt x="123568" y="27950"/>
                  </a:cubicBezTo>
                  <a:cubicBezTo>
                    <a:pt x="123885" y="25088"/>
                    <a:pt x="122299" y="22543"/>
                    <a:pt x="119760" y="21430"/>
                  </a:cubicBezTo>
                  <a:cubicBezTo>
                    <a:pt x="119284" y="21271"/>
                    <a:pt x="118807" y="21112"/>
                    <a:pt x="118331" y="21112"/>
                  </a:cubicBezTo>
                  <a:close/>
                </a:path>
              </a:pathLst>
            </a:custGeom>
            <a:solidFill>
              <a:srgbClr val="000000"/>
            </a:solidFill>
            <a:ln w="15844" cap="flat">
              <a:noFill/>
              <a:prstDash val="solid"/>
              <a:miter/>
            </a:ln>
          </p:spPr>
          <p:txBody>
            <a:bodyPr rtlCol="0" anchor="ctr"/>
            <a:lstStyle/>
            <a:p>
              <a:endParaRPr lang="ja-JP" altLang="en-US"/>
            </a:p>
          </p:txBody>
        </p:sp>
        <p:sp>
          <p:nvSpPr>
            <p:cNvPr id="208" name="フリーフォーム: 図形 2094">
              <a:extLst>
                <a:ext uri="{FF2B5EF4-FFF2-40B4-BE49-F238E27FC236}">
                  <a16:creationId xmlns:a16="http://schemas.microsoft.com/office/drawing/2014/main" id="{D4D5F2AA-49E1-ECAD-25D4-EA74FBF59462}"/>
                </a:ext>
              </a:extLst>
            </p:cNvPr>
            <p:cNvSpPr/>
            <p:nvPr/>
          </p:nvSpPr>
          <p:spPr>
            <a:xfrm>
              <a:off x="5508978" y="3655834"/>
              <a:ext cx="51236" cy="25309"/>
            </a:xfrm>
            <a:custGeom>
              <a:avLst/>
              <a:gdLst>
                <a:gd name="connsiteX0" fmla="*/ 6122 w 47293"/>
                <a:gd name="connsiteY0" fmla="*/ 18996 h 23361"/>
                <a:gd name="connsiteX1" fmla="*/ 8503 w 47293"/>
                <a:gd name="connsiteY1" fmla="*/ 19632 h 23361"/>
                <a:gd name="connsiteX2" fmla="*/ 36114 w 47293"/>
                <a:gd name="connsiteY2" fmla="*/ 23290 h 23361"/>
                <a:gd name="connsiteX3" fmla="*/ 47221 w 47293"/>
                <a:gd name="connsiteY3" fmla="*/ 14861 h 23361"/>
                <a:gd name="connsiteX4" fmla="*/ 38811 w 47293"/>
                <a:gd name="connsiteY4" fmla="*/ 3729 h 23361"/>
                <a:gd name="connsiteX5" fmla="*/ 11200 w 47293"/>
                <a:gd name="connsiteY5" fmla="*/ 72 h 23361"/>
                <a:gd name="connsiteX6" fmla="*/ 92 w 47293"/>
                <a:gd name="connsiteY6" fmla="*/ 8500 h 23361"/>
                <a:gd name="connsiteX7" fmla="*/ 6281 w 47293"/>
                <a:gd name="connsiteY7" fmla="*/ 18996 h 2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93" h="23361">
                  <a:moveTo>
                    <a:pt x="6122" y="18996"/>
                  </a:moveTo>
                  <a:cubicBezTo>
                    <a:pt x="6122" y="18996"/>
                    <a:pt x="7709" y="19473"/>
                    <a:pt x="8503" y="19632"/>
                  </a:cubicBezTo>
                  <a:lnTo>
                    <a:pt x="36114" y="23290"/>
                  </a:lnTo>
                  <a:cubicBezTo>
                    <a:pt x="41509" y="23926"/>
                    <a:pt x="46428" y="20269"/>
                    <a:pt x="47221" y="14861"/>
                  </a:cubicBezTo>
                  <a:cubicBezTo>
                    <a:pt x="47856" y="9454"/>
                    <a:pt x="44206" y="4525"/>
                    <a:pt x="38811" y="3729"/>
                  </a:cubicBezTo>
                  <a:lnTo>
                    <a:pt x="11200" y="72"/>
                  </a:lnTo>
                  <a:cubicBezTo>
                    <a:pt x="5805" y="-564"/>
                    <a:pt x="886" y="3093"/>
                    <a:pt x="92" y="8500"/>
                  </a:cubicBezTo>
                  <a:cubicBezTo>
                    <a:pt x="-542" y="13112"/>
                    <a:pt x="2155" y="17406"/>
                    <a:pt x="6281" y="18996"/>
                  </a:cubicBezTo>
                  <a:close/>
                </a:path>
              </a:pathLst>
            </a:custGeom>
            <a:solidFill>
              <a:srgbClr val="000000"/>
            </a:solidFill>
            <a:ln w="15844" cap="flat">
              <a:noFill/>
              <a:prstDash val="solid"/>
              <a:miter/>
            </a:ln>
          </p:spPr>
          <p:txBody>
            <a:bodyPr rtlCol="0" anchor="ctr"/>
            <a:lstStyle/>
            <a:p>
              <a:endParaRPr lang="ja-JP" altLang="en-US"/>
            </a:p>
          </p:txBody>
        </p:sp>
        <p:sp>
          <p:nvSpPr>
            <p:cNvPr id="209" name="フリーフォーム: 図形 2095">
              <a:extLst>
                <a:ext uri="{FF2B5EF4-FFF2-40B4-BE49-F238E27FC236}">
                  <a16:creationId xmlns:a16="http://schemas.microsoft.com/office/drawing/2014/main" id="{BF357070-3C76-5AA5-1519-06972158B1A4}"/>
                </a:ext>
              </a:extLst>
            </p:cNvPr>
            <p:cNvSpPr/>
            <p:nvPr/>
          </p:nvSpPr>
          <p:spPr>
            <a:xfrm>
              <a:off x="5504831" y="3651788"/>
              <a:ext cx="59247" cy="33542"/>
            </a:xfrm>
            <a:custGeom>
              <a:avLst/>
              <a:gdLst>
                <a:gd name="connsiteX0" fmla="*/ 112 w 54688"/>
                <a:gd name="connsiteY0" fmla="*/ 11758 h 30961"/>
                <a:gd name="connsiteX1" fmla="*/ 15345 w 54688"/>
                <a:gd name="connsiteY1" fmla="*/ 149 h 30961"/>
                <a:gd name="connsiteX2" fmla="*/ 42957 w 54688"/>
                <a:gd name="connsiteY2" fmla="*/ 3807 h 30961"/>
                <a:gd name="connsiteX3" fmla="*/ 54540 w 54688"/>
                <a:gd name="connsiteY3" fmla="*/ 19074 h 30961"/>
                <a:gd name="connsiteX4" fmla="*/ 49304 w 54688"/>
                <a:gd name="connsiteY4" fmla="*/ 28138 h 30961"/>
                <a:gd name="connsiteX5" fmla="*/ 39307 w 54688"/>
                <a:gd name="connsiteY5" fmla="*/ 30842 h 30961"/>
                <a:gd name="connsiteX6" fmla="*/ 11696 w 54688"/>
                <a:gd name="connsiteY6" fmla="*/ 27184 h 30961"/>
                <a:gd name="connsiteX7" fmla="*/ 8522 w 54688"/>
                <a:gd name="connsiteY7" fmla="*/ 26389 h 30961"/>
                <a:gd name="connsiteX8" fmla="*/ 112 w 54688"/>
                <a:gd name="connsiteY8" fmla="*/ 11917 h 30961"/>
                <a:gd name="connsiteX9" fmla="*/ 42005 w 54688"/>
                <a:gd name="connsiteY9" fmla="*/ 11122 h 30961"/>
                <a:gd name="connsiteX10" fmla="*/ 14393 w 54688"/>
                <a:gd name="connsiteY10" fmla="*/ 7464 h 30961"/>
                <a:gd name="connsiteX11" fmla="*/ 7570 w 54688"/>
                <a:gd name="connsiteY11" fmla="*/ 12712 h 30961"/>
                <a:gd name="connsiteX12" fmla="*/ 12806 w 54688"/>
                <a:gd name="connsiteY12" fmla="*/ 19551 h 30961"/>
                <a:gd name="connsiteX13" fmla="*/ 40418 w 54688"/>
                <a:gd name="connsiteY13" fmla="*/ 23208 h 30961"/>
                <a:gd name="connsiteX14" fmla="*/ 44861 w 54688"/>
                <a:gd name="connsiteY14" fmla="*/ 21936 h 30961"/>
                <a:gd name="connsiteX15" fmla="*/ 47241 w 54688"/>
                <a:gd name="connsiteY15" fmla="*/ 17801 h 30961"/>
                <a:gd name="connsiteX16" fmla="*/ 43433 w 54688"/>
                <a:gd name="connsiteY16" fmla="*/ 11281 h 30961"/>
                <a:gd name="connsiteX17" fmla="*/ 42005 w 54688"/>
                <a:gd name="connsiteY17" fmla="*/ 10963 h 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88" h="30961">
                  <a:moveTo>
                    <a:pt x="112" y="11758"/>
                  </a:moveTo>
                  <a:cubicBezTo>
                    <a:pt x="1064" y="4284"/>
                    <a:pt x="7887" y="-964"/>
                    <a:pt x="15345" y="149"/>
                  </a:cubicBezTo>
                  <a:lnTo>
                    <a:pt x="42957" y="3807"/>
                  </a:lnTo>
                  <a:cubicBezTo>
                    <a:pt x="50415" y="4761"/>
                    <a:pt x="55651" y="11599"/>
                    <a:pt x="54540" y="19074"/>
                  </a:cubicBezTo>
                  <a:cubicBezTo>
                    <a:pt x="54064" y="22731"/>
                    <a:pt x="52160" y="25912"/>
                    <a:pt x="49304" y="28138"/>
                  </a:cubicBezTo>
                  <a:cubicBezTo>
                    <a:pt x="46448" y="30365"/>
                    <a:pt x="42798" y="31319"/>
                    <a:pt x="39307" y="30842"/>
                  </a:cubicBezTo>
                  <a:lnTo>
                    <a:pt x="11696" y="27184"/>
                  </a:lnTo>
                  <a:cubicBezTo>
                    <a:pt x="10585" y="27184"/>
                    <a:pt x="9474" y="26707"/>
                    <a:pt x="8522" y="26389"/>
                  </a:cubicBezTo>
                  <a:cubicBezTo>
                    <a:pt x="2810" y="24163"/>
                    <a:pt x="-681" y="18119"/>
                    <a:pt x="112" y="11917"/>
                  </a:cubicBezTo>
                  <a:close/>
                  <a:moveTo>
                    <a:pt x="42005" y="11122"/>
                  </a:moveTo>
                  <a:lnTo>
                    <a:pt x="14393" y="7464"/>
                  </a:lnTo>
                  <a:cubicBezTo>
                    <a:pt x="11061" y="6987"/>
                    <a:pt x="8046" y="9373"/>
                    <a:pt x="7570" y="12712"/>
                  </a:cubicBezTo>
                  <a:cubicBezTo>
                    <a:pt x="7094" y="16052"/>
                    <a:pt x="9474" y="19074"/>
                    <a:pt x="12806" y="19551"/>
                  </a:cubicBezTo>
                  <a:lnTo>
                    <a:pt x="40418" y="23208"/>
                  </a:lnTo>
                  <a:cubicBezTo>
                    <a:pt x="42005" y="23367"/>
                    <a:pt x="43591" y="23049"/>
                    <a:pt x="44861" y="21936"/>
                  </a:cubicBezTo>
                  <a:cubicBezTo>
                    <a:pt x="46130" y="20982"/>
                    <a:pt x="46924" y="19551"/>
                    <a:pt x="47241" y="17801"/>
                  </a:cubicBezTo>
                  <a:cubicBezTo>
                    <a:pt x="47558" y="14939"/>
                    <a:pt x="45972" y="12235"/>
                    <a:pt x="43433" y="11281"/>
                  </a:cubicBezTo>
                  <a:cubicBezTo>
                    <a:pt x="42957" y="11122"/>
                    <a:pt x="42481" y="10963"/>
                    <a:pt x="42005" y="10963"/>
                  </a:cubicBezTo>
                  <a:close/>
                </a:path>
              </a:pathLst>
            </a:custGeom>
            <a:solidFill>
              <a:srgbClr val="000000"/>
            </a:solidFill>
            <a:ln w="15844" cap="flat">
              <a:noFill/>
              <a:prstDash val="solid"/>
              <a:miter/>
            </a:ln>
          </p:spPr>
          <p:txBody>
            <a:bodyPr rtlCol="0" anchor="ctr"/>
            <a:lstStyle/>
            <a:p>
              <a:endParaRPr lang="ja-JP" altLang="en-US"/>
            </a:p>
          </p:txBody>
        </p:sp>
        <p:sp>
          <p:nvSpPr>
            <p:cNvPr id="210" name="フリーフォーム: 図形 2096">
              <a:extLst>
                <a:ext uri="{FF2B5EF4-FFF2-40B4-BE49-F238E27FC236}">
                  <a16:creationId xmlns:a16="http://schemas.microsoft.com/office/drawing/2014/main" id="{0A8E5E23-1709-4633-DD8A-606C7D61A895}"/>
                </a:ext>
              </a:extLst>
            </p:cNvPr>
            <p:cNvSpPr/>
            <p:nvPr/>
          </p:nvSpPr>
          <p:spPr>
            <a:xfrm>
              <a:off x="5312886" y="3485996"/>
              <a:ext cx="175945" cy="63867"/>
            </a:xfrm>
            <a:custGeom>
              <a:avLst/>
              <a:gdLst>
                <a:gd name="connsiteX0" fmla="*/ 6225 w 162406"/>
                <a:gd name="connsiteY0" fmla="*/ 58242 h 58952"/>
                <a:gd name="connsiteX1" fmla="*/ 12414 w 162406"/>
                <a:gd name="connsiteY1" fmla="*/ 58560 h 58952"/>
                <a:gd name="connsiteX2" fmla="*/ 155229 w 162406"/>
                <a:gd name="connsiteY2" fmla="*/ 19280 h 58952"/>
                <a:gd name="connsiteX3" fmla="*/ 162053 w 162406"/>
                <a:gd name="connsiteY3" fmla="*/ 7193 h 58952"/>
                <a:gd name="connsiteX4" fmla="*/ 149993 w 162406"/>
                <a:gd name="connsiteY4" fmla="*/ 355 h 58952"/>
                <a:gd name="connsiteX5" fmla="*/ 7177 w 162406"/>
                <a:gd name="connsiteY5" fmla="*/ 39635 h 58952"/>
                <a:gd name="connsiteX6" fmla="*/ 354 w 162406"/>
                <a:gd name="connsiteY6" fmla="*/ 51722 h 58952"/>
                <a:gd name="connsiteX7" fmla="*/ 6225 w 162406"/>
                <a:gd name="connsiteY7" fmla="*/ 58242 h 5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06" h="58952">
                  <a:moveTo>
                    <a:pt x="6225" y="58242"/>
                  </a:moveTo>
                  <a:cubicBezTo>
                    <a:pt x="8129" y="59037"/>
                    <a:pt x="10351" y="59196"/>
                    <a:pt x="12414" y="58560"/>
                  </a:cubicBezTo>
                  <a:lnTo>
                    <a:pt x="155229" y="19280"/>
                  </a:lnTo>
                  <a:cubicBezTo>
                    <a:pt x="160466" y="17848"/>
                    <a:pt x="163481" y="12441"/>
                    <a:pt x="162053" y="7193"/>
                  </a:cubicBezTo>
                  <a:cubicBezTo>
                    <a:pt x="160625" y="1945"/>
                    <a:pt x="155229" y="-1076"/>
                    <a:pt x="149993" y="355"/>
                  </a:cubicBezTo>
                  <a:lnTo>
                    <a:pt x="7177" y="39635"/>
                  </a:lnTo>
                  <a:cubicBezTo>
                    <a:pt x="1941" y="41067"/>
                    <a:pt x="-1074" y="46474"/>
                    <a:pt x="354" y="51722"/>
                  </a:cubicBezTo>
                  <a:cubicBezTo>
                    <a:pt x="1147" y="54902"/>
                    <a:pt x="3369" y="57129"/>
                    <a:pt x="6225" y="58242"/>
                  </a:cubicBezTo>
                  <a:close/>
                </a:path>
              </a:pathLst>
            </a:custGeom>
            <a:solidFill>
              <a:srgbClr val="000000"/>
            </a:solidFill>
            <a:ln w="15844" cap="flat">
              <a:noFill/>
              <a:prstDash val="solid"/>
              <a:miter/>
            </a:ln>
          </p:spPr>
          <p:txBody>
            <a:bodyPr rtlCol="0" anchor="ctr"/>
            <a:lstStyle/>
            <a:p>
              <a:endParaRPr lang="ja-JP" altLang="en-US"/>
            </a:p>
          </p:txBody>
        </p:sp>
        <p:sp>
          <p:nvSpPr>
            <p:cNvPr id="211" name="フリーフォーム: 図形 2097">
              <a:extLst>
                <a:ext uri="{FF2B5EF4-FFF2-40B4-BE49-F238E27FC236}">
                  <a16:creationId xmlns:a16="http://schemas.microsoft.com/office/drawing/2014/main" id="{56C2352B-1659-A275-2293-B99DD059EB52}"/>
                </a:ext>
              </a:extLst>
            </p:cNvPr>
            <p:cNvSpPr/>
            <p:nvPr/>
          </p:nvSpPr>
          <p:spPr>
            <a:xfrm>
              <a:off x="5308793" y="3481894"/>
              <a:ext cx="184131" cy="72044"/>
            </a:xfrm>
            <a:custGeom>
              <a:avLst/>
              <a:gdLst>
                <a:gd name="connsiteX0" fmla="*/ 482 w 169962"/>
                <a:gd name="connsiteY0" fmla="*/ 56462 h 66500"/>
                <a:gd name="connsiteX1" fmla="*/ 1752 w 169962"/>
                <a:gd name="connsiteY1" fmla="*/ 46125 h 66500"/>
                <a:gd name="connsiteX2" fmla="*/ 10003 w 169962"/>
                <a:gd name="connsiteY2" fmla="*/ 39764 h 66500"/>
                <a:gd name="connsiteX3" fmla="*/ 152819 w 169962"/>
                <a:gd name="connsiteY3" fmla="*/ 483 h 66500"/>
                <a:gd name="connsiteX4" fmla="*/ 163133 w 169962"/>
                <a:gd name="connsiteY4" fmla="*/ 1755 h 66500"/>
                <a:gd name="connsiteX5" fmla="*/ 169480 w 169962"/>
                <a:gd name="connsiteY5" fmla="*/ 10025 h 66500"/>
                <a:gd name="connsiteX6" fmla="*/ 168211 w 169962"/>
                <a:gd name="connsiteY6" fmla="*/ 20362 h 66500"/>
                <a:gd name="connsiteX7" fmla="*/ 159960 w 169962"/>
                <a:gd name="connsiteY7" fmla="*/ 26723 h 66500"/>
                <a:gd name="connsiteX8" fmla="*/ 17144 w 169962"/>
                <a:gd name="connsiteY8" fmla="*/ 66004 h 66500"/>
                <a:gd name="connsiteX9" fmla="*/ 8575 w 169962"/>
                <a:gd name="connsiteY9" fmla="*/ 65527 h 66500"/>
                <a:gd name="connsiteX10" fmla="*/ 482 w 169962"/>
                <a:gd name="connsiteY10" fmla="*/ 56462 h 66500"/>
                <a:gd name="connsiteX11" fmla="*/ 154723 w 169962"/>
                <a:gd name="connsiteY11" fmla="*/ 7640 h 66500"/>
                <a:gd name="connsiteX12" fmla="*/ 11907 w 169962"/>
                <a:gd name="connsiteY12" fmla="*/ 46920 h 66500"/>
                <a:gd name="connsiteX13" fmla="*/ 8257 w 169962"/>
                <a:gd name="connsiteY13" fmla="*/ 49783 h 66500"/>
                <a:gd name="connsiteX14" fmla="*/ 7623 w 169962"/>
                <a:gd name="connsiteY14" fmla="*/ 54394 h 66500"/>
                <a:gd name="connsiteX15" fmla="*/ 15081 w 169962"/>
                <a:gd name="connsiteY15" fmla="*/ 58688 h 66500"/>
                <a:gd name="connsiteX16" fmla="*/ 157897 w 169962"/>
                <a:gd name="connsiteY16" fmla="*/ 19408 h 66500"/>
                <a:gd name="connsiteX17" fmla="*/ 161546 w 169962"/>
                <a:gd name="connsiteY17" fmla="*/ 16545 h 66500"/>
                <a:gd name="connsiteX18" fmla="*/ 162181 w 169962"/>
                <a:gd name="connsiteY18" fmla="*/ 11933 h 66500"/>
                <a:gd name="connsiteX19" fmla="*/ 159325 w 169962"/>
                <a:gd name="connsiteY19" fmla="*/ 8276 h 66500"/>
                <a:gd name="connsiteX20" fmla="*/ 158531 w 169962"/>
                <a:gd name="connsiteY20" fmla="*/ 7958 h 66500"/>
                <a:gd name="connsiteX21" fmla="*/ 154723 w 169962"/>
                <a:gd name="connsiteY21" fmla="*/ 7799 h 6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9962" h="66500">
                  <a:moveTo>
                    <a:pt x="482" y="56462"/>
                  </a:moveTo>
                  <a:cubicBezTo>
                    <a:pt x="-470" y="52963"/>
                    <a:pt x="6" y="49305"/>
                    <a:pt x="1752" y="46125"/>
                  </a:cubicBezTo>
                  <a:cubicBezTo>
                    <a:pt x="3497" y="42944"/>
                    <a:pt x="6512" y="40718"/>
                    <a:pt x="10003" y="39764"/>
                  </a:cubicBezTo>
                  <a:lnTo>
                    <a:pt x="152819" y="483"/>
                  </a:lnTo>
                  <a:cubicBezTo>
                    <a:pt x="156310" y="-471"/>
                    <a:pt x="159960" y="6"/>
                    <a:pt x="163133" y="1755"/>
                  </a:cubicBezTo>
                  <a:cubicBezTo>
                    <a:pt x="166307" y="3505"/>
                    <a:pt x="168528" y="6526"/>
                    <a:pt x="169480" y="10025"/>
                  </a:cubicBezTo>
                  <a:cubicBezTo>
                    <a:pt x="170432" y="13524"/>
                    <a:pt x="169956" y="17181"/>
                    <a:pt x="168211" y="20362"/>
                  </a:cubicBezTo>
                  <a:cubicBezTo>
                    <a:pt x="166465" y="23543"/>
                    <a:pt x="163451" y="25769"/>
                    <a:pt x="159960" y="26723"/>
                  </a:cubicBezTo>
                  <a:lnTo>
                    <a:pt x="17144" y="66004"/>
                  </a:lnTo>
                  <a:cubicBezTo>
                    <a:pt x="14287" y="66799"/>
                    <a:pt x="11272" y="66640"/>
                    <a:pt x="8575" y="65527"/>
                  </a:cubicBezTo>
                  <a:cubicBezTo>
                    <a:pt x="4608" y="63936"/>
                    <a:pt x="1593" y="60597"/>
                    <a:pt x="482" y="56462"/>
                  </a:cubicBezTo>
                  <a:close/>
                  <a:moveTo>
                    <a:pt x="154723" y="7640"/>
                  </a:moveTo>
                  <a:lnTo>
                    <a:pt x="11907" y="46920"/>
                  </a:lnTo>
                  <a:cubicBezTo>
                    <a:pt x="10320" y="47397"/>
                    <a:pt x="9051" y="48351"/>
                    <a:pt x="8257" y="49783"/>
                  </a:cubicBezTo>
                  <a:cubicBezTo>
                    <a:pt x="7464" y="51214"/>
                    <a:pt x="7305" y="52804"/>
                    <a:pt x="7623" y="54394"/>
                  </a:cubicBezTo>
                  <a:cubicBezTo>
                    <a:pt x="8416" y="57575"/>
                    <a:pt x="11907" y="59483"/>
                    <a:pt x="15081" y="58688"/>
                  </a:cubicBezTo>
                  <a:lnTo>
                    <a:pt x="157897" y="19408"/>
                  </a:lnTo>
                  <a:cubicBezTo>
                    <a:pt x="159484" y="18931"/>
                    <a:pt x="160753" y="17977"/>
                    <a:pt x="161546" y="16545"/>
                  </a:cubicBezTo>
                  <a:cubicBezTo>
                    <a:pt x="162340" y="15114"/>
                    <a:pt x="162498" y="13524"/>
                    <a:pt x="162181" y="11933"/>
                  </a:cubicBezTo>
                  <a:cubicBezTo>
                    <a:pt x="161705" y="10343"/>
                    <a:pt x="160753" y="9071"/>
                    <a:pt x="159325" y="8276"/>
                  </a:cubicBezTo>
                  <a:cubicBezTo>
                    <a:pt x="159007" y="8276"/>
                    <a:pt x="158849" y="7958"/>
                    <a:pt x="158531" y="7958"/>
                  </a:cubicBezTo>
                  <a:cubicBezTo>
                    <a:pt x="157262" y="7480"/>
                    <a:pt x="155992" y="7321"/>
                    <a:pt x="154723" y="7799"/>
                  </a:cubicBezTo>
                  <a:close/>
                </a:path>
              </a:pathLst>
            </a:custGeom>
            <a:solidFill>
              <a:srgbClr val="000000"/>
            </a:solidFill>
            <a:ln w="15844" cap="flat">
              <a:noFill/>
              <a:prstDash val="solid"/>
              <a:miter/>
            </a:ln>
          </p:spPr>
          <p:txBody>
            <a:bodyPr rtlCol="0" anchor="ctr"/>
            <a:lstStyle/>
            <a:p>
              <a:endParaRPr lang="ja-JP" altLang="en-US"/>
            </a:p>
          </p:txBody>
        </p:sp>
        <p:sp>
          <p:nvSpPr>
            <p:cNvPr id="212" name="フリーフォーム: 図形 2098">
              <a:extLst>
                <a:ext uri="{FF2B5EF4-FFF2-40B4-BE49-F238E27FC236}">
                  <a16:creationId xmlns:a16="http://schemas.microsoft.com/office/drawing/2014/main" id="{06A7B955-3F46-D460-9983-4C0650334BA7}"/>
                </a:ext>
              </a:extLst>
            </p:cNvPr>
            <p:cNvSpPr/>
            <p:nvPr/>
          </p:nvSpPr>
          <p:spPr>
            <a:xfrm>
              <a:off x="5243472" y="3329080"/>
              <a:ext cx="145096" cy="140486"/>
            </a:xfrm>
            <a:custGeom>
              <a:avLst/>
              <a:gdLst>
                <a:gd name="connsiteX0" fmla="*/ 6190 w 133931"/>
                <a:gd name="connsiteY0" fmla="*/ 128975 h 129675"/>
                <a:gd name="connsiteX1" fmla="*/ 16663 w 133931"/>
                <a:gd name="connsiteY1" fmla="*/ 126907 h 129675"/>
                <a:gd name="connsiteX2" fmla="*/ 130915 w 133931"/>
                <a:gd name="connsiteY2" fmla="*/ 17017 h 129675"/>
                <a:gd name="connsiteX3" fmla="*/ 131233 w 133931"/>
                <a:gd name="connsiteY3" fmla="*/ 3023 h 129675"/>
                <a:gd name="connsiteX4" fmla="*/ 117268 w 133931"/>
                <a:gd name="connsiteY4" fmla="*/ 2705 h 129675"/>
                <a:gd name="connsiteX5" fmla="*/ 3016 w 133931"/>
                <a:gd name="connsiteY5" fmla="*/ 112595 h 129675"/>
                <a:gd name="connsiteX6" fmla="*/ 2699 w 133931"/>
                <a:gd name="connsiteY6" fmla="*/ 126589 h 129675"/>
                <a:gd name="connsiteX7" fmla="*/ 6190 w 133931"/>
                <a:gd name="connsiteY7" fmla="*/ 128975 h 12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31" h="129675">
                  <a:moveTo>
                    <a:pt x="6190" y="128975"/>
                  </a:moveTo>
                  <a:cubicBezTo>
                    <a:pt x="9681" y="130406"/>
                    <a:pt x="13807" y="129611"/>
                    <a:pt x="16663" y="126907"/>
                  </a:cubicBezTo>
                  <a:lnTo>
                    <a:pt x="130915" y="17017"/>
                  </a:lnTo>
                  <a:cubicBezTo>
                    <a:pt x="134882" y="13201"/>
                    <a:pt x="134882" y="6999"/>
                    <a:pt x="131233" y="3023"/>
                  </a:cubicBezTo>
                  <a:cubicBezTo>
                    <a:pt x="127424" y="-953"/>
                    <a:pt x="121235" y="-953"/>
                    <a:pt x="117268" y="2705"/>
                  </a:cubicBezTo>
                  <a:lnTo>
                    <a:pt x="3016" y="112595"/>
                  </a:lnTo>
                  <a:cubicBezTo>
                    <a:pt x="-951" y="116411"/>
                    <a:pt x="-951" y="122614"/>
                    <a:pt x="2699" y="126589"/>
                  </a:cubicBezTo>
                  <a:cubicBezTo>
                    <a:pt x="3651" y="127703"/>
                    <a:pt x="4920" y="128498"/>
                    <a:pt x="6190" y="128975"/>
                  </a:cubicBezTo>
                  <a:close/>
                </a:path>
              </a:pathLst>
            </a:custGeom>
            <a:solidFill>
              <a:srgbClr val="000000"/>
            </a:solidFill>
            <a:ln w="15844" cap="flat">
              <a:noFill/>
              <a:prstDash val="solid"/>
              <a:miter/>
            </a:ln>
          </p:spPr>
          <p:txBody>
            <a:bodyPr rtlCol="0" anchor="ctr"/>
            <a:lstStyle/>
            <a:p>
              <a:endParaRPr lang="ja-JP" altLang="en-US"/>
            </a:p>
          </p:txBody>
        </p:sp>
        <p:sp>
          <p:nvSpPr>
            <p:cNvPr id="213" name="フリーフォーム: 図形 2099">
              <a:extLst>
                <a:ext uri="{FF2B5EF4-FFF2-40B4-BE49-F238E27FC236}">
                  <a16:creationId xmlns:a16="http://schemas.microsoft.com/office/drawing/2014/main" id="{E7C0F415-816E-3BF3-901E-F4703E2E4E7B}"/>
                </a:ext>
              </a:extLst>
            </p:cNvPr>
            <p:cNvSpPr/>
            <p:nvPr/>
          </p:nvSpPr>
          <p:spPr>
            <a:xfrm>
              <a:off x="5239496" y="3324922"/>
              <a:ext cx="153198" cy="148498"/>
            </a:xfrm>
            <a:custGeom>
              <a:avLst/>
              <a:gdLst>
                <a:gd name="connsiteX0" fmla="*/ 3830 w 141409"/>
                <a:gd name="connsiteY0" fmla="*/ 132971 h 137071"/>
                <a:gd name="connsiteX1" fmla="*/ 4148 w 141409"/>
                <a:gd name="connsiteY1" fmla="*/ 113728 h 137071"/>
                <a:gd name="connsiteX2" fmla="*/ 118400 w 141409"/>
                <a:gd name="connsiteY2" fmla="*/ 3839 h 137071"/>
                <a:gd name="connsiteX3" fmla="*/ 137601 w 141409"/>
                <a:gd name="connsiteY3" fmla="*/ 4157 h 137071"/>
                <a:gd name="connsiteX4" fmla="*/ 141409 w 141409"/>
                <a:gd name="connsiteY4" fmla="*/ 13858 h 137071"/>
                <a:gd name="connsiteX5" fmla="*/ 137283 w 141409"/>
                <a:gd name="connsiteY5" fmla="*/ 23399 h 137071"/>
                <a:gd name="connsiteX6" fmla="*/ 23031 w 141409"/>
                <a:gd name="connsiteY6" fmla="*/ 133289 h 137071"/>
                <a:gd name="connsiteX7" fmla="*/ 8591 w 141409"/>
                <a:gd name="connsiteY7" fmla="*/ 136152 h 137071"/>
                <a:gd name="connsiteX8" fmla="*/ 3830 w 141409"/>
                <a:gd name="connsiteY8" fmla="*/ 132971 h 137071"/>
                <a:gd name="connsiteX9" fmla="*/ 123478 w 141409"/>
                <a:gd name="connsiteY9" fmla="*/ 9246 h 137071"/>
                <a:gd name="connsiteX10" fmla="*/ 9226 w 141409"/>
                <a:gd name="connsiteY10" fmla="*/ 119136 h 137071"/>
                <a:gd name="connsiteX11" fmla="*/ 9067 w 141409"/>
                <a:gd name="connsiteY11" fmla="*/ 127723 h 137071"/>
                <a:gd name="connsiteX12" fmla="*/ 17636 w 141409"/>
                <a:gd name="connsiteY12" fmla="*/ 127882 h 137071"/>
                <a:gd name="connsiteX13" fmla="*/ 131888 w 141409"/>
                <a:gd name="connsiteY13" fmla="*/ 17992 h 137071"/>
                <a:gd name="connsiteX14" fmla="*/ 133792 w 141409"/>
                <a:gd name="connsiteY14" fmla="*/ 13699 h 137071"/>
                <a:gd name="connsiteX15" fmla="*/ 132047 w 141409"/>
                <a:gd name="connsiteY15" fmla="*/ 9405 h 137071"/>
                <a:gd name="connsiteX16" fmla="*/ 129825 w 141409"/>
                <a:gd name="connsiteY16" fmla="*/ 7973 h 137071"/>
                <a:gd name="connsiteX17" fmla="*/ 123319 w 141409"/>
                <a:gd name="connsiteY17" fmla="*/ 9246 h 1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409" h="137071">
                  <a:moveTo>
                    <a:pt x="3830" y="132971"/>
                  </a:moveTo>
                  <a:cubicBezTo>
                    <a:pt x="-1406" y="127564"/>
                    <a:pt x="-1248" y="118977"/>
                    <a:pt x="4148" y="113728"/>
                  </a:cubicBezTo>
                  <a:lnTo>
                    <a:pt x="118400" y="3839"/>
                  </a:lnTo>
                  <a:cubicBezTo>
                    <a:pt x="123795" y="-1409"/>
                    <a:pt x="132364" y="-1250"/>
                    <a:pt x="137601" y="4157"/>
                  </a:cubicBezTo>
                  <a:cubicBezTo>
                    <a:pt x="140140" y="6701"/>
                    <a:pt x="141409" y="10200"/>
                    <a:pt x="141409" y="13858"/>
                  </a:cubicBezTo>
                  <a:cubicBezTo>
                    <a:pt x="141409" y="17515"/>
                    <a:pt x="139822" y="20855"/>
                    <a:pt x="137283" y="23399"/>
                  </a:cubicBezTo>
                  <a:lnTo>
                    <a:pt x="23031" y="133289"/>
                  </a:lnTo>
                  <a:cubicBezTo>
                    <a:pt x="19222" y="136947"/>
                    <a:pt x="13510" y="138060"/>
                    <a:pt x="8591" y="136152"/>
                  </a:cubicBezTo>
                  <a:cubicBezTo>
                    <a:pt x="6845" y="135357"/>
                    <a:pt x="5100" y="134402"/>
                    <a:pt x="3830" y="132971"/>
                  </a:cubicBezTo>
                  <a:close/>
                  <a:moveTo>
                    <a:pt x="123478" y="9246"/>
                  </a:moveTo>
                  <a:lnTo>
                    <a:pt x="9226" y="119136"/>
                  </a:lnTo>
                  <a:cubicBezTo>
                    <a:pt x="6845" y="121521"/>
                    <a:pt x="6687" y="125338"/>
                    <a:pt x="9067" y="127723"/>
                  </a:cubicBezTo>
                  <a:cubicBezTo>
                    <a:pt x="11288" y="130109"/>
                    <a:pt x="15414" y="130109"/>
                    <a:pt x="17636" y="127882"/>
                  </a:cubicBezTo>
                  <a:lnTo>
                    <a:pt x="131888" y="17992"/>
                  </a:lnTo>
                  <a:cubicBezTo>
                    <a:pt x="132999" y="16879"/>
                    <a:pt x="133792" y="15289"/>
                    <a:pt x="133792" y="13699"/>
                  </a:cubicBezTo>
                  <a:cubicBezTo>
                    <a:pt x="133792" y="12108"/>
                    <a:pt x="133158" y="10518"/>
                    <a:pt x="132047" y="9405"/>
                  </a:cubicBezTo>
                  <a:cubicBezTo>
                    <a:pt x="131412" y="8769"/>
                    <a:pt x="130619" y="8291"/>
                    <a:pt x="129825" y="7973"/>
                  </a:cubicBezTo>
                  <a:cubicBezTo>
                    <a:pt x="127604" y="7178"/>
                    <a:pt x="125065" y="7496"/>
                    <a:pt x="123319" y="9246"/>
                  </a:cubicBezTo>
                  <a:close/>
                </a:path>
              </a:pathLst>
            </a:custGeom>
            <a:solidFill>
              <a:srgbClr val="000000"/>
            </a:solidFill>
            <a:ln w="15844" cap="flat">
              <a:noFill/>
              <a:prstDash val="solid"/>
              <a:miter/>
            </a:ln>
          </p:spPr>
          <p:txBody>
            <a:bodyPr rtlCol="0" anchor="ctr"/>
            <a:lstStyle/>
            <a:p>
              <a:endParaRPr lang="ja-JP" altLang="en-US"/>
            </a:p>
          </p:txBody>
        </p:sp>
        <p:sp>
          <p:nvSpPr>
            <p:cNvPr id="214" name="フリーフォーム: 図形 2100">
              <a:extLst>
                <a:ext uri="{FF2B5EF4-FFF2-40B4-BE49-F238E27FC236}">
                  <a16:creationId xmlns:a16="http://schemas.microsoft.com/office/drawing/2014/main" id="{0B693342-80EA-3881-D1D2-34A91F19F74F}"/>
                </a:ext>
              </a:extLst>
            </p:cNvPr>
            <p:cNvSpPr/>
            <p:nvPr/>
          </p:nvSpPr>
          <p:spPr>
            <a:xfrm>
              <a:off x="5406617" y="3261888"/>
              <a:ext cx="51748" cy="50724"/>
            </a:xfrm>
            <a:custGeom>
              <a:avLst/>
              <a:gdLst>
                <a:gd name="connsiteX0" fmla="*/ 6190 w 47766"/>
                <a:gd name="connsiteY0" fmla="*/ 46120 h 46821"/>
                <a:gd name="connsiteX1" fmla="*/ 16663 w 47766"/>
                <a:gd name="connsiteY1" fmla="*/ 44053 h 46821"/>
                <a:gd name="connsiteX2" fmla="*/ 44750 w 47766"/>
                <a:gd name="connsiteY2" fmla="*/ 17017 h 46821"/>
                <a:gd name="connsiteX3" fmla="*/ 45067 w 47766"/>
                <a:gd name="connsiteY3" fmla="*/ 3023 h 46821"/>
                <a:gd name="connsiteX4" fmla="*/ 31103 w 47766"/>
                <a:gd name="connsiteY4" fmla="*/ 2705 h 46821"/>
                <a:gd name="connsiteX5" fmla="*/ 3016 w 47766"/>
                <a:gd name="connsiteY5" fmla="*/ 29740 h 46821"/>
                <a:gd name="connsiteX6" fmla="*/ 2699 w 47766"/>
                <a:gd name="connsiteY6" fmla="*/ 43735 h 46821"/>
                <a:gd name="connsiteX7" fmla="*/ 6190 w 47766"/>
                <a:gd name="connsiteY7" fmla="*/ 46120 h 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6" h="46821">
                  <a:moveTo>
                    <a:pt x="6190" y="46120"/>
                  </a:moveTo>
                  <a:cubicBezTo>
                    <a:pt x="9681" y="47551"/>
                    <a:pt x="13807" y="46756"/>
                    <a:pt x="16663" y="44053"/>
                  </a:cubicBezTo>
                  <a:lnTo>
                    <a:pt x="44750" y="17017"/>
                  </a:lnTo>
                  <a:cubicBezTo>
                    <a:pt x="48717" y="13201"/>
                    <a:pt x="48717" y="6999"/>
                    <a:pt x="45067" y="3023"/>
                  </a:cubicBezTo>
                  <a:cubicBezTo>
                    <a:pt x="41259" y="-953"/>
                    <a:pt x="35070" y="-953"/>
                    <a:pt x="31103" y="2705"/>
                  </a:cubicBezTo>
                  <a:lnTo>
                    <a:pt x="3016" y="29740"/>
                  </a:lnTo>
                  <a:cubicBezTo>
                    <a:pt x="-951" y="33557"/>
                    <a:pt x="-951" y="39759"/>
                    <a:pt x="2699" y="43735"/>
                  </a:cubicBezTo>
                  <a:cubicBezTo>
                    <a:pt x="3651" y="44848"/>
                    <a:pt x="4920" y="45643"/>
                    <a:pt x="6190" y="46120"/>
                  </a:cubicBezTo>
                  <a:close/>
                </a:path>
              </a:pathLst>
            </a:custGeom>
            <a:solidFill>
              <a:srgbClr val="000000"/>
            </a:solidFill>
            <a:ln w="15844" cap="flat">
              <a:noFill/>
              <a:prstDash val="solid"/>
              <a:miter/>
            </a:ln>
          </p:spPr>
          <p:txBody>
            <a:bodyPr rtlCol="0" anchor="ctr"/>
            <a:lstStyle/>
            <a:p>
              <a:endParaRPr lang="ja-JP" altLang="en-US"/>
            </a:p>
          </p:txBody>
        </p:sp>
        <p:sp>
          <p:nvSpPr>
            <p:cNvPr id="215" name="フリーフォーム: 図形 2101">
              <a:extLst>
                <a:ext uri="{FF2B5EF4-FFF2-40B4-BE49-F238E27FC236}">
                  <a16:creationId xmlns:a16="http://schemas.microsoft.com/office/drawing/2014/main" id="{D9FC3764-1934-1492-0C2F-001B9E585BFB}"/>
                </a:ext>
              </a:extLst>
            </p:cNvPr>
            <p:cNvSpPr/>
            <p:nvPr/>
          </p:nvSpPr>
          <p:spPr>
            <a:xfrm>
              <a:off x="5402532" y="3257966"/>
              <a:ext cx="59747" cy="58673"/>
            </a:xfrm>
            <a:custGeom>
              <a:avLst/>
              <a:gdLst>
                <a:gd name="connsiteX0" fmla="*/ 3772 w 55149"/>
                <a:gd name="connsiteY0" fmla="*/ 50058 h 54158"/>
                <a:gd name="connsiteX1" fmla="*/ 4089 w 55149"/>
                <a:gd name="connsiteY1" fmla="*/ 30816 h 54158"/>
                <a:gd name="connsiteX2" fmla="*/ 32177 w 55149"/>
                <a:gd name="connsiteY2" fmla="*/ 3781 h 54158"/>
                <a:gd name="connsiteX3" fmla="*/ 51377 w 55149"/>
                <a:gd name="connsiteY3" fmla="*/ 4099 h 54158"/>
                <a:gd name="connsiteX4" fmla="*/ 51060 w 55149"/>
                <a:gd name="connsiteY4" fmla="*/ 23341 h 54158"/>
                <a:gd name="connsiteX5" fmla="*/ 22973 w 55149"/>
                <a:gd name="connsiteY5" fmla="*/ 50376 h 54158"/>
                <a:gd name="connsiteX6" fmla="*/ 8533 w 55149"/>
                <a:gd name="connsiteY6" fmla="*/ 53239 h 54158"/>
                <a:gd name="connsiteX7" fmla="*/ 3772 w 55149"/>
                <a:gd name="connsiteY7" fmla="*/ 50058 h 54158"/>
                <a:gd name="connsiteX8" fmla="*/ 37413 w 55149"/>
                <a:gd name="connsiteY8" fmla="*/ 9188 h 54158"/>
                <a:gd name="connsiteX9" fmla="*/ 9326 w 55149"/>
                <a:gd name="connsiteY9" fmla="*/ 36223 h 54158"/>
                <a:gd name="connsiteX10" fmla="*/ 9167 w 55149"/>
                <a:gd name="connsiteY10" fmla="*/ 44810 h 54158"/>
                <a:gd name="connsiteX11" fmla="*/ 17737 w 55149"/>
                <a:gd name="connsiteY11" fmla="*/ 44969 h 54158"/>
                <a:gd name="connsiteX12" fmla="*/ 45823 w 55149"/>
                <a:gd name="connsiteY12" fmla="*/ 17934 h 54158"/>
                <a:gd name="connsiteX13" fmla="*/ 45982 w 55149"/>
                <a:gd name="connsiteY13" fmla="*/ 9347 h 54158"/>
                <a:gd name="connsiteX14" fmla="*/ 43760 w 55149"/>
                <a:gd name="connsiteY14" fmla="*/ 7915 h 54158"/>
                <a:gd name="connsiteX15" fmla="*/ 37255 w 55149"/>
                <a:gd name="connsiteY15" fmla="*/ 9188 h 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9" h="54158">
                  <a:moveTo>
                    <a:pt x="3772" y="50058"/>
                  </a:moveTo>
                  <a:cubicBezTo>
                    <a:pt x="-1464" y="44651"/>
                    <a:pt x="-1147" y="36064"/>
                    <a:pt x="4089" y="30816"/>
                  </a:cubicBezTo>
                  <a:lnTo>
                    <a:pt x="32177" y="3781"/>
                  </a:lnTo>
                  <a:cubicBezTo>
                    <a:pt x="37572" y="-1467"/>
                    <a:pt x="46141" y="-1149"/>
                    <a:pt x="51377" y="4099"/>
                  </a:cubicBezTo>
                  <a:cubicBezTo>
                    <a:pt x="56614" y="9506"/>
                    <a:pt x="56297" y="18093"/>
                    <a:pt x="51060" y="23341"/>
                  </a:cubicBezTo>
                  <a:lnTo>
                    <a:pt x="22973" y="50376"/>
                  </a:lnTo>
                  <a:cubicBezTo>
                    <a:pt x="19165" y="54034"/>
                    <a:pt x="13452" y="55147"/>
                    <a:pt x="8533" y="53239"/>
                  </a:cubicBezTo>
                  <a:cubicBezTo>
                    <a:pt x="6787" y="52444"/>
                    <a:pt x="5042" y="51490"/>
                    <a:pt x="3772" y="50058"/>
                  </a:cubicBezTo>
                  <a:close/>
                  <a:moveTo>
                    <a:pt x="37413" y="9188"/>
                  </a:moveTo>
                  <a:lnTo>
                    <a:pt x="9326" y="36223"/>
                  </a:lnTo>
                  <a:cubicBezTo>
                    <a:pt x="6946" y="38608"/>
                    <a:pt x="6787" y="42425"/>
                    <a:pt x="9167" y="44810"/>
                  </a:cubicBezTo>
                  <a:cubicBezTo>
                    <a:pt x="11548" y="47196"/>
                    <a:pt x="15515" y="47196"/>
                    <a:pt x="17737" y="44969"/>
                  </a:cubicBezTo>
                  <a:lnTo>
                    <a:pt x="45823" y="17934"/>
                  </a:lnTo>
                  <a:cubicBezTo>
                    <a:pt x="48204" y="15549"/>
                    <a:pt x="48362" y="11732"/>
                    <a:pt x="45982" y="9347"/>
                  </a:cubicBezTo>
                  <a:cubicBezTo>
                    <a:pt x="45347" y="8711"/>
                    <a:pt x="44554" y="8233"/>
                    <a:pt x="43760" y="7915"/>
                  </a:cubicBezTo>
                  <a:cubicBezTo>
                    <a:pt x="41539" y="7120"/>
                    <a:pt x="39000" y="7438"/>
                    <a:pt x="37255" y="9188"/>
                  </a:cubicBezTo>
                  <a:close/>
                </a:path>
              </a:pathLst>
            </a:custGeom>
            <a:solidFill>
              <a:srgbClr val="000000"/>
            </a:solidFill>
            <a:ln w="15844" cap="flat">
              <a:noFill/>
              <a:prstDash val="solid"/>
              <a:miter/>
            </a:ln>
          </p:spPr>
          <p:txBody>
            <a:bodyPr rtlCol="0" anchor="ctr"/>
            <a:lstStyle/>
            <a:p>
              <a:endParaRPr lang="ja-JP" altLang="en-US"/>
            </a:p>
          </p:txBody>
        </p:sp>
        <p:sp>
          <p:nvSpPr>
            <p:cNvPr id="216" name="フリーフォーム: 図形 2102">
              <a:extLst>
                <a:ext uri="{FF2B5EF4-FFF2-40B4-BE49-F238E27FC236}">
                  <a16:creationId xmlns:a16="http://schemas.microsoft.com/office/drawing/2014/main" id="{BE8A2343-48BA-60C4-B819-FA333622CD73}"/>
                </a:ext>
              </a:extLst>
            </p:cNvPr>
            <p:cNvSpPr/>
            <p:nvPr/>
          </p:nvSpPr>
          <p:spPr>
            <a:xfrm>
              <a:off x="5162232" y="3206926"/>
              <a:ext cx="116752" cy="195412"/>
            </a:xfrm>
            <a:custGeom>
              <a:avLst/>
              <a:gdLst>
                <a:gd name="connsiteX0" fmla="*/ 6120 w 107768"/>
                <a:gd name="connsiteY0" fmla="*/ 179706 h 180375"/>
                <a:gd name="connsiteX1" fmla="*/ 18339 w 107768"/>
                <a:gd name="connsiteY1" fmla="*/ 175253 h 180375"/>
                <a:gd name="connsiteX2" fmla="*/ 106567 w 107768"/>
                <a:gd name="connsiteY2" fmla="*/ 14633 h 180375"/>
                <a:gd name="connsiteX3" fmla="*/ 102759 w 107768"/>
                <a:gd name="connsiteY3" fmla="*/ 1274 h 180375"/>
                <a:gd name="connsiteX4" fmla="*/ 89429 w 107768"/>
                <a:gd name="connsiteY4" fmla="*/ 5091 h 180375"/>
                <a:gd name="connsiteX5" fmla="*/ 1201 w 107768"/>
                <a:gd name="connsiteY5" fmla="*/ 165712 h 180375"/>
                <a:gd name="connsiteX6" fmla="*/ 5010 w 107768"/>
                <a:gd name="connsiteY6" fmla="*/ 179070 h 180375"/>
                <a:gd name="connsiteX7" fmla="*/ 6120 w 107768"/>
                <a:gd name="connsiteY7" fmla="*/ 179547 h 18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8" h="180375">
                  <a:moveTo>
                    <a:pt x="6120" y="179706"/>
                  </a:moveTo>
                  <a:cubicBezTo>
                    <a:pt x="10722" y="181456"/>
                    <a:pt x="15959" y="179706"/>
                    <a:pt x="18339" y="175253"/>
                  </a:cubicBezTo>
                  <a:lnTo>
                    <a:pt x="106567" y="14633"/>
                  </a:lnTo>
                  <a:cubicBezTo>
                    <a:pt x="109106" y="9862"/>
                    <a:pt x="107519" y="3819"/>
                    <a:pt x="102759" y="1274"/>
                  </a:cubicBezTo>
                  <a:cubicBezTo>
                    <a:pt x="97998" y="-1429"/>
                    <a:pt x="91968" y="320"/>
                    <a:pt x="89429" y="5091"/>
                  </a:cubicBezTo>
                  <a:lnTo>
                    <a:pt x="1201" y="165712"/>
                  </a:lnTo>
                  <a:cubicBezTo>
                    <a:pt x="-1338" y="170483"/>
                    <a:pt x="249" y="176526"/>
                    <a:pt x="5010" y="179070"/>
                  </a:cubicBezTo>
                  <a:cubicBezTo>
                    <a:pt x="5327" y="179229"/>
                    <a:pt x="5803" y="179388"/>
                    <a:pt x="6120" y="179547"/>
                  </a:cubicBezTo>
                  <a:close/>
                </a:path>
              </a:pathLst>
            </a:custGeom>
            <a:solidFill>
              <a:srgbClr val="000000"/>
            </a:solidFill>
            <a:ln w="15844" cap="flat">
              <a:noFill/>
              <a:prstDash val="solid"/>
              <a:miter/>
            </a:ln>
          </p:spPr>
          <p:txBody>
            <a:bodyPr rtlCol="0" anchor="ctr"/>
            <a:lstStyle/>
            <a:p>
              <a:endParaRPr lang="ja-JP" altLang="en-US"/>
            </a:p>
          </p:txBody>
        </p:sp>
        <p:sp>
          <p:nvSpPr>
            <p:cNvPr id="217" name="フリーフォーム: 図形 2103">
              <a:extLst>
                <a:ext uri="{FF2B5EF4-FFF2-40B4-BE49-F238E27FC236}">
                  <a16:creationId xmlns:a16="http://schemas.microsoft.com/office/drawing/2014/main" id="{FB6DC854-20E8-252C-525A-9464FBC8F9D6}"/>
                </a:ext>
              </a:extLst>
            </p:cNvPr>
            <p:cNvSpPr/>
            <p:nvPr/>
          </p:nvSpPr>
          <p:spPr>
            <a:xfrm>
              <a:off x="5158012" y="3203118"/>
              <a:ext cx="124884" cy="203349"/>
            </a:xfrm>
            <a:custGeom>
              <a:avLst/>
              <a:gdLst>
                <a:gd name="connsiteX0" fmla="*/ 7001 w 115274"/>
                <a:gd name="connsiteY0" fmla="*/ 186085 h 187701"/>
                <a:gd name="connsiteX1" fmla="*/ 1606 w 115274"/>
                <a:gd name="connsiteY1" fmla="*/ 167637 h 187701"/>
                <a:gd name="connsiteX2" fmla="*/ 89834 w 115274"/>
                <a:gd name="connsiteY2" fmla="*/ 7017 h 187701"/>
                <a:gd name="connsiteX3" fmla="*/ 108242 w 115274"/>
                <a:gd name="connsiteY3" fmla="*/ 1610 h 187701"/>
                <a:gd name="connsiteX4" fmla="*/ 114747 w 115274"/>
                <a:gd name="connsiteY4" fmla="*/ 9720 h 187701"/>
                <a:gd name="connsiteX5" fmla="*/ 113637 w 115274"/>
                <a:gd name="connsiteY5" fmla="*/ 20057 h 187701"/>
                <a:gd name="connsiteX6" fmla="*/ 25409 w 115274"/>
                <a:gd name="connsiteY6" fmla="*/ 180678 h 187701"/>
                <a:gd name="connsiteX7" fmla="*/ 8588 w 115274"/>
                <a:gd name="connsiteY7" fmla="*/ 186721 h 187701"/>
                <a:gd name="connsiteX8" fmla="*/ 7001 w 115274"/>
                <a:gd name="connsiteY8" fmla="*/ 185926 h 187701"/>
                <a:gd name="connsiteX9" fmla="*/ 96340 w 115274"/>
                <a:gd name="connsiteY9" fmla="*/ 10515 h 187701"/>
                <a:gd name="connsiteX10" fmla="*/ 8112 w 115274"/>
                <a:gd name="connsiteY10" fmla="*/ 171136 h 187701"/>
                <a:gd name="connsiteX11" fmla="*/ 10492 w 115274"/>
                <a:gd name="connsiteY11" fmla="*/ 179405 h 187701"/>
                <a:gd name="connsiteX12" fmla="*/ 18744 w 115274"/>
                <a:gd name="connsiteY12" fmla="*/ 177020 h 187701"/>
                <a:gd name="connsiteX13" fmla="*/ 106972 w 115274"/>
                <a:gd name="connsiteY13" fmla="*/ 16399 h 187701"/>
                <a:gd name="connsiteX14" fmla="*/ 107448 w 115274"/>
                <a:gd name="connsiteY14" fmla="*/ 11787 h 187701"/>
                <a:gd name="connsiteX15" fmla="*/ 104592 w 115274"/>
                <a:gd name="connsiteY15" fmla="*/ 8130 h 187701"/>
                <a:gd name="connsiteX16" fmla="*/ 103957 w 115274"/>
                <a:gd name="connsiteY16" fmla="*/ 7812 h 187701"/>
                <a:gd name="connsiteX17" fmla="*/ 96340 w 115274"/>
                <a:gd name="connsiteY17" fmla="*/ 10515 h 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74" h="187701">
                  <a:moveTo>
                    <a:pt x="7001" y="186085"/>
                  </a:moveTo>
                  <a:cubicBezTo>
                    <a:pt x="495" y="182427"/>
                    <a:pt x="-1885" y="174157"/>
                    <a:pt x="1606" y="167637"/>
                  </a:cubicBezTo>
                  <a:lnTo>
                    <a:pt x="89834" y="7017"/>
                  </a:lnTo>
                  <a:cubicBezTo>
                    <a:pt x="93484" y="496"/>
                    <a:pt x="101735" y="-1889"/>
                    <a:pt x="108242" y="1610"/>
                  </a:cubicBezTo>
                  <a:cubicBezTo>
                    <a:pt x="111415" y="3359"/>
                    <a:pt x="113637" y="6221"/>
                    <a:pt x="114747" y="9720"/>
                  </a:cubicBezTo>
                  <a:cubicBezTo>
                    <a:pt x="115699" y="13219"/>
                    <a:pt x="115382" y="16876"/>
                    <a:pt x="113637" y="20057"/>
                  </a:cubicBezTo>
                  <a:lnTo>
                    <a:pt x="25409" y="180678"/>
                  </a:lnTo>
                  <a:cubicBezTo>
                    <a:pt x="22076" y="186721"/>
                    <a:pt x="14935" y="189265"/>
                    <a:pt x="8588" y="186721"/>
                  </a:cubicBezTo>
                  <a:cubicBezTo>
                    <a:pt x="8112" y="186562"/>
                    <a:pt x="7477" y="186244"/>
                    <a:pt x="7001" y="185926"/>
                  </a:cubicBezTo>
                  <a:close/>
                  <a:moveTo>
                    <a:pt x="96340" y="10515"/>
                  </a:moveTo>
                  <a:lnTo>
                    <a:pt x="8112" y="171136"/>
                  </a:lnTo>
                  <a:cubicBezTo>
                    <a:pt x="6525" y="174157"/>
                    <a:pt x="7636" y="177815"/>
                    <a:pt x="10492" y="179405"/>
                  </a:cubicBezTo>
                  <a:cubicBezTo>
                    <a:pt x="13507" y="180996"/>
                    <a:pt x="17157" y="179882"/>
                    <a:pt x="18744" y="177020"/>
                  </a:cubicBezTo>
                  <a:lnTo>
                    <a:pt x="106972" y="16399"/>
                  </a:lnTo>
                  <a:cubicBezTo>
                    <a:pt x="107765" y="14968"/>
                    <a:pt x="107924" y="13378"/>
                    <a:pt x="107448" y="11787"/>
                  </a:cubicBezTo>
                  <a:cubicBezTo>
                    <a:pt x="106972" y="10197"/>
                    <a:pt x="106020" y="8925"/>
                    <a:pt x="104592" y="8130"/>
                  </a:cubicBezTo>
                  <a:cubicBezTo>
                    <a:pt x="104433" y="8130"/>
                    <a:pt x="104116" y="7971"/>
                    <a:pt x="103957" y="7812"/>
                  </a:cubicBezTo>
                  <a:cubicBezTo>
                    <a:pt x="101101" y="6699"/>
                    <a:pt x="97927" y="7812"/>
                    <a:pt x="96340" y="10515"/>
                  </a:cubicBezTo>
                  <a:close/>
                </a:path>
              </a:pathLst>
            </a:custGeom>
            <a:solidFill>
              <a:srgbClr val="000000"/>
            </a:solidFill>
            <a:ln w="15844" cap="flat">
              <a:noFill/>
              <a:prstDash val="solid"/>
              <a:miter/>
            </a:ln>
          </p:spPr>
          <p:txBody>
            <a:bodyPr rtlCol="0" anchor="ctr"/>
            <a:lstStyle/>
            <a:p>
              <a:endParaRPr lang="ja-JP" altLang="en-US"/>
            </a:p>
          </p:txBody>
        </p:sp>
        <p:sp>
          <p:nvSpPr>
            <p:cNvPr id="218" name="フリーフォーム: 図形 2104">
              <a:extLst>
                <a:ext uri="{FF2B5EF4-FFF2-40B4-BE49-F238E27FC236}">
                  <a16:creationId xmlns:a16="http://schemas.microsoft.com/office/drawing/2014/main" id="{2D73D19B-A9D2-D433-3C7E-32D9D66AFE0E}"/>
                </a:ext>
              </a:extLst>
            </p:cNvPr>
            <p:cNvSpPr/>
            <p:nvPr/>
          </p:nvSpPr>
          <p:spPr>
            <a:xfrm>
              <a:off x="5042300" y="3151056"/>
              <a:ext cx="62146" cy="229073"/>
            </a:xfrm>
            <a:custGeom>
              <a:avLst/>
              <a:gdLst>
                <a:gd name="connsiteX0" fmla="*/ 6221 w 57364"/>
                <a:gd name="connsiteY0" fmla="*/ 210763 h 211446"/>
                <a:gd name="connsiteX1" fmla="*/ 7966 w 57364"/>
                <a:gd name="connsiteY1" fmla="*/ 211240 h 211446"/>
                <a:gd name="connsiteX2" fmla="*/ 19551 w 57364"/>
                <a:gd name="connsiteY2" fmla="*/ 203447 h 211446"/>
                <a:gd name="connsiteX3" fmla="*/ 57159 w 57364"/>
                <a:gd name="connsiteY3" fmla="*/ 11816 h 211446"/>
                <a:gd name="connsiteX4" fmla="*/ 49383 w 57364"/>
                <a:gd name="connsiteY4" fmla="*/ 207 h 211446"/>
                <a:gd name="connsiteX5" fmla="*/ 37799 w 57364"/>
                <a:gd name="connsiteY5" fmla="*/ 7999 h 211446"/>
                <a:gd name="connsiteX6" fmla="*/ 191 w 57364"/>
                <a:gd name="connsiteY6" fmla="*/ 199630 h 211446"/>
                <a:gd name="connsiteX7" fmla="*/ 6221 w 57364"/>
                <a:gd name="connsiteY7" fmla="*/ 210763 h 2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4" h="211446">
                  <a:moveTo>
                    <a:pt x="6221" y="210763"/>
                  </a:moveTo>
                  <a:cubicBezTo>
                    <a:pt x="6221" y="210763"/>
                    <a:pt x="7332" y="211081"/>
                    <a:pt x="7966" y="211240"/>
                  </a:cubicBezTo>
                  <a:cubicBezTo>
                    <a:pt x="13362" y="212353"/>
                    <a:pt x="18440" y="208854"/>
                    <a:pt x="19551" y="203447"/>
                  </a:cubicBezTo>
                  <a:lnTo>
                    <a:pt x="57159" y="11816"/>
                  </a:lnTo>
                  <a:cubicBezTo>
                    <a:pt x="58269" y="6409"/>
                    <a:pt x="54778" y="1320"/>
                    <a:pt x="49383" y="207"/>
                  </a:cubicBezTo>
                  <a:cubicBezTo>
                    <a:pt x="43988" y="-907"/>
                    <a:pt x="38910" y="2592"/>
                    <a:pt x="37799" y="7999"/>
                  </a:cubicBezTo>
                  <a:lnTo>
                    <a:pt x="191" y="199630"/>
                  </a:lnTo>
                  <a:cubicBezTo>
                    <a:pt x="-761" y="204401"/>
                    <a:pt x="1936" y="209013"/>
                    <a:pt x="6221" y="210763"/>
                  </a:cubicBezTo>
                  <a:close/>
                </a:path>
              </a:pathLst>
            </a:custGeom>
            <a:solidFill>
              <a:srgbClr val="000000"/>
            </a:solidFill>
            <a:ln w="15844" cap="flat">
              <a:noFill/>
              <a:prstDash val="solid"/>
              <a:miter/>
            </a:ln>
          </p:spPr>
          <p:txBody>
            <a:bodyPr rtlCol="0" anchor="ctr"/>
            <a:lstStyle/>
            <a:p>
              <a:endParaRPr lang="ja-JP" altLang="en-US"/>
            </a:p>
          </p:txBody>
        </p:sp>
        <p:sp>
          <p:nvSpPr>
            <p:cNvPr id="219" name="フリーフォーム: 図形 2105">
              <a:extLst>
                <a:ext uri="{FF2B5EF4-FFF2-40B4-BE49-F238E27FC236}">
                  <a16:creationId xmlns:a16="http://schemas.microsoft.com/office/drawing/2014/main" id="{4CDCB64D-00F2-4717-3611-98F5A99D6FE7}"/>
                </a:ext>
              </a:extLst>
            </p:cNvPr>
            <p:cNvSpPr/>
            <p:nvPr/>
          </p:nvSpPr>
          <p:spPr>
            <a:xfrm>
              <a:off x="5038272" y="3147214"/>
              <a:ext cx="70007" cy="236887"/>
            </a:xfrm>
            <a:custGeom>
              <a:avLst/>
              <a:gdLst>
                <a:gd name="connsiteX0" fmla="*/ 259 w 64620"/>
                <a:gd name="connsiteY0" fmla="*/ 202540 h 218658"/>
                <a:gd name="connsiteX1" fmla="*/ 37867 w 64620"/>
                <a:gd name="connsiteY1" fmla="*/ 10909 h 218658"/>
                <a:gd name="connsiteX2" fmla="*/ 53736 w 64620"/>
                <a:gd name="connsiteY2" fmla="*/ 254 h 218658"/>
                <a:gd name="connsiteX3" fmla="*/ 64368 w 64620"/>
                <a:gd name="connsiteY3" fmla="*/ 16157 h 218658"/>
                <a:gd name="connsiteX4" fmla="*/ 26760 w 64620"/>
                <a:gd name="connsiteY4" fmla="*/ 207788 h 218658"/>
                <a:gd name="connsiteX5" fmla="*/ 21047 w 64620"/>
                <a:gd name="connsiteY5" fmla="*/ 216376 h 218658"/>
                <a:gd name="connsiteX6" fmla="*/ 10891 w 64620"/>
                <a:gd name="connsiteY6" fmla="*/ 218443 h 218658"/>
                <a:gd name="connsiteX7" fmla="*/ 8511 w 64620"/>
                <a:gd name="connsiteY7" fmla="*/ 217807 h 218658"/>
                <a:gd name="connsiteX8" fmla="*/ 259 w 64620"/>
                <a:gd name="connsiteY8" fmla="*/ 202540 h 218658"/>
                <a:gd name="connsiteX9" fmla="*/ 52308 w 64620"/>
                <a:gd name="connsiteY9" fmla="*/ 7569 h 218658"/>
                <a:gd name="connsiteX10" fmla="*/ 45167 w 64620"/>
                <a:gd name="connsiteY10" fmla="*/ 12340 h 218658"/>
                <a:gd name="connsiteX11" fmla="*/ 7559 w 64620"/>
                <a:gd name="connsiteY11" fmla="*/ 203971 h 218658"/>
                <a:gd name="connsiteX12" fmla="*/ 12319 w 64620"/>
                <a:gd name="connsiteY12" fmla="*/ 211128 h 218658"/>
                <a:gd name="connsiteX13" fmla="*/ 16921 w 64620"/>
                <a:gd name="connsiteY13" fmla="*/ 210174 h 218658"/>
                <a:gd name="connsiteX14" fmla="*/ 19460 w 64620"/>
                <a:gd name="connsiteY14" fmla="*/ 206198 h 218658"/>
                <a:gd name="connsiteX15" fmla="*/ 57068 w 64620"/>
                <a:gd name="connsiteY15" fmla="*/ 14566 h 218658"/>
                <a:gd name="connsiteX16" fmla="*/ 53260 w 64620"/>
                <a:gd name="connsiteY16" fmla="*/ 7728 h 218658"/>
                <a:gd name="connsiteX17" fmla="*/ 52149 w 64620"/>
                <a:gd name="connsiteY17" fmla="*/ 7410 h 2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20" h="218658">
                  <a:moveTo>
                    <a:pt x="259" y="202540"/>
                  </a:moveTo>
                  <a:lnTo>
                    <a:pt x="37867" y="10909"/>
                  </a:lnTo>
                  <a:cubicBezTo>
                    <a:pt x="39295" y="3593"/>
                    <a:pt x="46436" y="-1178"/>
                    <a:pt x="53736" y="254"/>
                  </a:cubicBezTo>
                  <a:cubicBezTo>
                    <a:pt x="61035" y="1685"/>
                    <a:pt x="65796" y="8841"/>
                    <a:pt x="64368" y="16157"/>
                  </a:cubicBezTo>
                  <a:lnTo>
                    <a:pt x="26760" y="207788"/>
                  </a:lnTo>
                  <a:cubicBezTo>
                    <a:pt x="26125" y="211287"/>
                    <a:pt x="24062" y="214467"/>
                    <a:pt x="21047" y="216376"/>
                  </a:cubicBezTo>
                  <a:cubicBezTo>
                    <a:pt x="18032" y="218284"/>
                    <a:pt x="14382" y="219079"/>
                    <a:pt x="10891" y="218443"/>
                  </a:cubicBezTo>
                  <a:cubicBezTo>
                    <a:pt x="10098" y="218284"/>
                    <a:pt x="9304" y="217966"/>
                    <a:pt x="8511" y="217807"/>
                  </a:cubicBezTo>
                  <a:cubicBezTo>
                    <a:pt x="2481" y="215422"/>
                    <a:pt x="-1010" y="209060"/>
                    <a:pt x="259" y="202540"/>
                  </a:cubicBezTo>
                  <a:close/>
                  <a:moveTo>
                    <a:pt x="52308" y="7569"/>
                  </a:moveTo>
                  <a:cubicBezTo>
                    <a:pt x="48975" y="6933"/>
                    <a:pt x="45802" y="9159"/>
                    <a:pt x="45167" y="12340"/>
                  </a:cubicBezTo>
                  <a:lnTo>
                    <a:pt x="7559" y="203971"/>
                  </a:lnTo>
                  <a:cubicBezTo>
                    <a:pt x="6924" y="207311"/>
                    <a:pt x="8987" y="210492"/>
                    <a:pt x="12319" y="211128"/>
                  </a:cubicBezTo>
                  <a:cubicBezTo>
                    <a:pt x="13906" y="211446"/>
                    <a:pt x="15493" y="211128"/>
                    <a:pt x="16921" y="210174"/>
                  </a:cubicBezTo>
                  <a:cubicBezTo>
                    <a:pt x="18350" y="209219"/>
                    <a:pt x="19143" y="207947"/>
                    <a:pt x="19460" y="206198"/>
                  </a:cubicBezTo>
                  <a:lnTo>
                    <a:pt x="57068" y="14566"/>
                  </a:lnTo>
                  <a:cubicBezTo>
                    <a:pt x="57703" y="11704"/>
                    <a:pt x="55958" y="8682"/>
                    <a:pt x="53260" y="7728"/>
                  </a:cubicBezTo>
                  <a:cubicBezTo>
                    <a:pt x="52942" y="7728"/>
                    <a:pt x="52625" y="7410"/>
                    <a:pt x="52149" y="7410"/>
                  </a:cubicBezTo>
                  <a:close/>
                </a:path>
              </a:pathLst>
            </a:custGeom>
            <a:solidFill>
              <a:srgbClr val="000000"/>
            </a:solidFill>
            <a:ln w="15844" cap="flat">
              <a:noFill/>
              <a:prstDash val="solid"/>
              <a:miter/>
            </a:ln>
          </p:spPr>
          <p:txBody>
            <a:bodyPr rtlCol="0" anchor="ctr"/>
            <a:lstStyle/>
            <a:p>
              <a:endParaRPr lang="ja-JP" altLang="en-US"/>
            </a:p>
          </p:txBody>
        </p:sp>
        <p:sp>
          <p:nvSpPr>
            <p:cNvPr id="220" name="フリーフォーム: 図形 2106">
              <a:extLst>
                <a:ext uri="{FF2B5EF4-FFF2-40B4-BE49-F238E27FC236}">
                  <a16:creationId xmlns:a16="http://schemas.microsoft.com/office/drawing/2014/main" id="{A52C46A9-2686-2AA6-8090-77EDFC4936D2}"/>
                </a:ext>
              </a:extLst>
            </p:cNvPr>
            <p:cNvSpPr/>
            <p:nvPr/>
          </p:nvSpPr>
          <p:spPr>
            <a:xfrm>
              <a:off x="5091983" y="3079902"/>
              <a:ext cx="26389" cy="46793"/>
            </a:xfrm>
            <a:custGeom>
              <a:avLst/>
              <a:gdLst>
                <a:gd name="connsiteX0" fmla="*/ 6221 w 24358"/>
                <a:gd name="connsiteY0" fmla="*/ 42509 h 43192"/>
                <a:gd name="connsiteX1" fmla="*/ 7967 w 24358"/>
                <a:gd name="connsiteY1" fmla="*/ 42986 h 43192"/>
                <a:gd name="connsiteX2" fmla="*/ 19551 w 24358"/>
                <a:gd name="connsiteY2" fmla="*/ 35193 h 43192"/>
                <a:gd name="connsiteX3" fmla="*/ 24153 w 24358"/>
                <a:gd name="connsiteY3" fmla="*/ 11816 h 43192"/>
                <a:gd name="connsiteX4" fmla="*/ 16377 w 24358"/>
                <a:gd name="connsiteY4" fmla="*/ 207 h 43192"/>
                <a:gd name="connsiteX5" fmla="*/ 4793 w 24358"/>
                <a:gd name="connsiteY5" fmla="*/ 7999 h 43192"/>
                <a:gd name="connsiteX6" fmla="*/ 191 w 24358"/>
                <a:gd name="connsiteY6" fmla="*/ 31376 h 43192"/>
                <a:gd name="connsiteX7" fmla="*/ 6221 w 24358"/>
                <a:gd name="connsiteY7" fmla="*/ 42509 h 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8" h="43192">
                  <a:moveTo>
                    <a:pt x="6221" y="42509"/>
                  </a:moveTo>
                  <a:cubicBezTo>
                    <a:pt x="6221" y="42509"/>
                    <a:pt x="7332" y="42827"/>
                    <a:pt x="7967" y="42986"/>
                  </a:cubicBezTo>
                  <a:cubicBezTo>
                    <a:pt x="13362" y="44099"/>
                    <a:pt x="18440" y="40600"/>
                    <a:pt x="19551" y="35193"/>
                  </a:cubicBezTo>
                  <a:lnTo>
                    <a:pt x="24153" y="11816"/>
                  </a:lnTo>
                  <a:cubicBezTo>
                    <a:pt x="25263" y="6409"/>
                    <a:pt x="21772" y="1320"/>
                    <a:pt x="16377" y="207"/>
                  </a:cubicBezTo>
                  <a:cubicBezTo>
                    <a:pt x="10982" y="-907"/>
                    <a:pt x="5904" y="2592"/>
                    <a:pt x="4793" y="7999"/>
                  </a:cubicBezTo>
                  <a:lnTo>
                    <a:pt x="191" y="31376"/>
                  </a:lnTo>
                  <a:cubicBezTo>
                    <a:pt x="-761" y="36147"/>
                    <a:pt x="1937" y="40759"/>
                    <a:pt x="6221" y="42509"/>
                  </a:cubicBezTo>
                  <a:close/>
                </a:path>
              </a:pathLst>
            </a:custGeom>
            <a:solidFill>
              <a:srgbClr val="000000"/>
            </a:solidFill>
            <a:ln w="15844" cap="flat">
              <a:noFill/>
              <a:prstDash val="solid"/>
              <a:miter/>
            </a:ln>
          </p:spPr>
          <p:txBody>
            <a:bodyPr rtlCol="0" anchor="ctr"/>
            <a:lstStyle/>
            <a:p>
              <a:endParaRPr lang="ja-JP" altLang="en-US"/>
            </a:p>
          </p:txBody>
        </p:sp>
        <p:sp>
          <p:nvSpPr>
            <p:cNvPr id="221" name="フリーフォーム: 図形 2107">
              <a:extLst>
                <a:ext uri="{FF2B5EF4-FFF2-40B4-BE49-F238E27FC236}">
                  <a16:creationId xmlns:a16="http://schemas.microsoft.com/office/drawing/2014/main" id="{64B0E209-F44B-B566-D677-CDA9A51010CC}"/>
                </a:ext>
              </a:extLst>
            </p:cNvPr>
            <p:cNvSpPr/>
            <p:nvPr/>
          </p:nvSpPr>
          <p:spPr>
            <a:xfrm>
              <a:off x="5087955" y="3076060"/>
              <a:ext cx="34231" cy="54629"/>
            </a:xfrm>
            <a:custGeom>
              <a:avLst/>
              <a:gdLst>
                <a:gd name="connsiteX0" fmla="*/ 260 w 31597"/>
                <a:gd name="connsiteY0" fmla="*/ 34286 h 50425"/>
                <a:gd name="connsiteX1" fmla="*/ 4861 w 31597"/>
                <a:gd name="connsiteY1" fmla="*/ 10909 h 50425"/>
                <a:gd name="connsiteX2" fmla="*/ 20729 w 31597"/>
                <a:gd name="connsiteY2" fmla="*/ 254 h 50425"/>
                <a:gd name="connsiteX3" fmla="*/ 29298 w 31597"/>
                <a:gd name="connsiteY3" fmla="*/ 5979 h 50425"/>
                <a:gd name="connsiteX4" fmla="*/ 31361 w 31597"/>
                <a:gd name="connsiteY4" fmla="*/ 16157 h 50425"/>
                <a:gd name="connsiteX5" fmla="*/ 26759 w 31597"/>
                <a:gd name="connsiteY5" fmla="*/ 39534 h 50425"/>
                <a:gd name="connsiteX6" fmla="*/ 21047 w 31597"/>
                <a:gd name="connsiteY6" fmla="*/ 48122 h 50425"/>
                <a:gd name="connsiteX7" fmla="*/ 10891 w 31597"/>
                <a:gd name="connsiteY7" fmla="*/ 50189 h 50425"/>
                <a:gd name="connsiteX8" fmla="*/ 8511 w 31597"/>
                <a:gd name="connsiteY8" fmla="*/ 49553 h 50425"/>
                <a:gd name="connsiteX9" fmla="*/ 260 w 31597"/>
                <a:gd name="connsiteY9" fmla="*/ 34286 h 50425"/>
                <a:gd name="connsiteX10" fmla="*/ 19460 w 31597"/>
                <a:gd name="connsiteY10" fmla="*/ 7569 h 50425"/>
                <a:gd name="connsiteX11" fmla="*/ 12319 w 31597"/>
                <a:gd name="connsiteY11" fmla="*/ 12340 h 50425"/>
                <a:gd name="connsiteX12" fmla="*/ 7718 w 31597"/>
                <a:gd name="connsiteY12" fmla="*/ 35717 h 50425"/>
                <a:gd name="connsiteX13" fmla="*/ 12478 w 31597"/>
                <a:gd name="connsiteY13" fmla="*/ 42874 h 50425"/>
                <a:gd name="connsiteX14" fmla="*/ 17080 w 31597"/>
                <a:gd name="connsiteY14" fmla="*/ 41920 h 50425"/>
                <a:gd name="connsiteX15" fmla="*/ 19619 w 31597"/>
                <a:gd name="connsiteY15" fmla="*/ 37944 h 50425"/>
                <a:gd name="connsiteX16" fmla="*/ 24220 w 31597"/>
                <a:gd name="connsiteY16" fmla="*/ 14566 h 50425"/>
                <a:gd name="connsiteX17" fmla="*/ 23268 w 31597"/>
                <a:gd name="connsiteY17" fmla="*/ 9955 h 50425"/>
                <a:gd name="connsiteX18" fmla="*/ 20412 w 31597"/>
                <a:gd name="connsiteY18" fmla="*/ 7728 h 50425"/>
                <a:gd name="connsiteX19" fmla="*/ 19301 w 31597"/>
                <a:gd name="connsiteY19" fmla="*/ 7410 h 5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97" h="50425">
                  <a:moveTo>
                    <a:pt x="260" y="34286"/>
                  </a:moveTo>
                  <a:lnTo>
                    <a:pt x="4861" y="10909"/>
                  </a:lnTo>
                  <a:cubicBezTo>
                    <a:pt x="6290" y="3593"/>
                    <a:pt x="13430" y="-1178"/>
                    <a:pt x="20729" y="254"/>
                  </a:cubicBezTo>
                  <a:cubicBezTo>
                    <a:pt x="24220" y="890"/>
                    <a:pt x="27394" y="2957"/>
                    <a:pt x="29298" y="5979"/>
                  </a:cubicBezTo>
                  <a:cubicBezTo>
                    <a:pt x="31361" y="9000"/>
                    <a:pt x="31996" y="12658"/>
                    <a:pt x="31361" y="16157"/>
                  </a:cubicBezTo>
                  <a:lnTo>
                    <a:pt x="26759" y="39534"/>
                  </a:lnTo>
                  <a:cubicBezTo>
                    <a:pt x="26125" y="43033"/>
                    <a:pt x="24062" y="46213"/>
                    <a:pt x="21047" y="48122"/>
                  </a:cubicBezTo>
                  <a:cubicBezTo>
                    <a:pt x="18032" y="50189"/>
                    <a:pt x="14382" y="50825"/>
                    <a:pt x="10891" y="50189"/>
                  </a:cubicBezTo>
                  <a:cubicBezTo>
                    <a:pt x="10098" y="50030"/>
                    <a:pt x="9304" y="49712"/>
                    <a:pt x="8511" y="49553"/>
                  </a:cubicBezTo>
                  <a:cubicBezTo>
                    <a:pt x="2481" y="47168"/>
                    <a:pt x="-1010" y="40806"/>
                    <a:pt x="260" y="34286"/>
                  </a:cubicBezTo>
                  <a:close/>
                  <a:moveTo>
                    <a:pt x="19460" y="7569"/>
                  </a:moveTo>
                  <a:cubicBezTo>
                    <a:pt x="16128" y="6933"/>
                    <a:pt x="12954" y="9159"/>
                    <a:pt x="12319" y="12340"/>
                  </a:cubicBezTo>
                  <a:lnTo>
                    <a:pt x="7718" y="35717"/>
                  </a:lnTo>
                  <a:cubicBezTo>
                    <a:pt x="7083" y="39057"/>
                    <a:pt x="9304" y="42238"/>
                    <a:pt x="12478" y="42874"/>
                  </a:cubicBezTo>
                  <a:cubicBezTo>
                    <a:pt x="14065" y="43192"/>
                    <a:pt x="15652" y="42874"/>
                    <a:pt x="17080" y="41920"/>
                  </a:cubicBezTo>
                  <a:cubicBezTo>
                    <a:pt x="18508" y="40965"/>
                    <a:pt x="19301" y="39693"/>
                    <a:pt x="19619" y="37944"/>
                  </a:cubicBezTo>
                  <a:lnTo>
                    <a:pt x="24220" y="14566"/>
                  </a:lnTo>
                  <a:cubicBezTo>
                    <a:pt x="24538" y="12976"/>
                    <a:pt x="24220" y="11386"/>
                    <a:pt x="23268" y="9955"/>
                  </a:cubicBezTo>
                  <a:cubicBezTo>
                    <a:pt x="22634" y="8841"/>
                    <a:pt x="21523" y="8205"/>
                    <a:pt x="20412" y="7728"/>
                  </a:cubicBezTo>
                  <a:cubicBezTo>
                    <a:pt x="20095" y="7728"/>
                    <a:pt x="19619" y="7410"/>
                    <a:pt x="19301" y="7410"/>
                  </a:cubicBezTo>
                  <a:close/>
                </a:path>
              </a:pathLst>
            </a:custGeom>
            <a:solidFill>
              <a:srgbClr val="000000"/>
            </a:solidFill>
            <a:ln w="15844" cap="flat">
              <a:noFill/>
              <a:prstDash val="solid"/>
              <a:miter/>
            </a:ln>
          </p:spPr>
          <p:txBody>
            <a:bodyPr rtlCol="0" anchor="ctr"/>
            <a:lstStyle/>
            <a:p>
              <a:endParaRPr lang="ja-JP" altLang="en-US"/>
            </a:p>
          </p:txBody>
        </p:sp>
        <p:sp>
          <p:nvSpPr>
            <p:cNvPr id="222" name="フリーフォーム: 図形 2108">
              <a:extLst>
                <a:ext uri="{FF2B5EF4-FFF2-40B4-BE49-F238E27FC236}">
                  <a16:creationId xmlns:a16="http://schemas.microsoft.com/office/drawing/2014/main" id="{ED6DD27B-7328-25ED-46FF-5B03BEE9A129}"/>
                </a:ext>
              </a:extLst>
            </p:cNvPr>
            <p:cNvSpPr/>
            <p:nvPr/>
          </p:nvSpPr>
          <p:spPr>
            <a:xfrm>
              <a:off x="5340331" y="3633611"/>
              <a:ext cx="134095" cy="35813"/>
            </a:xfrm>
            <a:custGeom>
              <a:avLst/>
              <a:gdLst>
                <a:gd name="connsiteX0" fmla="*/ 6281 w 123776"/>
                <a:gd name="connsiteY0" fmla="*/ 18994 h 33057"/>
                <a:gd name="connsiteX1" fmla="*/ 8661 w 123776"/>
                <a:gd name="connsiteY1" fmla="*/ 19630 h 33057"/>
                <a:gd name="connsiteX2" fmla="*/ 112758 w 123776"/>
                <a:gd name="connsiteY2" fmla="*/ 32988 h 33057"/>
                <a:gd name="connsiteX3" fmla="*/ 123707 w 123776"/>
                <a:gd name="connsiteY3" fmla="*/ 24401 h 33057"/>
                <a:gd name="connsiteX4" fmla="*/ 115138 w 123776"/>
                <a:gd name="connsiteY4" fmla="*/ 13428 h 33057"/>
                <a:gd name="connsiteX5" fmla="*/ 11042 w 123776"/>
                <a:gd name="connsiteY5" fmla="*/ 69 h 33057"/>
                <a:gd name="connsiteX6" fmla="*/ 92 w 123776"/>
                <a:gd name="connsiteY6" fmla="*/ 8657 h 33057"/>
                <a:gd name="connsiteX7" fmla="*/ 6281 w 123776"/>
                <a:gd name="connsiteY7" fmla="*/ 18994 h 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76" h="33057">
                  <a:moveTo>
                    <a:pt x="6281" y="18994"/>
                  </a:moveTo>
                  <a:cubicBezTo>
                    <a:pt x="6281" y="18994"/>
                    <a:pt x="7868" y="19471"/>
                    <a:pt x="8661" y="19630"/>
                  </a:cubicBezTo>
                  <a:lnTo>
                    <a:pt x="112758" y="32988"/>
                  </a:lnTo>
                  <a:cubicBezTo>
                    <a:pt x="118153" y="33625"/>
                    <a:pt x="123072" y="29808"/>
                    <a:pt x="123707" y="24401"/>
                  </a:cubicBezTo>
                  <a:cubicBezTo>
                    <a:pt x="124342" y="18994"/>
                    <a:pt x="120533" y="14064"/>
                    <a:pt x="115138" y="13428"/>
                  </a:cubicBezTo>
                  <a:lnTo>
                    <a:pt x="11042" y="69"/>
                  </a:lnTo>
                  <a:cubicBezTo>
                    <a:pt x="5646" y="-567"/>
                    <a:pt x="727" y="3250"/>
                    <a:pt x="92" y="8657"/>
                  </a:cubicBezTo>
                  <a:cubicBezTo>
                    <a:pt x="-542" y="13269"/>
                    <a:pt x="2155" y="17403"/>
                    <a:pt x="6281" y="18994"/>
                  </a:cubicBezTo>
                  <a:close/>
                </a:path>
              </a:pathLst>
            </a:custGeom>
            <a:solidFill>
              <a:srgbClr val="000000"/>
            </a:solidFill>
            <a:ln w="15844" cap="flat">
              <a:noFill/>
              <a:prstDash val="solid"/>
              <a:miter/>
            </a:ln>
          </p:spPr>
          <p:txBody>
            <a:bodyPr rtlCol="0" anchor="ctr"/>
            <a:lstStyle/>
            <a:p>
              <a:endParaRPr lang="ja-JP" altLang="en-US"/>
            </a:p>
          </p:txBody>
        </p:sp>
        <p:sp>
          <p:nvSpPr>
            <p:cNvPr id="223" name="フリーフォーム: 図形 2109">
              <a:extLst>
                <a:ext uri="{FF2B5EF4-FFF2-40B4-BE49-F238E27FC236}">
                  <a16:creationId xmlns:a16="http://schemas.microsoft.com/office/drawing/2014/main" id="{B26BA327-F7C8-43CF-1F11-8BD663C87B28}"/>
                </a:ext>
              </a:extLst>
            </p:cNvPr>
            <p:cNvSpPr/>
            <p:nvPr/>
          </p:nvSpPr>
          <p:spPr>
            <a:xfrm>
              <a:off x="5336529" y="3629422"/>
              <a:ext cx="142069" cy="44020"/>
            </a:xfrm>
            <a:custGeom>
              <a:avLst/>
              <a:gdLst>
                <a:gd name="connsiteX0" fmla="*/ 112 w 131137"/>
                <a:gd name="connsiteY0" fmla="*/ 11888 h 40633"/>
                <a:gd name="connsiteX1" fmla="*/ 5190 w 131137"/>
                <a:gd name="connsiteY1" fmla="*/ 2824 h 40633"/>
                <a:gd name="connsiteX2" fmla="*/ 15187 w 131137"/>
                <a:gd name="connsiteY2" fmla="*/ 120 h 40633"/>
                <a:gd name="connsiteX3" fmla="*/ 119284 w 131137"/>
                <a:gd name="connsiteY3" fmla="*/ 13479 h 40633"/>
                <a:gd name="connsiteX4" fmla="*/ 131026 w 131137"/>
                <a:gd name="connsiteY4" fmla="*/ 28745 h 40633"/>
                <a:gd name="connsiteX5" fmla="*/ 125948 w 131137"/>
                <a:gd name="connsiteY5" fmla="*/ 37810 h 40633"/>
                <a:gd name="connsiteX6" fmla="*/ 115951 w 131137"/>
                <a:gd name="connsiteY6" fmla="*/ 40514 h 40633"/>
                <a:gd name="connsiteX7" fmla="*/ 11855 w 131137"/>
                <a:gd name="connsiteY7" fmla="*/ 27155 h 40633"/>
                <a:gd name="connsiteX8" fmla="*/ 8522 w 131137"/>
                <a:gd name="connsiteY8" fmla="*/ 26360 h 40633"/>
                <a:gd name="connsiteX9" fmla="*/ 112 w 131137"/>
                <a:gd name="connsiteY9" fmla="*/ 12047 h 40633"/>
                <a:gd name="connsiteX10" fmla="*/ 118331 w 131137"/>
                <a:gd name="connsiteY10" fmla="*/ 20953 h 40633"/>
                <a:gd name="connsiteX11" fmla="*/ 14235 w 131137"/>
                <a:gd name="connsiteY11" fmla="*/ 7594 h 40633"/>
                <a:gd name="connsiteX12" fmla="*/ 9792 w 131137"/>
                <a:gd name="connsiteY12" fmla="*/ 8867 h 40633"/>
                <a:gd name="connsiteX13" fmla="*/ 7412 w 131137"/>
                <a:gd name="connsiteY13" fmla="*/ 13002 h 40633"/>
                <a:gd name="connsiteX14" fmla="*/ 12648 w 131137"/>
                <a:gd name="connsiteY14" fmla="*/ 19840 h 40633"/>
                <a:gd name="connsiteX15" fmla="*/ 116745 w 131137"/>
                <a:gd name="connsiteY15" fmla="*/ 33198 h 40633"/>
                <a:gd name="connsiteX16" fmla="*/ 123568 w 131137"/>
                <a:gd name="connsiteY16" fmla="*/ 27950 h 40633"/>
                <a:gd name="connsiteX17" fmla="*/ 119760 w 131137"/>
                <a:gd name="connsiteY17" fmla="*/ 21430 h 40633"/>
                <a:gd name="connsiteX18" fmla="*/ 118331 w 131137"/>
                <a:gd name="connsiteY18" fmla="*/ 21112 h 4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137" h="40633">
                  <a:moveTo>
                    <a:pt x="112" y="11888"/>
                  </a:moveTo>
                  <a:cubicBezTo>
                    <a:pt x="588" y="8231"/>
                    <a:pt x="2334" y="5050"/>
                    <a:pt x="5190" y="2824"/>
                  </a:cubicBezTo>
                  <a:cubicBezTo>
                    <a:pt x="8046" y="597"/>
                    <a:pt x="11537" y="-357"/>
                    <a:pt x="15187" y="120"/>
                  </a:cubicBezTo>
                  <a:lnTo>
                    <a:pt x="119284" y="13479"/>
                  </a:lnTo>
                  <a:cubicBezTo>
                    <a:pt x="126742" y="14433"/>
                    <a:pt x="131978" y="21271"/>
                    <a:pt x="131026" y="28745"/>
                  </a:cubicBezTo>
                  <a:cubicBezTo>
                    <a:pt x="130550" y="32403"/>
                    <a:pt x="128805" y="35584"/>
                    <a:pt x="125948" y="37810"/>
                  </a:cubicBezTo>
                  <a:cubicBezTo>
                    <a:pt x="123092" y="40037"/>
                    <a:pt x="119601" y="40991"/>
                    <a:pt x="115951" y="40514"/>
                  </a:cubicBezTo>
                  <a:lnTo>
                    <a:pt x="11855" y="27155"/>
                  </a:lnTo>
                  <a:cubicBezTo>
                    <a:pt x="10744" y="27155"/>
                    <a:pt x="9633" y="26678"/>
                    <a:pt x="8522" y="26360"/>
                  </a:cubicBezTo>
                  <a:cubicBezTo>
                    <a:pt x="2810" y="24134"/>
                    <a:pt x="-681" y="18249"/>
                    <a:pt x="112" y="12047"/>
                  </a:cubicBezTo>
                  <a:close/>
                  <a:moveTo>
                    <a:pt x="118331" y="20953"/>
                  </a:moveTo>
                  <a:lnTo>
                    <a:pt x="14235" y="7594"/>
                  </a:lnTo>
                  <a:cubicBezTo>
                    <a:pt x="12648" y="7435"/>
                    <a:pt x="11061" y="7754"/>
                    <a:pt x="9792" y="8867"/>
                  </a:cubicBezTo>
                  <a:cubicBezTo>
                    <a:pt x="8522" y="9821"/>
                    <a:pt x="7729" y="11252"/>
                    <a:pt x="7412" y="13002"/>
                  </a:cubicBezTo>
                  <a:cubicBezTo>
                    <a:pt x="6936" y="16341"/>
                    <a:pt x="9316" y="19363"/>
                    <a:pt x="12648" y="19840"/>
                  </a:cubicBezTo>
                  <a:lnTo>
                    <a:pt x="116745" y="33198"/>
                  </a:lnTo>
                  <a:cubicBezTo>
                    <a:pt x="120077" y="33675"/>
                    <a:pt x="123092" y="31290"/>
                    <a:pt x="123568" y="27950"/>
                  </a:cubicBezTo>
                  <a:cubicBezTo>
                    <a:pt x="123885" y="25088"/>
                    <a:pt x="122299" y="22543"/>
                    <a:pt x="119760" y="21430"/>
                  </a:cubicBezTo>
                  <a:cubicBezTo>
                    <a:pt x="119284" y="21271"/>
                    <a:pt x="118807" y="21112"/>
                    <a:pt x="118331" y="21112"/>
                  </a:cubicBezTo>
                  <a:close/>
                </a:path>
              </a:pathLst>
            </a:custGeom>
            <a:solidFill>
              <a:srgbClr val="000000"/>
            </a:solidFill>
            <a:ln w="15844" cap="flat">
              <a:noFill/>
              <a:prstDash val="solid"/>
              <a:miter/>
            </a:ln>
          </p:spPr>
          <p:txBody>
            <a:bodyPr rtlCol="0" anchor="ctr"/>
            <a:lstStyle/>
            <a:p>
              <a:endParaRPr lang="ja-JP" altLang="en-US"/>
            </a:p>
          </p:txBody>
        </p:sp>
        <p:sp>
          <p:nvSpPr>
            <p:cNvPr id="224" name="フリーフォーム: 図形 2110">
              <a:extLst>
                <a:ext uri="{FF2B5EF4-FFF2-40B4-BE49-F238E27FC236}">
                  <a16:creationId xmlns:a16="http://schemas.microsoft.com/office/drawing/2014/main" id="{9C027438-6DCF-B4DF-F052-FB853146DBB3}"/>
                </a:ext>
              </a:extLst>
            </p:cNvPr>
            <p:cNvSpPr/>
            <p:nvPr/>
          </p:nvSpPr>
          <p:spPr>
            <a:xfrm>
              <a:off x="5508978" y="3655834"/>
              <a:ext cx="51236" cy="25309"/>
            </a:xfrm>
            <a:custGeom>
              <a:avLst/>
              <a:gdLst>
                <a:gd name="connsiteX0" fmla="*/ 6122 w 47293"/>
                <a:gd name="connsiteY0" fmla="*/ 18996 h 23361"/>
                <a:gd name="connsiteX1" fmla="*/ 8503 w 47293"/>
                <a:gd name="connsiteY1" fmla="*/ 19632 h 23361"/>
                <a:gd name="connsiteX2" fmla="*/ 36114 w 47293"/>
                <a:gd name="connsiteY2" fmla="*/ 23290 h 23361"/>
                <a:gd name="connsiteX3" fmla="*/ 47221 w 47293"/>
                <a:gd name="connsiteY3" fmla="*/ 14861 h 23361"/>
                <a:gd name="connsiteX4" fmla="*/ 38811 w 47293"/>
                <a:gd name="connsiteY4" fmla="*/ 3729 h 23361"/>
                <a:gd name="connsiteX5" fmla="*/ 11200 w 47293"/>
                <a:gd name="connsiteY5" fmla="*/ 72 h 23361"/>
                <a:gd name="connsiteX6" fmla="*/ 92 w 47293"/>
                <a:gd name="connsiteY6" fmla="*/ 8500 h 23361"/>
                <a:gd name="connsiteX7" fmla="*/ 6281 w 47293"/>
                <a:gd name="connsiteY7" fmla="*/ 18996 h 2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93" h="23361">
                  <a:moveTo>
                    <a:pt x="6122" y="18996"/>
                  </a:moveTo>
                  <a:cubicBezTo>
                    <a:pt x="6122" y="18996"/>
                    <a:pt x="7709" y="19473"/>
                    <a:pt x="8503" y="19632"/>
                  </a:cubicBezTo>
                  <a:lnTo>
                    <a:pt x="36114" y="23290"/>
                  </a:lnTo>
                  <a:cubicBezTo>
                    <a:pt x="41509" y="23926"/>
                    <a:pt x="46428" y="20269"/>
                    <a:pt x="47221" y="14861"/>
                  </a:cubicBezTo>
                  <a:cubicBezTo>
                    <a:pt x="47856" y="9454"/>
                    <a:pt x="44206" y="4525"/>
                    <a:pt x="38811" y="3729"/>
                  </a:cubicBezTo>
                  <a:lnTo>
                    <a:pt x="11200" y="72"/>
                  </a:lnTo>
                  <a:cubicBezTo>
                    <a:pt x="5805" y="-564"/>
                    <a:pt x="886" y="3093"/>
                    <a:pt x="92" y="8500"/>
                  </a:cubicBezTo>
                  <a:cubicBezTo>
                    <a:pt x="-542" y="13112"/>
                    <a:pt x="2155" y="17406"/>
                    <a:pt x="6281" y="18996"/>
                  </a:cubicBezTo>
                  <a:close/>
                </a:path>
              </a:pathLst>
            </a:custGeom>
            <a:solidFill>
              <a:srgbClr val="000000"/>
            </a:solidFill>
            <a:ln w="15844" cap="flat">
              <a:noFill/>
              <a:prstDash val="solid"/>
              <a:miter/>
            </a:ln>
          </p:spPr>
          <p:txBody>
            <a:bodyPr rtlCol="0" anchor="ctr"/>
            <a:lstStyle/>
            <a:p>
              <a:endParaRPr lang="ja-JP" altLang="en-US"/>
            </a:p>
          </p:txBody>
        </p:sp>
        <p:sp>
          <p:nvSpPr>
            <p:cNvPr id="225" name="フリーフォーム: 図形 2111">
              <a:extLst>
                <a:ext uri="{FF2B5EF4-FFF2-40B4-BE49-F238E27FC236}">
                  <a16:creationId xmlns:a16="http://schemas.microsoft.com/office/drawing/2014/main" id="{C75C5DCD-E6B1-32F2-02F0-4457D79558A8}"/>
                </a:ext>
              </a:extLst>
            </p:cNvPr>
            <p:cNvSpPr/>
            <p:nvPr/>
          </p:nvSpPr>
          <p:spPr>
            <a:xfrm>
              <a:off x="5504831" y="3651788"/>
              <a:ext cx="59247" cy="33542"/>
            </a:xfrm>
            <a:custGeom>
              <a:avLst/>
              <a:gdLst>
                <a:gd name="connsiteX0" fmla="*/ 112 w 54688"/>
                <a:gd name="connsiteY0" fmla="*/ 11758 h 30961"/>
                <a:gd name="connsiteX1" fmla="*/ 15345 w 54688"/>
                <a:gd name="connsiteY1" fmla="*/ 149 h 30961"/>
                <a:gd name="connsiteX2" fmla="*/ 42957 w 54688"/>
                <a:gd name="connsiteY2" fmla="*/ 3807 h 30961"/>
                <a:gd name="connsiteX3" fmla="*/ 54540 w 54688"/>
                <a:gd name="connsiteY3" fmla="*/ 19074 h 30961"/>
                <a:gd name="connsiteX4" fmla="*/ 49304 w 54688"/>
                <a:gd name="connsiteY4" fmla="*/ 28138 h 30961"/>
                <a:gd name="connsiteX5" fmla="*/ 39307 w 54688"/>
                <a:gd name="connsiteY5" fmla="*/ 30842 h 30961"/>
                <a:gd name="connsiteX6" fmla="*/ 11696 w 54688"/>
                <a:gd name="connsiteY6" fmla="*/ 27184 h 30961"/>
                <a:gd name="connsiteX7" fmla="*/ 8522 w 54688"/>
                <a:gd name="connsiteY7" fmla="*/ 26389 h 30961"/>
                <a:gd name="connsiteX8" fmla="*/ 112 w 54688"/>
                <a:gd name="connsiteY8" fmla="*/ 11917 h 30961"/>
                <a:gd name="connsiteX9" fmla="*/ 42005 w 54688"/>
                <a:gd name="connsiteY9" fmla="*/ 11122 h 30961"/>
                <a:gd name="connsiteX10" fmla="*/ 14393 w 54688"/>
                <a:gd name="connsiteY10" fmla="*/ 7464 h 30961"/>
                <a:gd name="connsiteX11" fmla="*/ 7570 w 54688"/>
                <a:gd name="connsiteY11" fmla="*/ 12712 h 30961"/>
                <a:gd name="connsiteX12" fmla="*/ 12806 w 54688"/>
                <a:gd name="connsiteY12" fmla="*/ 19551 h 30961"/>
                <a:gd name="connsiteX13" fmla="*/ 40418 w 54688"/>
                <a:gd name="connsiteY13" fmla="*/ 23208 h 30961"/>
                <a:gd name="connsiteX14" fmla="*/ 44861 w 54688"/>
                <a:gd name="connsiteY14" fmla="*/ 21936 h 30961"/>
                <a:gd name="connsiteX15" fmla="*/ 47241 w 54688"/>
                <a:gd name="connsiteY15" fmla="*/ 17801 h 30961"/>
                <a:gd name="connsiteX16" fmla="*/ 43433 w 54688"/>
                <a:gd name="connsiteY16" fmla="*/ 11281 h 30961"/>
                <a:gd name="connsiteX17" fmla="*/ 42005 w 54688"/>
                <a:gd name="connsiteY17" fmla="*/ 10963 h 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88" h="30961">
                  <a:moveTo>
                    <a:pt x="112" y="11758"/>
                  </a:moveTo>
                  <a:cubicBezTo>
                    <a:pt x="1064" y="4284"/>
                    <a:pt x="7887" y="-964"/>
                    <a:pt x="15345" y="149"/>
                  </a:cubicBezTo>
                  <a:lnTo>
                    <a:pt x="42957" y="3807"/>
                  </a:lnTo>
                  <a:cubicBezTo>
                    <a:pt x="50415" y="4761"/>
                    <a:pt x="55651" y="11599"/>
                    <a:pt x="54540" y="19074"/>
                  </a:cubicBezTo>
                  <a:cubicBezTo>
                    <a:pt x="54064" y="22731"/>
                    <a:pt x="52160" y="25912"/>
                    <a:pt x="49304" y="28138"/>
                  </a:cubicBezTo>
                  <a:cubicBezTo>
                    <a:pt x="46448" y="30365"/>
                    <a:pt x="42798" y="31319"/>
                    <a:pt x="39307" y="30842"/>
                  </a:cubicBezTo>
                  <a:lnTo>
                    <a:pt x="11696" y="27184"/>
                  </a:lnTo>
                  <a:cubicBezTo>
                    <a:pt x="10585" y="27184"/>
                    <a:pt x="9474" y="26707"/>
                    <a:pt x="8522" y="26389"/>
                  </a:cubicBezTo>
                  <a:cubicBezTo>
                    <a:pt x="2810" y="24163"/>
                    <a:pt x="-681" y="18119"/>
                    <a:pt x="112" y="11917"/>
                  </a:cubicBezTo>
                  <a:close/>
                  <a:moveTo>
                    <a:pt x="42005" y="11122"/>
                  </a:moveTo>
                  <a:lnTo>
                    <a:pt x="14393" y="7464"/>
                  </a:lnTo>
                  <a:cubicBezTo>
                    <a:pt x="11061" y="6987"/>
                    <a:pt x="8046" y="9373"/>
                    <a:pt x="7570" y="12712"/>
                  </a:cubicBezTo>
                  <a:cubicBezTo>
                    <a:pt x="7094" y="16052"/>
                    <a:pt x="9474" y="19074"/>
                    <a:pt x="12806" y="19551"/>
                  </a:cubicBezTo>
                  <a:lnTo>
                    <a:pt x="40418" y="23208"/>
                  </a:lnTo>
                  <a:cubicBezTo>
                    <a:pt x="42005" y="23367"/>
                    <a:pt x="43591" y="23049"/>
                    <a:pt x="44861" y="21936"/>
                  </a:cubicBezTo>
                  <a:cubicBezTo>
                    <a:pt x="46130" y="20982"/>
                    <a:pt x="46924" y="19551"/>
                    <a:pt x="47241" y="17801"/>
                  </a:cubicBezTo>
                  <a:cubicBezTo>
                    <a:pt x="47558" y="14939"/>
                    <a:pt x="45972" y="12235"/>
                    <a:pt x="43433" y="11281"/>
                  </a:cubicBezTo>
                  <a:cubicBezTo>
                    <a:pt x="42957" y="11122"/>
                    <a:pt x="42481" y="10963"/>
                    <a:pt x="42005" y="10963"/>
                  </a:cubicBezTo>
                  <a:close/>
                </a:path>
              </a:pathLst>
            </a:custGeom>
            <a:solidFill>
              <a:srgbClr val="000000"/>
            </a:solidFill>
            <a:ln w="15844" cap="flat">
              <a:noFill/>
              <a:prstDash val="solid"/>
              <a:miter/>
            </a:ln>
          </p:spPr>
          <p:txBody>
            <a:bodyPr rtlCol="0" anchor="ctr"/>
            <a:lstStyle/>
            <a:p>
              <a:endParaRPr lang="ja-JP" altLang="en-US"/>
            </a:p>
          </p:txBody>
        </p:sp>
      </p:grpSp>
      <p:sp>
        <p:nvSpPr>
          <p:cNvPr id="227" name="吹き出し: 円形 5">
            <a:extLst>
              <a:ext uri="{FF2B5EF4-FFF2-40B4-BE49-F238E27FC236}">
                <a16:creationId xmlns:a16="http://schemas.microsoft.com/office/drawing/2014/main" id="{93BFF66F-35FA-BD45-852F-05106F9F3A46}"/>
              </a:ext>
            </a:extLst>
          </p:cNvPr>
          <p:cNvSpPr/>
          <p:nvPr/>
        </p:nvSpPr>
        <p:spPr>
          <a:xfrm>
            <a:off x="1808543" y="2726607"/>
            <a:ext cx="1083486" cy="878543"/>
          </a:xfrm>
          <a:prstGeom prst="wedgeEllipseCallout">
            <a:avLst>
              <a:gd name="adj1" fmla="val -35393"/>
              <a:gd name="adj2" fmla="val 723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a:solidFill>
                  <a:schemeClr val="tx1"/>
                </a:solidFill>
                <a:latin typeface="UD デジタル 教科書体 NP-B" panose="02020700000000000000" pitchFamily="18" charset="-128"/>
                <a:ea typeface="UD デジタル 教科書体 NP-B" panose="02020700000000000000" pitchFamily="18" charset="-128"/>
              </a:rPr>
              <a:t>願い</a:t>
            </a:r>
            <a:endParaRPr kumimoji="1" lang="ja-JP" altLang="en-US" sz="16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 name="円/楕円 2">
            <a:extLst>
              <a:ext uri="{FF2B5EF4-FFF2-40B4-BE49-F238E27FC236}">
                <a16:creationId xmlns:a16="http://schemas.microsoft.com/office/drawing/2014/main" id="{38B2BF6A-90DB-07A9-4A9B-D256BED003CA}"/>
              </a:ext>
            </a:extLst>
          </p:cNvPr>
          <p:cNvSpPr/>
          <p:nvPr/>
        </p:nvSpPr>
        <p:spPr>
          <a:xfrm>
            <a:off x="8875865" y="4211719"/>
            <a:ext cx="1120638" cy="1120638"/>
          </a:xfrm>
          <a:prstGeom prst="ellipse">
            <a:avLst/>
          </a:prstGeom>
          <a:noFill/>
          <a:ln w="88900">
            <a:solidFill>
              <a:srgbClr val="FF1A00">
                <a:alpha val="70855"/>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42975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D73884-BA68-987A-5FF6-8CDC3E7B6DC3}"/>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3F976-58A1-7EAB-24A0-DF3C7D8E829C}"/>
              </a:ext>
            </a:extLst>
          </p:cNvPr>
          <p:cNvSpPr txBox="1"/>
          <p:nvPr/>
        </p:nvSpPr>
        <p:spPr>
          <a:xfrm>
            <a:off x="1688296" y="1106080"/>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願いを叶える資料の</a:t>
            </a:r>
            <a:r>
              <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3</a:t>
            </a: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つのポイント</a:t>
            </a:r>
            <a:endParaRPr kumimoji="1" lang="ja-JP" altLang="en-US" sz="4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8" name="四角形: 角を丸くする 87">
            <a:extLst>
              <a:ext uri="{FF2B5EF4-FFF2-40B4-BE49-F238E27FC236}">
                <a16:creationId xmlns:a16="http://schemas.microsoft.com/office/drawing/2014/main" id="{B36170F7-0760-D45B-DDD5-A2355B01283B}"/>
              </a:ext>
            </a:extLst>
          </p:cNvPr>
          <p:cNvSpPr/>
          <p:nvPr/>
        </p:nvSpPr>
        <p:spPr>
          <a:xfrm>
            <a:off x="3013085" y="2278955"/>
            <a:ext cx="7306524"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30000"/>
              </a:lnSpc>
              <a:spcBef>
                <a:spcPts val="0"/>
              </a:spcBef>
              <a:spcAft>
                <a:spcPts val="0"/>
              </a:spcAft>
              <a:buClrTx/>
              <a:buSzTx/>
              <a:tabLst/>
              <a:defRPr/>
            </a:pPr>
            <a:r>
              <a:rPr kumimoji="1" lang="ja-JP" altLang="en-US" sz="3600" b="1"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自分の願いを整理する</a:t>
            </a:r>
            <a:endParaRPr kumimoji="1" lang="ja-JP" altLang="en-US" sz="3600" b="1" i="0" u="none" strike="noStrike" kern="1200" cap="none" spc="0" normalizeH="0" baseline="0" noProof="0" dirty="0">
              <a:ln>
                <a:noFill/>
              </a:ln>
              <a:solidFill>
                <a:schemeClr val="bg1"/>
              </a:solidFill>
              <a:effectLst/>
              <a:highlight>
                <a:srgbClr val="FFFF00"/>
              </a:highligh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89" name="四角形: 角を丸くする 88">
            <a:extLst>
              <a:ext uri="{FF2B5EF4-FFF2-40B4-BE49-F238E27FC236}">
                <a16:creationId xmlns:a16="http://schemas.microsoft.com/office/drawing/2014/main" id="{7A6C8C13-83D5-5211-311E-46C76F8DF6C9}"/>
              </a:ext>
            </a:extLst>
          </p:cNvPr>
          <p:cNvSpPr/>
          <p:nvPr/>
        </p:nvSpPr>
        <p:spPr>
          <a:xfrm>
            <a:off x="3013085" y="3415478"/>
            <a:ext cx="7306524"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30000"/>
              </a:lnSpc>
              <a:spcBef>
                <a:spcPts val="0"/>
              </a:spcBef>
              <a:spcAft>
                <a:spcPts val="0"/>
              </a:spcAft>
              <a:buClrTx/>
              <a:buSzTx/>
              <a:tabLst/>
              <a:defRPr/>
            </a:pPr>
            <a:r>
              <a:rPr kumimoji="1" lang="ja-JP" altLang="en-US" sz="3600" b="1" i="0" u="none" strike="noStrike" kern="120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n-cs"/>
              </a:rPr>
              <a:t>相手のメリットを想像する</a:t>
            </a:r>
          </a:p>
        </p:txBody>
      </p:sp>
      <p:sp>
        <p:nvSpPr>
          <p:cNvPr id="90" name="四角形: 角を丸くする 89">
            <a:extLst>
              <a:ext uri="{FF2B5EF4-FFF2-40B4-BE49-F238E27FC236}">
                <a16:creationId xmlns:a16="http://schemas.microsoft.com/office/drawing/2014/main" id="{C36D322C-9AA0-FFD7-F8FE-16F419CD45CE}"/>
              </a:ext>
            </a:extLst>
          </p:cNvPr>
          <p:cNvSpPr/>
          <p:nvPr/>
        </p:nvSpPr>
        <p:spPr>
          <a:xfrm>
            <a:off x="3013085" y="4552001"/>
            <a:ext cx="7306524"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3600" b="1" dirty="0">
                <a:solidFill>
                  <a:schemeClr val="bg1"/>
                </a:solidFill>
                <a:latin typeface="UD デジタル 教科書体 NK-B" panose="02020700000000000000" pitchFamily="18" charset="-128"/>
                <a:ea typeface="UD デジタル 教科書体 NK-B" panose="02020700000000000000" pitchFamily="18" charset="-128"/>
              </a:rPr>
              <a:t>相手の立場で資料を作る</a:t>
            </a:r>
          </a:p>
        </p:txBody>
      </p:sp>
      <p:sp>
        <p:nvSpPr>
          <p:cNvPr id="91" name="四角形: 角を丸くする 90">
            <a:extLst>
              <a:ext uri="{FF2B5EF4-FFF2-40B4-BE49-F238E27FC236}">
                <a16:creationId xmlns:a16="http://schemas.microsoft.com/office/drawing/2014/main" id="{3512303F-2C99-F36D-0A1E-ED916E7805B0}"/>
              </a:ext>
            </a:extLst>
          </p:cNvPr>
          <p:cNvSpPr/>
          <p:nvPr/>
        </p:nvSpPr>
        <p:spPr>
          <a:xfrm>
            <a:off x="1990926" y="2278955"/>
            <a:ext cx="906182"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30000"/>
              </a:lnSpc>
              <a:spcBef>
                <a:spcPts val="0"/>
              </a:spcBef>
              <a:spcAft>
                <a:spcPts val="0"/>
              </a:spcAft>
              <a:buClrTx/>
              <a:buSzTx/>
              <a:tabLst/>
              <a:defRPr/>
            </a:pPr>
            <a:endParaRPr kumimoji="1" lang="ja-JP" altLang="en-US" sz="3600" b="1" i="0" u="none" strike="noStrike" kern="1200" cap="none" spc="0" normalizeH="0" baseline="0" noProof="0" dirty="0">
              <a:ln>
                <a:noFill/>
              </a:ln>
              <a:solidFill>
                <a:schemeClr val="tx1"/>
              </a:solidFill>
              <a:effectLst/>
              <a:highlight>
                <a:srgbClr val="FFFF00"/>
              </a:highligh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2" name="四角形: 角を丸くする 91">
            <a:extLst>
              <a:ext uri="{FF2B5EF4-FFF2-40B4-BE49-F238E27FC236}">
                <a16:creationId xmlns:a16="http://schemas.microsoft.com/office/drawing/2014/main" id="{09A5FCBC-E66F-AA99-2355-928B9D4354C1}"/>
              </a:ext>
            </a:extLst>
          </p:cNvPr>
          <p:cNvSpPr/>
          <p:nvPr/>
        </p:nvSpPr>
        <p:spPr>
          <a:xfrm>
            <a:off x="1990926" y="3415478"/>
            <a:ext cx="906182"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30000"/>
              </a:lnSpc>
              <a:spcBef>
                <a:spcPts val="0"/>
              </a:spcBef>
              <a:spcAft>
                <a:spcPts val="0"/>
              </a:spcAft>
              <a:buClrTx/>
              <a:buSzTx/>
              <a:tabLst/>
              <a:defRPr/>
            </a:pPr>
            <a:endParaRPr kumimoji="1" lang="ja-JP" altLang="en-US" sz="36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93" name="四角形: 角を丸くする 92">
            <a:extLst>
              <a:ext uri="{FF2B5EF4-FFF2-40B4-BE49-F238E27FC236}">
                <a16:creationId xmlns:a16="http://schemas.microsoft.com/office/drawing/2014/main" id="{04AA7AFF-5FBE-7600-267B-401A7C0CD62D}"/>
              </a:ext>
            </a:extLst>
          </p:cNvPr>
          <p:cNvSpPr/>
          <p:nvPr/>
        </p:nvSpPr>
        <p:spPr>
          <a:xfrm>
            <a:off x="1990926" y="4552001"/>
            <a:ext cx="906182" cy="907604"/>
          </a:xfrm>
          <a:prstGeom prst="roundRect">
            <a:avLst>
              <a:gd name="adj" fmla="val 50000"/>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ja-JP" altLang="en-US" sz="3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23" name="グループ化 122">
            <a:extLst>
              <a:ext uri="{FF2B5EF4-FFF2-40B4-BE49-F238E27FC236}">
                <a16:creationId xmlns:a16="http://schemas.microsoft.com/office/drawing/2014/main" id="{98C58034-2E9C-D20A-5AF6-D4F7D450EDC5}"/>
              </a:ext>
            </a:extLst>
          </p:cNvPr>
          <p:cNvGrpSpPr/>
          <p:nvPr/>
        </p:nvGrpSpPr>
        <p:grpSpPr>
          <a:xfrm>
            <a:off x="2291362" y="2433449"/>
            <a:ext cx="305310" cy="597140"/>
            <a:chOff x="2487144" y="2509648"/>
            <a:chExt cx="305310" cy="597140"/>
          </a:xfrm>
        </p:grpSpPr>
        <p:sp>
          <p:nvSpPr>
            <p:cNvPr id="119" name="フリーフォーム: 図形 118">
              <a:extLst>
                <a:ext uri="{FF2B5EF4-FFF2-40B4-BE49-F238E27FC236}">
                  <a16:creationId xmlns:a16="http://schemas.microsoft.com/office/drawing/2014/main" id="{EB77C538-0C66-56C8-4FA3-61A7789CD327}"/>
                </a:ext>
              </a:extLst>
            </p:cNvPr>
            <p:cNvSpPr/>
            <p:nvPr/>
          </p:nvSpPr>
          <p:spPr>
            <a:xfrm>
              <a:off x="2596283" y="2710748"/>
              <a:ext cx="91787" cy="396040"/>
            </a:xfrm>
            <a:custGeom>
              <a:avLst/>
              <a:gdLst>
                <a:gd name="connsiteX0" fmla="*/ 0 w 91787"/>
                <a:gd name="connsiteY0" fmla="*/ 0 h 396040"/>
                <a:gd name="connsiteX1" fmla="*/ 91788 w 91787"/>
                <a:gd name="connsiteY1" fmla="*/ 0 h 396040"/>
                <a:gd name="connsiteX2" fmla="*/ 91788 w 91787"/>
                <a:gd name="connsiteY2" fmla="*/ 396041 h 396040"/>
                <a:gd name="connsiteX3" fmla="*/ 0 w 91787"/>
                <a:gd name="connsiteY3" fmla="*/ 396041 h 396040"/>
              </a:gdLst>
              <a:ahLst/>
              <a:cxnLst>
                <a:cxn ang="0">
                  <a:pos x="connsiteX0" y="connsiteY0"/>
                </a:cxn>
                <a:cxn ang="0">
                  <a:pos x="connsiteX1" y="connsiteY1"/>
                </a:cxn>
                <a:cxn ang="0">
                  <a:pos x="connsiteX2" y="connsiteY2"/>
                </a:cxn>
                <a:cxn ang="0">
                  <a:pos x="connsiteX3" y="connsiteY3"/>
                </a:cxn>
              </a:cxnLst>
              <a:rect l="l" t="t" r="r" b="b"/>
              <a:pathLst>
                <a:path w="91787" h="396040">
                  <a:moveTo>
                    <a:pt x="0" y="0"/>
                  </a:moveTo>
                  <a:lnTo>
                    <a:pt x="91788" y="0"/>
                  </a:lnTo>
                  <a:lnTo>
                    <a:pt x="91788" y="396041"/>
                  </a:lnTo>
                  <a:lnTo>
                    <a:pt x="0" y="396041"/>
                  </a:lnTo>
                  <a:close/>
                </a:path>
              </a:pathLst>
            </a:custGeom>
            <a:solidFill>
              <a:schemeClr val="bg1"/>
            </a:solidFill>
            <a:ln w="8283" cap="flat">
              <a:no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F8190314-F567-2162-B297-1CD300FD18D4}"/>
                </a:ext>
              </a:extLst>
            </p:cNvPr>
            <p:cNvSpPr/>
            <p:nvPr/>
          </p:nvSpPr>
          <p:spPr>
            <a:xfrm>
              <a:off x="2487144" y="2509648"/>
              <a:ext cx="201013" cy="201100"/>
            </a:xfrm>
            <a:custGeom>
              <a:avLst/>
              <a:gdLst>
                <a:gd name="connsiteX0" fmla="*/ 201014 w 201013"/>
                <a:gd name="connsiteY0" fmla="*/ 0 h 201100"/>
                <a:gd name="connsiteX1" fmla="*/ 201014 w 201013"/>
                <a:gd name="connsiteY1" fmla="*/ 201100 h 201100"/>
                <a:gd name="connsiteX2" fmla="*/ 0 w 201013"/>
                <a:gd name="connsiteY2" fmla="*/ 201100 h 201100"/>
                <a:gd name="connsiteX3" fmla="*/ 109139 w 201013"/>
                <a:gd name="connsiteY3" fmla="*/ 91875 h 201100"/>
                <a:gd name="connsiteX4" fmla="*/ 201014 w 201013"/>
                <a:gd name="connsiteY4" fmla="*/ 0 h 20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013" h="201100">
                  <a:moveTo>
                    <a:pt x="201014" y="0"/>
                  </a:moveTo>
                  <a:lnTo>
                    <a:pt x="201014" y="201100"/>
                  </a:lnTo>
                  <a:lnTo>
                    <a:pt x="0" y="201100"/>
                  </a:lnTo>
                  <a:lnTo>
                    <a:pt x="109139" y="91875"/>
                  </a:lnTo>
                  <a:lnTo>
                    <a:pt x="201014" y="0"/>
                  </a:lnTo>
                  <a:close/>
                </a:path>
              </a:pathLst>
            </a:custGeom>
            <a:solidFill>
              <a:srgbClr val="A6CAEC"/>
            </a:solidFill>
            <a:ln w="8283" cap="flat">
              <a:noFill/>
              <a:prstDash val="solid"/>
              <a:miter/>
            </a:ln>
          </p:spPr>
          <p:txBody>
            <a:bodyPr rtlCol="0" anchor="ctr"/>
            <a:lstStyle/>
            <a:p>
              <a:endParaRPr lang="ja-JP" altLang="en-US"/>
            </a:p>
          </p:txBody>
        </p:sp>
        <p:sp>
          <p:nvSpPr>
            <p:cNvPr id="47" name="楕円 46">
              <a:extLst>
                <a:ext uri="{FF2B5EF4-FFF2-40B4-BE49-F238E27FC236}">
                  <a16:creationId xmlns:a16="http://schemas.microsoft.com/office/drawing/2014/main" id="{04869DA6-8AD3-400F-9FD1-020A485AE05C}"/>
                </a:ext>
              </a:extLst>
            </p:cNvPr>
            <p:cNvSpPr/>
            <p:nvPr/>
          </p:nvSpPr>
          <p:spPr>
            <a:xfrm>
              <a:off x="2708484" y="3022732"/>
              <a:ext cx="83970" cy="839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22" name="グループ化 121">
            <a:extLst>
              <a:ext uri="{FF2B5EF4-FFF2-40B4-BE49-F238E27FC236}">
                <a16:creationId xmlns:a16="http://schemas.microsoft.com/office/drawing/2014/main" id="{FF8AAC6B-D8EB-4B6C-DB89-77CD17C46828}"/>
              </a:ext>
            </a:extLst>
          </p:cNvPr>
          <p:cNvGrpSpPr/>
          <p:nvPr/>
        </p:nvGrpSpPr>
        <p:grpSpPr>
          <a:xfrm>
            <a:off x="2189807" y="3545965"/>
            <a:ext cx="508420" cy="608790"/>
            <a:chOff x="2385589" y="3545961"/>
            <a:chExt cx="508420" cy="608790"/>
          </a:xfrm>
        </p:grpSpPr>
        <p:sp>
          <p:nvSpPr>
            <p:cNvPr id="51" name="フリーフォーム: 図形 50">
              <a:extLst>
                <a:ext uri="{FF2B5EF4-FFF2-40B4-BE49-F238E27FC236}">
                  <a16:creationId xmlns:a16="http://schemas.microsoft.com/office/drawing/2014/main" id="{0F7329C4-00B9-86F9-C647-BBCC8B21016A}"/>
                </a:ext>
              </a:extLst>
            </p:cNvPr>
            <p:cNvSpPr/>
            <p:nvPr/>
          </p:nvSpPr>
          <p:spPr>
            <a:xfrm>
              <a:off x="2385589" y="3545961"/>
              <a:ext cx="402869" cy="235190"/>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A6CAEC"/>
            </a:solidFill>
            <a:ln w="9322"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E0538798-F9D0-FA78-CD00-778278977773}"/>
                </a:ext>
              </a:extLst>
            </p:cNvPr>
            <p:cNvSpPr/>
            <p:nvPr/>
          </p:nvSpPr>
          <p:spPr>
            <a:xfrm>
              <a:off x="2391769" y="3744783"/>
              <a:ext cx="396774" cy="409968"/>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chemeClr val="bg1"/>
            </a:solidFill>
            <a:ln w="9322" cap="flat">
              <a:noFill/>
              <a:prstDash val="solid"/>
              <a:miter/>
            </a:ln>
          </p:spPr>
          <p:txBody>
            <a:bodyPr rtlCol="0" anchor="ctr"/>
            <a:lstStyle/>
            <a:p>
              <a:endParaRPr lang="ja-JP" altLang="en-US"/>
            </a:p>
          </p:txBody>
        </p:sp>
        <p:sp>
          <p:nvSpPr>
            <p:cNvPr id="50" name="楕円 49">
              <a:extLst>
                <a:ext uri="{FF2B5EF4-FFF2-40B4-BE49-F238E27FC236}">
                  <a16:creationId xmlns:a16="http://schemas.microsoft.com/office/drawing/2014/main" id="{3995DA05-FE5C-7E77-7438-A72104A5B243}"/>
                </a:ext>
              </a:extLst>
            </p:cNvPr>
            <p:cNvSpPr/>
            <p:nvPr/>
          </p:nvSpPr>
          <p:spPr>
            <a:xfrm>
              <a:off x="2810039" y="4070781"/>
              <a:ext cx="83970" cy="839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21" name="グループ化 120">
            <a:extLst>
              <a:ext uri="{FF2B5EF4-FFF2-40B4-BE49-F238E27FC236}">
                <a16:creationId xmlns:a16="http://schemas.microsoft.com/office/drawing/2014/main" id="{204D7A0F-0D76-2267-94B9-EC29F136A5AA}"/>
              </a:ext>
            </a:extLst>
          </p:cNvPr>
          <p:cNvGrpSpPr/>
          <p:nvPr/>
        </p:nvGrpSpPr>
        <p:grpSpPr>
          <a:xfrm>
            <a:off x="2163010" y="4696247"/>
            <a:ext cx="562014" cy="619112"/>
            <a:chOff x="2358792" y="4620040"/>
            <a:chExt cx="562014" cy="619112"/>
          </a:xfrm>
        </p:grpSpPr>
        <p:sp>
          <p:nvSpPr>
            <p:cNvPr id="54" name="楕円 53">
              <a:extLst>
                <a:ext uri="{FF2B5EF4-FFF2-40B4-BE49-F238E27FC236}">
                  <a16:creationId xmlns:a16="http://schemas.microsoft.com/office/drawing/2014/main" id="{FFD35FB9-C4BC-C5EB-93F7-FA0D333E4EC3}"/>
                </a:ext>
              </a:extLst>
            </p:cNvPr>
            <p:cNvSpPr/>
            <p:nvPr/>
          </p:nvSpPr>
          <p:spPr>
            <a:xfrm>
              <a:off x="2836836" y="5144863"/>
              <a:ext cx="83970" cy="839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56" name="フリーフォーム: 図形 55">
              <a:extLst>
                <a:ext uri="{FF2B5EF4-FFF2-40B4-BE49-F238E27FC236}">
                  <a16:creationId xmlns:a16="http://schemas.microsoft.com/office/drawing/2014/main" id="{8AD09474-EF84-D645-E97E-787A98EA60E3}"/>
                </a:ext>
              </a:extLst>
            </p:cNvPr>
            <p:cNvSpPr/>
            <p:nvPr/>
          </p:nvSpPr>
          <p:spPr>
            <a:xfrm>
              <a:off x="2407798" y="4620040"/>
              <a:ext cx="406094" cy="427404"/>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chemeClr val="bg1"/>
            </a:solidFill>
            <a:ln w="9345" cap="flat">
              <a:noFill/>
              <a:prstDash val="solid"/>
              <a:miter/>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847B40C0-0DEB-A148-B454-71DF9859CC00}"/>
                </a:ext>
              </a:extLst>
            </p:cNvPr>
            <p:cNvSpPr/>
            <p:nvPr/>
          </p:nvSpPr>
          <p:spPr>
            <a:xfrm>
              <a:off x="2358792" y="4985409"/>
              <a:ext cx="453567" cy="253743"/>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A6CAEC"/>
            </a:solidFill>
            <a:ln w="934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7176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8245E-EF6F-9E65-EB91-575830623D15}"/>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5C4E47-5817-213A-14B2-0EFA03CAADF8}"/>
              </a:ext>
            </a:extLst>
          </p:cNvPr>
          <p:cNvSpPr txBox="1"/>
          <p:nvPr/>
        </p:nvSpPr>
        <p:spPr>
          <a:xfrm>
            <a:off x="1688296" y="704707"/>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　自分の願いを整理する</a:t>
            </a:r>
          </a:p>
        </p:txBody>
      </p:sp>
      <p:sp>
        <p:nvSpPr>
          <p:cNvPr id="9" name="テキスト ボックス 8">
            <a:extLst>
              <a:ext uri="{FF2B5EF4-FFF2-40B4-BE49-F238E27FC236}">
                <a16:creationId xmlns:a16="http://schemas.microsoft.com/office/drawing/2014/main" id="{437E8460-F0E0-2D05-BAB5-8C62B5304689}"/>
              </a:ext>
            </a:extLst>
          </p:cNvPr>
          <p:cNvSpPr txBox="1"/>
          <p:nvPr/>
        </p:nvSpPr>
        <p:spPr>
          <a:xfrm>
            <a:off x="1300787" y="5280973"/>
            <a:ext cx="959042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僕・私はいったい何が好きなのか？どうしたいのか？</a:t>
            </a:r>
            <a:endParaRPr kumimoji="1"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願いの中にある「本当の願い」を探してみよう</a:t>
            </a:r>
            <a:endPar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四角形: 角を丸くする 1">
            <a:extLst>
              <a:ext uri="{FF2B5EF4-FFF2-40B4-BE49-F238E27FC236}">
                <a16:creationId xmlns:a16="http://schemas.microsoft.com/office/drawing/2014/main" id="{F993D522-BA59-3734-7774-1D5976B83A52}"/>
              </a:ext>
            </a:extLst>
          </p:cNvPr>
          <p:cNvSpPr/>
          <p:nvPr/>
        </p:nvSpPr>
        <p:spPr>
          <a:xfrm>
            <a:off x="461161" y="1905000"/>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600" dirty="0">
                <a:solidFill>
                  <a:schemeClr val="tx1"/>
                </a:solidFill>
                <a:latin typeface="UD Digi Kyokasho NK-B" panose="02020700000000000000" pitchFamily="18" charset="-128"/>
                <a:ea typeface="UD Digi Kyokasho NK-B" panose="02020700000000000000" pitchFamily="18" charset="-128"/>
              </a:rPr>
              <a:t>自分の願いは何か</a:t>
            </a:r>
          </a:p>
        </p:txBody>
      </p:sp>
      <p:sp>
        <p:nvSpPr>
          <p:cNvPr id="5" name="四角形: 角を丸くする 4">
            <a:extLst>
              <a:ext uri="{FF2B5EF4-FFF2-40B4-BE49-F238E27FC236}">
                <a16:creationId xmlns:a16="http://schemas.microsoft.com/office/drawing/2014/main" id="{E4FA9322-C1BE-F6A9-4759-385B60057A8B}"/>
              </a:ext>
            </a:extLst>
          </p:cNvPr>
          <p:cNvSpPr/>
          <p:nvPr/>
        </p:nvSpPr>
        <p:spPr>
          <a:xfrm>
            <a:off x="8344395" y="1904999"/>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200" dirty="0">
                <a:solidFill>
                  <a:schemeClr val="tx1"/>
                </a:solidFill>
                <a:latin typeface="UD Digi Kyokasho NK-B" panose="02020700000000000000" pitchFamily="18" charset="-128"/>
                <a:ea typeface="UD Digi Kyokasho NK-B" panose="02020700000000000000" pitchFamily="18" charset="-128"/>
              </a:rPr>
              <a:t>なぜ</a:t>
            </a:r>
            <a:endParaRPr kumimoji="1" lang="en-US" altLang="ja-JP" sz="3200" dirty="0">
              <a:solidFill>
                <a:schemeClr val="tx1"/>
              </a:solidFill>
              <a:latin typeface="UD Digi Kyokasho NK-B" panose="02020700000000000000" pitchFamily="18" charset="-128"/>
              <a:ea typeface="UD Digi Kyokasho NK-B" panose="02020700000000000000" pitchFamily="18" charset="-128"/>
            </a:endParaRPr>
          </a:p>
          <a:p>
            <a:pPr algn="ctr"/>
            <a:r>
              <a:rPr lang="ja-JP" altLang="en-US" sz="3200" dirty="0">
                <a:solidFill>
                  <a:schemeClr val="tx1"/>
                </a:solidFill>
                <a:latin typeface="UD Digi Kyokasho NK-B" panose="02020700000000000000" pitchFamily="18" charset="-128"/>
                <a:ea typeface="UD Digi Kyokasho NK-B" panose="02020700000000000000" pitchFamily="18" charset="-128"/>
              </a:rPr>
              <a:t>そうなるのか</a:t>
            </a:r>
            <a:endParaRPr lang="en-US" altLang="ja-JP" sz="3200" dirty="0">
              <a:solidFill>
                <a:schemeClr val="tx1"/>
              </a:solidFill>
              <a:latin typeface="UD Digi Kyokasho NK-B" panose="02020700000000000000" pitchFamily="18" charset="-128"/>
              <a:ea typeface="UD Digi Kyokasho NK-B" panose="02020700000000000000" pitchFamily="18" charset="-128"/>
            </a:endParaRPr>
          </a:p>
          <a:p>
            <a:pPr algn="ctr"/>
            <a:r>
              <a:rPr kumimoji="1" lang="ja-JP" altLang="en-US" sz="3200" dirty="0">
                <a:solidFill>
                  <a:schemeClr val="tx1"/>
                </a:solidFill>
                <a:latin typeface="UD Digi Kyokasho NK-B" panose="02020700000000000000" pitchFamily="18" charset="-128"/>
                <a:ea typeface="UD Digi Kyokasho NK-B" panose="02020700000000000000" pitchFamily="18" charset="-128"/>
              </a:rPr>
              <a:t>考えてみる</a:t>
            </a:r>
            <a:endParaRPr kumimoji="1" lang="en-US" altLang="ja-JP" sz="3200" dirty="0">
              <a:solidFill>
                <a:schemeClr val="tx1"/>
              </a:solidFill>
              <a:latin typeface="UD Digi Kyokasho NK-B" panose="02020700000000000000" pitchFamily="18" charset="-128"/>
              <a:ea typeface="UD Digi Kyokasho NK-B" panose="02020700000000000000" pitchFamily="18" charset="-128"/>
            </a:endParaRPr>
          </a:p>
          <a:p>
            <a:pPr algn="ctr"/>
            <a:r>
              <a:rPr lang="ja-JP" altLang="en-US" sz="2400" dirty="0">
                <a:solidFill>
                  <a:schemeClr val="tx1"/>
                </a:solidFill>
                <a:latin typeface="UD Digi Kyokasho NK-B" panose="02020700000000000000" pitchFamily="18" charset="-128"/>
                <a:ea typeface="UD Digi Kyokasho NK-B" panose="02020700000000000000" pitchFamily="18" charset="-128"/>
              </a:rPr>
              <a:t>（本当の願い）</a:t>
            </a:r>
            <a:endParaRPr kumimoji="1" lang="ja-JP" altLang="en-US" sz="2800" dirty="0">
              <a:solidFill>
                <a:schemeClr val="tx1"/>
              </a:solidFill>
              <a:latin typeface="UD Digi Kyokasho NK-B" panose="02020700000000000000" pitchFamily="18" charset="-128"/>
              <a:ea typeface="UD Digi Kyokasho NK-B" panose="02020700000000000000" pitchFamily="18" charset="-128"/>
            </a:endParaRPr>
          </a:p>
        </p:txBody>
      </p:sp>
      <p:sp>
        <p:nvSpPr>
          <p:cNvPr id="6" name="四角形: 角を丸くする 5">
            <a:extLst>
              <a:ext uri="{FF2B5EF4-FFF2-40B4-BE49-F238E27FC236}">
                <a16:creationId xmlns:a16="http://schemas.microsoft.com/office/drawing/2014/main" id="{E10AC439-96BF-BD93-1E07-09043361699A}"/>
              </a:ext>
            </a:extLst>
          </p:cNvPr>
          <p:cNvSpPr/>
          <p:nvPr/>
        </p:nvSpPr>
        <p:spPr>
          <a:xfrm>
            <a:off x="4402778" y="1904999"/>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600" dirty="0">
                <a:solidFill>
                  <a:schemeClr val="tx1"/>
                </a:solidFill>
                <a:latin typeface="UD Digi Kyokasho NK-B" panose="02020700000000000000" pitchFamily="18" charset="-128"/>
                <a:ea typeface="UD Digi Kyokasho NK-B" panose="02020700000000000000" pitchFamily="18" charset="-128"/>
              </a:rPr>
              <a:t>それが叶うと</a:t>
            </a:r>
            <a:endParaRPr kumimoji="1" lang="en-US" altLang="ja-JP" sz="3600" dirty="0">
              <a:solidFill>
                <a:schemeClr val="tx1"/>
              </a:solidFill>
              <a:latin typeface="UD Digi Kyokasho NK-B" panose="02020700000000000000" pitchFamily="18" charset="-128"/>
              <a:ea typeface="UD Digi Kyokasho NK-B" panose="02020700000000000000" pitchFamily="18" charset="-128"/>
            </a:endParaRPr>
          </a:p>
          <a:p>
            <a:pPr algn="ctr"/>
            <a:r>
              <a:rPr lang="ja-JP" altLang="en-US" sz="3600" dirty="0">
                <a:solidFill>
                  <a:schemeClr val="tx1"/>
                </a:solidFill>
                <a:latin typeface="UD Digi Kyokasho NK-B" panose="02020700000000000000" pitchFamily="18" charset="-128"/>
                <a:ea typeface="UD Digi Kyokasho NK-B" panose="02020700000000000000" pitchFamily="18" charset="-128"/>
              </a:rPr>
              <a:t>自分はどう</a:t>
            </a:r>
            <a:endParaRPr lang="en-US" altLang="ja-JP" sz="3600" dirty="0">
              <a:solidFill>
                <a:schemeClr val="tx1"/>
              </a:solidFill>
              <a:latin typeface="UD Digi Kyokasho NK-B" panose="02020700000000000000" pitchFamily="18" charset="-128"/>
              <a:ea typeface="UD Digi Kyokasho NK-B" panose="02020700000000000000" pitchFamily="18" charset="-128"/>
            </a:endParaRPr>
          </a:p>
          <a:p>
            <a:pPr algn="ctr"/>
            <a:r>
              <a:rPr kumimoji="1" lang="ja-JP" altLang="en-US" sz="3600" dirty="0">
                <a:solidFill>
                  <a:schemeClr val="tx1"/>
                </a:solidFill>
                <a:latin typeface="UD Digi Kyokasho NK-B" panose="02020700000000000000" pitchFamily="18" charset="-128"/>
                <a:ea typeface="UD Digi Kyokasho NK-B" panose="02020700000000000000" pitchFamily="18" charset="-128"/>
              </a:rPr>
              <a:t>なるのか</a:t>
            </a:r>
          </a:p>
        </p:txBody>
      </p:sp>
      <p:sp>
        <p:nvSpPr>
          <p:cNvPr id="7" name="三角形 6">
            <a:extLst>
              <a:ext uri="{FF2B5EF4-FFF2-40B4-BE49-F238E27FC236}">
                <a16:creationId xmlns:a16="http://schemas.microsoft.com/office/drawing/2014/main" id="{F21F174F-F276-B59D-F1DA-794F9DCD4C84}"/>
              </a:ext>
            </a:extLst>
          </p:cNvPr>
          <p:cNvSpPr/>
          <p:nvPr/>
        </p:nvSpPr>
        <p:spPr>
          <a:xfrm rot="5400000">
            <a:off x="3740361" y="3224077"/>
            <a:ext cx="770650" cy="321128"/>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8" name="三角形 7">
            <a:extLst>
              <a:ext uri="{FF2B5EF4-FFF2-40B4-BE49-F238E27FC236}">
                <a16:creationId xmlns:a16="http://schemas.microsoft.com/office/drawing/2014/main" id="{830E76A7-7C68-7AA5-698D-F0B9F2C42E34}"/>
              </a:ext>
            </a:extLst>
          </p:cNvPr>
          <p:cNvSpPr/>
          <p:nvPr/>
        </p:nvSpPr>
        <p:spPr>
          <a:xfrm rot="5400000">
            <a:off x="7682967" y="3248772"/>
            <a:ext cx="770650" cy="321128"/>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19" name="グループ化 18">
            <a:extLst>
              <a:ext uri="{FF2B5EF4-FFF2-40B4-BE49-F238E27FC236}">
                <a16:creationId xmlns:a16="http://schemas.microsoft.com/office/drawing/2014/main" id="{10D65E03-E78B-0F0E-B70C-6A399E88A046}"/>
              </a:ext>
            </a:extLst>
          </p:cNvPr>
          <p:cNvGrpSpPr/>
          <p:nvPr/>
        </p:nvGrpSpPr>
        <p:grpSpPr>
          <a:xfrm>
            <a:off x="1974849" y="2154049"/>
            <a:ext cx="305310" cy="598616"/>
            <a:chOff x="849443" y="5965766"/>
            <a:chExt cx="330343" cy="647700"/>
          </a:xfrm>
        </p:grpSpPr>
        <p:pic>
          <p:nvPicPr>
            <p:cNvPr id="20" name="グラフィックス 19">
              <a:extLst>
                <a:ext uri="{FF2B5EF4-FFF2-40B4-BE49-F238E27FC236}">
                  <a16:creationId xmlns:a16="http://schemas.microsoft.com/office/drawing/2014/main" id="{E1E25E25-8CF6-115A-410B-38397B31F9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21" name="楕円 20">
              <a:extLst>
                <a:ext uri="{FF2B5EF4-FFF2-40B4-BE49-F238E27FC236}">
                  <a16:creationId xmlns:a16="http://schemas.microsoft.com/office/drawing/2014/main" id="{405E4EEF-9F4F-2859-9F42-8B66A1F3D8C9}"/>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22" name="グループ化 21">
            <a:extLst>
              <a:ext uri="{FF2B5EF4-FFF2-40B4-BE49-F238E27FC236}">
                <a16:creationId xmlns:a16="http://schemas.microsoft.com/office/drawing/2014/main" id="{FFF3E630-CFCB-390B-5961-2D08AB84F5C1}"/>
              </a:ext>
            </a:extLst>
          </p:cNvPr>
          <p:cNvGrpSpPr/>
          <p:nvPr/>
        </p:nvGrpSpPr>
        <p:grpSpPr>
          <a:xfrm>
            <a:off x="5841790" y="2143875"/>
            <a:ext cx="508420" cy="608790"/>
            <a:chOff x="2033028" y="5953066"/>
            <a:chExt cx="550108" cy="658710"/>
          </a:xfrm>
        </p:grpSpPr>
        <p:grpSp>
          <p:nvGrpSpPr>
            <p:cNvPr id="23" name="グループ化 22">
              <a:extLst>
                <a:ext uri="{FF2B5EF4-FFF2-40B4-BE49-F238E27FC236}">
                  <a16:creationId xmlns:a16="http://schemas.microsoft.com/office/drawing/2014/main" id="{1585A963-DAF6-1D78-0567-EA328ED5A9C6}"/>
                </a:ext>
              </a:extLst>
            </p:cNvPr>
            <p:cNvGrpSpPr/>
            <p:nvPr/>
          </p:nvGrpSpPr>
          <p:grpSpPr>
            <a:xfrm>
              <a:off x="2033028" y="5953066"/>
              <a:ext cx="435994" cy="658710"/>
              <a:chOff x="2025763" y="602133"/>
              <a:chExt cx="443259" cy="669686"/>
            </a:xfrm>
          </p:grpSpPr>
          <p:sp>
            <p:nvSpPr>
              <p:cNvPr id="25" name="フリーフォーム: 図形 24">
                <a:extLst>
                  <a:ext uri="{FF2B5EF4-FFF2-40B4-BE49-F238E27FC236}">
                    <a16:creationId xmlns:a16="http://schemas.microsoft.com/office/drawing/2014/main" id="{DD39B28A-F510-2263-8B2F-3924EA0A0786}"/>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9E299ACE-65D7-5195-7EC3-85C539CA642D}"/>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24" name="楕円 23">
              <a:extLst>
                <a:ext uri="{FF2B5EF4-FFF2-40B4-BE49-F238E27FC236}">
                  <a16:creationId xmlns:a16="http://schemas.microsoft.com/office/drawing/2014/main" id="{A2DE3F2E-DEB1-66CA-C8D1-A66FCE95E19C}"/>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27" name="グループ化 26">
            <a:extLst>
              <a:ext uri="{FF2B5EF4-FFF2-40B4-BE49-F238E27FC236}">
                <a16:creationId xmlns:a16="http://schemas.microsoft.com/office/drawing/2014/main" id="{AA32D06D-51DC-1833-CDD7-E8ADF2E58962}"/>
              </a:ext>
            </a:extLst>
          </p:cNvPr>
          <p:cNvGrpSpPr/>
          <p:nvPr/>
        </p:nvGrpSpPr>
        <p:grpSpPr>
          <a:xfrm>
            <a:off x="9756610" y="2143875"/>
            <a:ext cx="562014" cy="619112"/>
            <a:chOff x="3329708" y="5953066"/>
            <a:chExt cx="608095" cy="669875"/>
          </a:xfrm>
        </p:grpSpPr>
        <p:sp>
          <p:nvSpPr>
            <p:cNvPr id="28" name="楕円 27">
              <a:extLst>
                <a:ext uri="{FF2B5EF4-FFF2-40B4-BE49-F238E27FC236}">
                  <a16:creationId xmlns:a16="http://schemas.microsoft.com/office/drawing/2014/main" id="{3B128E82-B8DB-C26C-3C74-61C362961B35}"/>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9" name="グループ化 28">
              <a:extLst>
                <a:ext uri="{FF2B5EF4-FFF2-40B4-BE49-F238E27FC236}">
                  <a16:creationId xmlns:a16="http://schemas.microsoft.com/office/drawing/2014/main" id="{52FBCD52-3497-9274-9A7E-E23C238B94B7}"/>
                </a:ext>
              </a:extLst>
            </p:cNvPr>
            <p:cNvGrpSpPr/>
            <p:nvPr/>
          </p:nvGrpSpPr>
          <p:grpSpPr>
            <a:xfrm>
              <a:off x="3329708" y="5953066"/>
              <a:ext cx="492415" cy="669875"/>
              <a:chOff x="3329708" y="602133"/>
              <a:chExt cx="492415" cy="669875"/>
            </a:xfrm>
          </p:grpSpPr>
          <p:sp>
            <p:nvSpPr>
              <p:cNvPr id="30" name="フリーフォーム: 図形 29">
                <a:extLst>
                  <a:ext uri="{FF2B5EF4-FFF2-40B4-BE49-F238E27FC236}">
                    <a16:creationId xmlns:a16="http://schemas.microsoft.com/office/drawing/2014/main" id="{2898FB21-3C89-CA19-D47F-57DC5A74BD1C}"/>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E2AE4AA5-CAF2-5261-3A24-CAE08049EF6D}"/>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191621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E969-E83F-5322-C8FE-374397756AE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4001DFE-91B0-F47F-A1BA-ED21ECB31FE9}"/>
              </a:ext>
            </a:extLst>
          </p:cNvPr>
          <p:cNvSpPr txBox="1"/>
          <p:nvPr/>
        </p:nvSpPr>
        <p:spPr>
          <a:xfrm>
            <a:off x="1846496" y="472975"/>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自分の願いを整理する（例）</a:t>
            </a:r>
          </a:p>
        </p:txBody>
      </p:sp>
      <p:sp>
        <p:nvSpPr>
          <p:cNvPr id="7" name="三角形 6">
            <a:extLst>
              <a:ext uri="{FF2B5EF4-FFF2-40B4-BE49-F238E27FC236}">
                <a16:creationId xmlns:a16="http://schemas.microsoft.com/office/drawing/2014/main" id="{38E89E28-290E-D2E6-B6FB-A7818A975747}"/>
              </a:ext>
            </a:extLst>
          </p:cNvPr>
          <p:cNvSpPr/>
          <p:nvPr/>
        </p:nvSpPr>
        <p:spPr>
          <a:xfrm rot="5400000">
            <a:off x="3721437" y="4142613"/>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8" name="三角形 7">
            <a:extLst>
              <a:ext uri="{FF2B5EF4-FFF2-40B4-BE49-F238E27FC236}">
                <a16:creationId xmlns:a16="http://schemas.microsoft.com/office/drawing/2014/main" id="{3FBD0B7D-500F-FBD9-2FF2-FBF33D48BF9D}"/>
              </a:ext>
            </a:extLst>
          </p:cNvPr>
          <p:cNvSpPr/>
          <p:nvPr/>
        </p:nvSpPr>
        <p:spPr>
          <a:xfrm rot="5400000">
            <a:off x="7664043" y="2651432"/>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3" name="三角形 12">
            <a:extLst>
              <a:ext uri="{FF2B5EF4-FFF2-40B4-BE49-F238E27FC236}">
                <a16:creationId xmlns:a16="http://schemas.microsoft.com/office/drawing/2014/main" id="{06A21EDD-BEB7-DF5C-8E74-1CB4D58E570A}"/>
              </a:ext>
            </a:extLst>
          </p:cNvPr>
          <p:cNvSpPr/>
          <p:nvPr/>
        </p:nvSpPr>
        <p:spPr>
          <a:xfrm rot="5400000">
            <a:off x="7664043" y="4142613"/>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14" name="三角形 13">
            <a:extLst>
              <a:ext uri="{FF2B5EF4-FFF2-40B4-BE49-F238E27FC236}">
                <a16:creationId xmlns:a16="http://schemas.microsoft.com/office/drawing/2014/main" id="{72178F84-6294-4ABE-0047-B47B7D650968}"/>
              </a:ext>
            </a:extLst>
          </p:cNvPr>
          <p:cNvSpPr/>
          <p:nvPr/>
        </p:nvSpPr>
        <p:spPr>
          <a:xfrm rot="5400000">
            <a:off x="7664043" y="5579636"/>
            <a:ext cx="852974" cy="297816"/>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四角形: 角を丸くする 4">
            <a:extLst>
              <a:ext uri="{FF2B5EF4-FFF2-40B4-BE49-F238E27FC236}">
                <a16:creationId xmlns:a16="http://schemas.microsoft.com/office/drawing/2014/main" id="{8DF503B3-9B69-E13E-0714-0E2C6312A28E}"/>
              </a:ext>
            </a:extLst>
          </p:cNvPr>
          <p:cNvSpPr/>
          <p:nvPr/>
        </p:nvSpPr>
        <p:spPr>
          <a:xfrm>
            <a:off x="8344394" y="2133394"/>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kumimoji="1" lang="ja-JP" altLang="en-US"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僕は（私は）お寿司が好き</a:t>
            </a:r>
            <a:endPar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kumimoji="1" lang="ja-JP" altLang="en-US"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美味しいものを食べられる</a:t>
            </a:r>
            <a:endPar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indent="-187325">
              <a:buFont typeface="Wingdings" pitchFamily="2" charset="2"/>
              <a:buChar char="l"/>
            </a:pPr>
            <a:r>
              <a:rPr lang="ja-JP" altLang="en-US" sz="1800" dirty="0">
                <a:solidFill>
                  <a:prstClr val="black"/>
                </a:solidFill>
                <a:latin typeface="UD Digi Kyokasho NK-B" panose="02020700000000000000" pitchFamily="18" charset="-128"/>
                <a:ea typeface="UD Digi Kyokasho NK-B" panose="02020700000000000000" pitchFamily="18" charset="-128"/>
              </a:rPr>
              <a:t>店員さんが優しい</a:t>
            </a:r>
            <a:endParaRPr lang="en-US" altLang="ja-JP" sz="1800" dirty="0">
              <a:solidFill>
                <a:prstClr val="black"/>
              </a:solidFill>
              <a:latin typeface="UD Digi Kyokasho NK-B" panose="02020700000000000000" pitchFamily="18" charset="-128"/>
              <a:ea typeface="UD Digi Kyokasho NK-B" panose="02020700000000000000" pitchFamily="18" charset="-128"/>
            </a:endParaRPr>
          </a:p>
          <a:p>
            <a:pPr marL="187325" indent="-187325">
              <a:buFont typeface="Wingdings" pitchFamily="2" charset="2"/>
              <a:buChar char="l"/>
            </a:pPr>
            <a:r>
              <a:rPr lang="ja-JP" altLang="en-US" sz="1800" dirty="0">
                <a:solidFill>
                  <a:prstClr val="black"/>
                </a:solidFill>
                <a:latin typeface="UD Digi Kyokasho NK-B" panose="02020700000000000000" pitchFamily="18" charset="-128"/>
                <a:ea typeface="UD Digi Kyokasho NK-B" panose="02020700000000000000" pitchFamily="18" charset="-128"/>
              </a:rPr>
              <a:t>家とは違うから、新鮮だから</a:t>
            </a:r>
            <a:endParaRPr kumimoji="1" lang="en-US" altLang="ja-JP" sz="18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6" name="四角形: 角を丸くする 5">
            <a:extLst>
              <a:ext uri="{FF2B5EF4-FFF2-40B4-BE49-F238E27FC236}">
                <a16:creationId xmlns:a16="http://schemas.microsoft.com/office/drawing/2014/main" id="{42E12747-0243-3B52-5CCE-81816DA0F614}"/>
              </a:ext>
            </a:extLst>
          </p:cNvPr>
          <p:cNvSpPr/>
          <p:nvPr/>
        </p:nvSpPr>
        <p:spPr>
          <a:xfrm>
            <a:off x="4401788" y="2133394"/>
            <a:ext cx="3386445" cy="1337147"/>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lang="ja-JP" altLang="en-US" dirty="0">
                <a:solidFill>
                  <a:prstClr val="black"/>
                </a:solidFill>
                <a:latin typeface="UD Digi Kyokasho NK-B" panose="02020700000000000000" pitchFamily="18" charset="-128"/>
                <a:ea typeface="UD Digi Kyokasho NK-B" panose="02020700000000000000" pitchFamily="18" charset="-128"/>
              </a:rPr>
              <a:t>お寿司屋さんに行くと楽しくなる</a:t>
            </a:r>
            <a:endPar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3" name="正方形/長方形 2">
            <a:extLst>
              <a:ext uri="{FF2B5EF4-FFF2-40B4-BE49-F238E27FC236}">
                <a16:creationId xmlns:a16="http://schemas.microsoft.com/office/drawing/2014/main" id="{D48CC58C-0CCA-46DF-2284-ADFC452BAD1E}"/>
              </a:ext>
            </a:extLst>
          </p:cNvPr>
          <p:cNvSpPr/>
          <p:nvPr/>
        </p:nvSpPr>
        <p:spPr>
          <a:xfrm>
            <a:off x="758229" y="1523691"/>
            <a:ext cx="2775119" cy="461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lang="ja-JP" altLang="en-US" sz="2400" dirty="0">
                <a:solidFill>
                  <a:schemeClr val="tx1"/>
                </a:solidFill>
                <a:latin typeface="UD Digi Kyokasho NK-B" panose="02020700000000000000" pitchFamily="18" charset="-128"/>
                <a:ea typeface="UD Digi Kyokasho NK-B" panose="02020700000000000000" pitchFamily="18" charset="-128"/>
              </a:rPr>
              <a:t>　自分の願いは何か</a:t>
            </a:r>
          </a:p>
        </p:txBody>
      </p:sp>
      <p:sp>
        <p:nvSpPr>
          <p:cNvPr id="9" name="正方形/長方形 8">
            <a:extLst>
              <a:ext uri="{FF2B5EF4-FFF2-40B4-BE49-F238E27FC236}">
                <a16:creationId xmlns:a16="http://schemas.microsoft.com/office/drawing/2014/main" id="{75BA2DB9-3848-9743-7BCF-E323B130A047}"/>
              </a:ext>
            </a:extLst>
          </p:cNvPr>
          <p:cNvSpPr/>
          <p:nvPr/>
        </p:nvSpPr>
        <p:spPr>
          <a:xfrm>
            <a:off x="9012806" y="1431358"/>
            <a:ext cx="2670924"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なぜそうなるのか</a:t>
            </a:r>
            <a:endParaRPr kumimoji="1" lang="en-US" altLang="ja-JP" dirty="0">
              <a:solidFill>
                <a:schemeClr val="tx1"/>
              </a:solidFill>
              <a:latin typeface="UD Digi Kyokasho NK-B" panose="02020700000000000000" pitchFamily="18" charset="-128"/>
              <a:ea typeface="UD Digi Kyokasho NK-B" panose="02020700000000000000" pitchFamily="18" charset="-128"/>
            </a:endParaRPr>
          </a:p>
          <a:p>
            <a:r>
              <a:rPr kumimoji="1" lang="ja-JP" altLang="en-US" dirty="0">
                <a:solidFill>
                  <a:schemeClr val="tx1"/>
                </a:solidFill>
                <a:latin typeface="UD Digi Kyokasho NK-B" panose="02020700000000000000" pitchFamily="18" charset="-128"/>
                <a:ea typeface="UD Digi Kyokasho NK-B" panose="02020700000000000000" pitchFamily="18" charset="-128"/>
              </a:rPr>
              <a:t>考えてみる（本当の願い）</a:t>
            </a:r>
          </a:p>
        </p:txBody>
      </p:sp>
      <p:sp>
        <p:nvSpPr>
          <p:cNvPr id="10" name="正方形/長方形 9">
            <a:extLst>
              <a:ext uri="{FF2B5EF4-FFF2-40B4-BE49-F238E27FC236}">
                <a16:creationId xmlns:a16="http://schemas.microsoft.com/office/drawing/2014/main" id="{68358EA8-A593-6650-1BC7-DA49D2E942F1}"/>
              </a:ext>
            </a:extLst>
          </p:cNvPr>
          <p:cNvSpPr/>
          <p:nvPr/>
        </p:nvSpPr>
        <p:spPr>
          <a:xfrm>
            <a:off x="5121923" y="1431358"/>
            <a:ext cx="2114681"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dirty="0">
                <a:solidFill>
                  <a:schemeClr val="tx1"/>
                </a:solidFill>
                <a:latin typeface="UD Digi Kyokasho NK-B" panose="02020700000000000000" pitchFamily="18" charset="-128"/>
                <a:ea typeface="UD Digi Kyokasho NK-B" panose="02020700000000000000" pitchFamily="18" charset="-128"/>
              </a:rPr>
              <a:t>それが叶うと</a:t>
            </a:r>
            <a:endParaRPr kumimoji="1" lang="en-US" altLang="ja-JP" dirty="0">
              <a:solidFill>
                <a:schemeClr val="tx1"/>
              </a:solidFill>
              <a:latin typeface="UD Digi Kyokasho NK-B" panose="02020700000000000000" pitchFamily="18" charset="-128"/>
              <a:ea typeface="UD Digi Kyokasho NK-B" panose="02020700000000000000" pitchFamily="18" charset="-128"/>
            </a:endParaRPr>
          </a:p>
          <a:p>
            <a:r>
              <a:rPr lang="ja-JP" altLang="en-US" dirty="0">
                <a:solidFill>
                  <a:schemeClr val="tx1"/>
                </a:solidFill>
                <a:latin typeface="UD Digi Kyokasho NK-B" panose="02020700000000000000" pitchFamily="18" charset="-128"/>
                <a:ea typeface="UD Digi Kyokasho NK-B" panose="02020700000000000000" pitchFamily="18" charset="-128"/>
              </a:rPr>
              <a:t>自分はどう</a:t>
            </a:r>
            <a:r>
              <a:rPr kumimoji="1" lang="ja-JP" altLang="en-US" dirty="0">
                <a:solidFill>
                  <a:schemeClr val="tx1"/>
                </a:solidFill>
                <a:latin typeface="UD Digi Kyokasho NK-B" panose="02020700000000000000" pitchFamily="18" charset="-128"/>
                <a:ea typeface="UD Digi Kyokasho NK-B" panose="02020700000000000000" pitchFamily="18" charset="-128"/>
              </a:rPr>
              <a:t>なるのか</a:t>
            </a:r>
          </a:p>
        </p:txBody>
      </p:sp>
      <p:sp>
        <p:nvSpPr>
          <p:cNvPr id="11" name="四角形: 角を丸くする 10">
            <a:extLst>
              <a:ext uri="{FF2B5EF4-FFF2-40B4-BE49-F238E27FC236}">
                <a16:creationId xmlns:a16="http://schemas.microsoft.com/office/drawing/2014/main" id="{7BA93FC2-0479-8A8E-7E94-E3331CAE1021}"/>
              </a:ext>
            </a:extLst>
          </p:cNvPr>
          <p:cNvSpPr/>
          <p:nvPr/>
        </p:nvSpPr>
        <p:spPr>
          <a:xfrm>
            <a:off x="4400799" y="3596684"/>
            <a:ext cx="3386445" cy="133714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indent="-187325">
              <a:buFont typeface="Wingdings" pitchFamily="2" charset="2"/>
              <a:buChar char="l"/>
            </a:pPr>
            <a:r>
              <a:rPr kumimoji="1" lang="ja-JP" altLang="en-US"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限定のおもちゃが手に入る</a:t>
            </a:r>
            <a:endPar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kumimoji="1" lang="ja-JP" altLang="en-US"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友だちに自慢できる</a:t>
            </a:r>
          </a:p>
        </p:txBody>
      </p:sp>
      <p:sp>
        <p:nvSpPr>
          <p:cNvPr id="12" name="四角形: 角を丸くする 11">
            <a:extLst>
              <a:ext uri="{FF2B5EF4-FFF2-40B4-BE49-F238E27FC236}">
                <a16:creationId xmlns:a16="http://schemas.microsoft.com/office/drawing/2014/main" id="{6804990A-F205-A30A-2AB8-057F9F97A924}"/>
              </a:ext>
            </a:extLst>
          </p:cNvPr>
          <p:cNvSpPr/>
          <p:nvPr/>
        </p:nvSpPr>
        <p:spPr>
          <a:xfrm>
            <a:off x="4400799" y="5059971"/>
            <a:ext cx="3386445" cy="133714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kumimoji="1" lang="ja-JP" altLang="en-US"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なぜかわけもなくうれしくなる</a:t>
            </a:r>
            <a:endParaRPr lang="en-US" altLang="ja-JP" dirty="0">
              <a:solidFill>
                <a:prstClr val="black"/>
              </a:solidFill>
              <a:latin typeface="UD Digi Kyokasho NK-B" panose="02020700000000000000" pitchFamily="18" charset="-128"/>
              <a:ea typeface="UD Digi Kyokasho NK-B" panose="02020700000000000000" pitchFamily="18" charset="-128"/>
            </a:endParaRPr>
          </a:p>
        </p:txBody>
      </p:sp>
      <p:sp>
        <p:nvSpPr>
          <p:cNvPr id="16" name="四角形: 角を丸くする 15">
            <a:extLst>
              <a:ext uri="{FF2B5EF4-FFF2-40B4-BE49-F238E27FC236}">
                <a16:creationId xmlns:a16="http://schemas.microsoft.com/office/drawing/2014/main" id="{49060E08-9317-E770-F88A-255D2B7B6753}"/>
              </a:ext>
            </a:extLst>
          </p:cNvPr>
          <p:cNvSpPr/>
          <p:nvPr/>
        </p:nvSpPr>
        <p:spPr>
          <a:xfrm>
            <a:off x="8342416" y="3596685"/>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lang="ja-JP" altLang="en-US">
                <a:solidFill>
                  <a:prstClr val="black"/>
                </a:solidFill>
                <a:latin typeface="UD Digi Kyokasho NK-B" panose="02020700000000000000" pitchFamily="18" charset="-128"/>
                <a:ea typeface="UD Digi Kyokasho NK-B" panose="02020700000000000000" pitchFamily="18" charset="-128"/>
              </a:rPr>
              <a:t>最近みんなの話すお寿司屋さんの話題に入れる</a:t>
            </a:r>
            <a:endParaRPr lang="en-US" altLang="ja-JP" dirty="0">
              <a:solidFill>
                <a:prstClr val="black"/>
              </a:solidFill>
              <a:latin typeface="UD Digi Kyokasho NK-B" panose="02020700000000000000" pitchFamily="18" charset="-128"/>
              <a:ea typeface="UD Digi Kyokasho NK-B" panose="02020700000000000000" pitchFamily="18" charset="-128"/>
            </a:endParaRPr>
          </a:p>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A</a:t>
            </a:r>
            <a:r>
              <a:rPr kumimoji="1" lang="ja-JP" altLang="en-US"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くんに負けたくない</a:t>
            </a:r>
            <a:endParaRPr kumimoji="1" lang="en-US" altLang="ja-JP"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sp>
        <p:nvSpPr>
          <p:cNvPr id="17" name="四角形: 角を丸くする 16">
            <a:extLst>
              <a:ext uri="{FF2B5EF4-FFF2-40B4-BE49-F238E27FC236}">
                <a16:creationId xmlns:a16="http://schemas.microsoft.com/office/drawing/2014/main" id="{7927688C-7FCE-6D9E-F88B-8472434AA990}"/>
              </a:ext>
            </a:extLst>
          </p:cNvPr>
          <p:cNvSpPr/>
          <p:nvPr/>
        </p:nvSpPr>
        <p:spPr>
          <a:xfrm>
            <a:off x="8342416" y="5059976"/>
            <a:ext cx="3386445" cy="1337148"/>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lang="ja-JP" altLang="en-US">
                <a:solidFill>
                  <a:prstClr val="black"/>
                </a:solidFill>
                <a:latin typeface="UD Digi Kyokasho NK-B" panose="02020700000000000000" pitchFamily="18" charset="-128"/>
                <a:ea typeface="UD Digi Kyokasho NK-B" panose="02020700000000000000" pitchFamily="18" charset="-128"/>
              </a:rPr>
              <a:t>お寿司屋さんではお母さんがいつもうれしそう</a:t>
            </a:r>
            <a:endParaRPr lang="en-US" altLang="ja-JP" dirty="0">
              <a:solidFill>
                <a:prstClr val="black"/>
              </a:solidFill>
              <a:latin typeface="UD Digi Kyokasho NK-B" panose="02020700000000000000" pitchFamily="18" charset="-128"/>
              <a:ea typeface="UD Digi Kyokasho NK-B" panose="02020700000000000000" pitchFamily="18" charset="-128"/>
            </a:endParaRPr>
          </a:p>
          <a:p>
            <a:pPr marL="187325" marR="0" lvl="0" indent="-187325" defTabSz="914400" rtl="0" eaLnBrk="1" fontAlgn="auto" latinLnBrk="0" hangingPunct="1">
              <a:lnSpc>
                <a:spcPct val="100000"/>
              </a:lnSpc>
              <a:spcBef>
                <a:spcPts val="0"/>
              </a:spcBef>
              <a:spcAft>
                <a:spcPts val="0"/>
              </a:spcAft>
              <a:buClrTx/>
              <a:buSzTx/>
              <a:buFont typeface="Wingdings" pitchFamily="2" charset="2"/>
              <a:buChar char="l"/>
              <a:defRPr/>
            </a:pPr>
            <a:r>
              <a:rPr lang="ja-JP" altLang="en-US">
                <a:solidFill>
                  <a:prstClr val="black"/>
                </a:solidFill>
                <a:latin typeface="UD Digi Kyokasho NK-B" panose="02020700000000000000" pitchFamily="18" charset="-128"/>
                <a:ea typeface="UD Digi Kyokasho NK-B" panose="02020700000000000000" pitchFamily="18" charset="-128"/>
              </a:rPr>
              <a:t>お寿司屋さんの機械が好きで興味がある</a:t>
            </a:r>
            <a:endParaRPr kumimoji="1" lang="ja-JP" altLang="en-US" b="0"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p:txBody>
      </p:sp>
      <p:grpSp>
        <p:nvGrpSpPr>
          <p:cNvPr id="18" name="グループ化 17">
            <a:extLst>
              <a:ext uri="{FF2B5EF4-FFF2-40B4-BE49-F238E27FC236}">
                <a16:creationId xmlns:a16="http://schemas.microsoft.com/office/drawing/2014/main" id="{03F90DD8-2BAF-2938-9A5C-69379BAA0D82}"/>
              </a:ext>
            </a:extLst>
          </p:cNvPr>
          <p:cNvGrpSpPr/>
          <p:nvPr/>
        </p:nvGrpSpPr>
        <p:grpSpPr>
          <a:xfrm>
            <a:off x="599348" y="1508778"/>
            <a:ext cx="264501" cy="518602"/>
            <a:chOff x="849443" y="5965766"/>
            <a:chExt cx="330343" cy="647700"/>
          </a:xfrm>
        </p:grpSpPr>
        <p:pic>
          <p:nvPicPr>
            <p:cNvPr id="19" name="グラフィックス 18">
              <a:extLst>
                <a:ext uri="{FF2B5EF4-FFF2-40B4-BE49-F238E27FC236}">
                  <a16:creationId xmlns:a16="http://schemas.microsoft.com/office/drawing/2014/main" id="{1A58D2C1-4491-55E8-D6D9-64CF2EFBD0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20" name="楕円 19">
              <a:extLst>
                <a:ext uri="{FF2B5EF4-FFF2-40B4-BE49-F238E27FC236}">
                  <a16:creationId xmlns:a16="http://schemas.microsoft.com/office/drawing/2014/main" id="{69C87E2B-E57C-E888-0937-DDAA36AC065F}"/>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21" name="グループ化 20">
            <a:extLst>
              <a:ext uri="{FF2B5EF4-FFF2-40B4-BE49-F238E27FC236}">
                <a16:creationId xmlns:a16="http://schemas.microsoft.com/office/drawing/2014/main" id="{55F8CC1C-0C83-99FA-CBDB-76DED7B92A3B}"/>
              </a:ext>
            </a:extLst>
          </p:cNvPr>
          <p:cNvGrpSpPr/>
          <p:nvPr/>
        </p:nvGrpSpPr>
        <p:grpSpPr>
          <a:xfrm>
            <a:off x="4579692" y="1499964"/>
            <a:ext cx="440462" cy="527415"/>
            <a:chOff x="2033028" y="5953066"/>
            <a:chExt cx="550108" cy="658710"/>
          </a:xfrm>
        </p:grpSpPr>
        <p:grpSp>
          <p:nvGrpSpPr>
            <p:cNvPr id="22" name="グループ化 21">
              <a:extLst>
                <a:ext uri="{FF2B5EF4-FFF2-40B4-BE49-F238E27FC236}">
                  <a16:creationId xmlns:a16="http://schemas.microsoft.com/office/drawing/2014/main" id="{C8BFDC59-62BC-D506-2727-8A2CAF77593A}"/>
                </a:ext>
              </a:extLst>
            </p:cNvPr>
            <p:cNvGrpSpPr/>
            <p:nvPr/>
          </p:nvGrpSpPr>
          <p:grpSpPr>
            <a:xfrm>
              <a:off x="2033028" y="5953066"/>
              <a:ext cx="435994" cy="658710"/>
              <a:chOff x="2025763" y="602133"/>
              <a:chExt cx="443259" cy="669686"/>
            </a:xfrm>
          </p:grpSpPr>
          <p:sp>
            <p:nvSpPr>
              <p:cNvPr id="24" name="フリーフォーム: 図形 23">
                <a:extLst>
                  <a:ext uri="{FF2B5EF4-FFF2-40B4-BE49-F238E27FC236}">
                    <a16:creationId xmlns:a16="http://schemas.microsoft.com/office/drawing/2014/main" id="{AE9EF5E4-CFBD-3267-F740-E18753527E91}"/>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2BB9354-31FE-25AF-34D9-9BF21F103681}"/>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23" name="楕円 22">
              <a:extLst>
                <a:ext uri="{FF2B5EF4-FFF2-40B4-BE49-F238E27FC236}">
                  <a16:creationId xmlns:a16="http://schemas.microsoft.com/office/drawing/2014/main" id="{E174BD0E-D806-777D-FB30-0E3C5145EC39}"/>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26" name="グループ化 25">
            <a:extLst>
              <a:ext uri="{FF2B5EF4-FFF2-40B4-BE49-F238E27FC236}">
                <a16:creationId xmlns:a16="http://schemas.microsoft.com/office/drawing/2014/main" id="{27D891BF-6758-4E87-565A-AA1B41950773}"/>
              </a:ext>
            </a:extLst>
          </p:cNvPr>
          <p:cNvGrpSpPr/>
          <p:nvPr/>
        </p:nvGrpSpPr>
        <p:grpSpPr>
          <a:xfrm>
            <a:off x="8504706" y="1491019"/>
            <a:ext cx="486894" cy="536360"/>
            <a:chOff x="3329708" y="5953066"/>
            <a:chExt cx="608095" cy="669875"/>
          </a:xfrm>
        </p:grpSpPr>
        <p:sp>
          <p:nvSpPr>
            <p:cNvPr id="27" name="楕円 26">
              <a:extLst>
                <a:ext uri="{FF2B5EF4-FFF2-40B4-BE49-F238E27FC236}">
                  <a16:creationId xmlns:a16="http://schemas.microsoft.com/office/drawing/2014/main" id="{ECE2F64D-F511-F55C-67C5-95D309A72319}"/>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8" name="グループ化 27">
              <a:extLst>
                <a:ext uri="{FF2B5EF4-FFF2-40B4-BE49-F238E27FC236}">
                  <a16:creationId xmlns:a16="http://schemas.microsoft.com/office/drawing/2014/main" id="{E13EA8C9-F5E4-2393-E141-3ACCDFE540E6}"/>
                </a:ext>
              </a:extLst>
            </p:cNvPr>
            <p:cNvGrpSpPr/>
            <p:nvPr/>
          </p:nvGrpSpPr>
          <p:grpSpPr>
            <a:xfrm>
              <a:off x="3329708" y="5953066"/>
              <a:ext cx="492415" cy="669875"/>
              <a:chOff x="3329708" y="602133"/>
              <a:chExt cx="492415" cy="669875"/>
            </a:xfrm>
          </p:grpSpPr>
          <p:sp>
            <p:nvSpPr>
              <p:cNvPr id="29" name="フリーフォーム: 図形 28">
                <a:extLst>
                  <a:ext uri="{FF2B5EF4-FFF2-40B4-BE49-F238E27FC236}">
                    <a16:creationId xmlns:a16="http://schemas.microsoft.com/office/drawing/2014/main" id="{2E7923ED-3741-525C-1943-F5F4D4823F10}"/>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1BA6931-5DBC-81AB-0174-0B22E9C60178}"/>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sp>
        <p:nvSpPr>
          <p:cNvPr id="31" name="四角形: 角を丸くする 30">
            <a:extLst>
              <a:ext uri="{FF2B5EF4-FFF2-40B4-BE49-F238E27FC236}">
                <a16:creationId xmlns:a16="http://schemas.microsoft.com/office/drawing/2014/main" id="{4FF5BFED-1C07-B634-D87E-9D016EEFAFB7}"/>
              </a:ext>
            </a:extLst>
          </p:cNvPr>
          <p:cNvSpPr/>
          <p:nvPr/>
        </p:nvSpPr>
        <p:spPr>
          <a:xfrm>
            <a:off x="460171" y="2133394"/>
            <a:ext cx="3386445" cy="3522339"/>
          </a:xfrm>
          <a:prstGeom prst="roundRect">
            <a:avLst>
              <a:gd name="adj" fmla="val 7166"/>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週末は</a:t>
            </a:r>
            <a:endParaRPr kumimoji="1" lang="en-US" altLang="ja-JP"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UD Digi Kyokasho NK-B" panose="02020700000000000000" pitchFamily="18" charset="-128"/>
                <a:ea typeface="UD Digi Kyokasho NK-B" panose="02020700000000000000" pitchFamily="18" charset="-128"/>
              </a:rPr>
              <a:t>お寿司を食べに</a:t>
            </a:r>
            <a:endParaRPr lang="en-US" altLang="ja-JP" sz="3200" dirty="0">
              <a:solidFill>
                <a:prstClr val="black"/>
              </a:solidFill>
              <a:latin typeface="UD Digi Kyokasho NK-B" panose="02020700000000000000" pitchFamily="18" charset="-128"/>
              <a:ea typeface="UD Digi Kyokasho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行きたい</a:t>
            </a:r>
          </a:p>
        </p:txBody>
      </p:sp>
    </p:spTree>
    <p:extLst>
      <p:ext uri="{BB962C8B-B14F-4D97-AF65-F5344CB8AC3E}">
        <p14:creationId xmlns:p14="http://schemas.microsoft.com/office/powerpoint/2010/main" val="60588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8B683D-2E4D-1FEC-8210-9D0D8ADBF39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6D0BE7-9BD7-5785-50B8-E7CC5F9B099B}"/>
              </a:ext>
            </a:extLst>
          </p:cNvPr>
          <p:cNvSpPr txBox="1"/>
          <p:nvPr/>
        </p:nvSpPr>
        <p:spPr>
          <a:xfrm>
            <a:off x="1688296" y="667846"/>
            <a:ext cx="88154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相手のメリットを想像する</a:t>
            </a:r>
          </a:p>
        </p:txBody>
      </p:sp>
      <p:sp>
        <p:nvSpPr>
          <p:cNvPr id="4" name="テキスト ボックス 3">
            <a:extLst>
              <a:ext uri="{FF2B5EF4-FFF2-40B4-BE49-F238E27FC236}">
                <a16:creationId xmlns:a16="http://schemas.microsoft.com/office/drawing/2014/main" id="{8A255046-6782-24F6-6E8B-D1A31D4D393C}"/>
              </a:ext>
            </a:extLst>
          </p:cNvPr>
          <p:cNvSpPr txBox="1"/>
          <p:nvPr/>
        </p:nvSpPr>
        <p:spPr>
          <a:xfrm>
            <a:off x="1300787" y="4927224"/>
            <a:ext cx="959042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相手の考え方を理解していないといけないので、</a:t>
            </a:r>
            <a:br>
              <a:rPr kumimoji="1"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ここはちょっと工夫が必要です。</a:t>
            </a:r>
            <a:endParaRPr kumimoji="1"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相手が目の前にいると思って想像してみよう。</a:t>
            </a:r>
          </a:p>
        </p:txBody>
      </p:sp>
      <p:sp>
        <p:nvSpPr>
          <p:cNvPr id="9" name="四角形: 角を丸くする 8">
            <a:extLst>
              <a:ext uri="{FF2B5EF4-FFF2-40B4-BE49-F238E27FC236}">
                <a16:creationId xmlns:a16="http://schemas.microsoft.com/office/drawing/2014/main" id="{266A947D-83C8-F661-4ECD-2BBB642FCB1C}"/>
              </a:ext>
            </a:extLst>
          </p:cNvPr>
          <p:cNvSpPr/>
          <p:nvPr/>
        </p:nvSpPr>
        <p:spPr>
          <a:xfrm>
            <a:off x="461161" y="1739900"/>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600" dirty="0">
                <a:solidFill>
                  <a:schemeClr val="tx1"/>
                </a:solidFill>
                <a:latin typeface="UD Digi Kyokasho NK-B" panose="02020700000000000000" pitchFamily="18" charset="-128"/>
                <a:ea typeface="UD Digi Kyokasho NK-B" panose="02020700000000000000" pitchFamily="18" charset="-128"/>
              </a:rPr>
              <a:t>自分の願いは何か</a:t>
            </a:r>
          </a:p>
        </p:txBody>
      </p:sp>
      <p:sp>
        <p:nvSpPr>
          <p:cNvPr id="11" name="四角形: 角を丸くする 10">
            <a:extLst>
              <a:ext uri="{FF2B5EF4-FFF2-40B4-BE49-F238E27FC236}">
                <a16:creationId xmlns:a16="http://schemas.microsoft.com/office/drawing/2014/main" id="{954D81E0-F327-2A43-48A4-77F05FB4391B}"/>
              </a:ext>
            </a:extLst>
          </p:cNvPr>
          <p:cNvSpPr/>
          <p:nvPr/>
        </p:nvSpPr>
        <p:spPr>
          <a:xfrm>
            <a:off x="8344395" y="1739899"/>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200" dirty="0">
                <a:solidFill>
                  <a:schemeClr val="tx1"/>
                </a:solidFill>
                <a:latin typeface="UD Digi Kyokasho NK-B" panose="02020700000000000000" pitchFamily="18" charset="-128"/>
                <a:ea typeface="UD Digi Kyokasho NK-B" panose="02020700000000000000" pitchFamily="18" charset="-128"/>
              </a:rPr>
              <a:t>それが叶うと</a:t>
            </a:r>
          </a:p>
          <a:p>
            <a:pPr algn="ctr"/>
            <a:r>
              <a:rPr kumimoji="1" lang="ja-JP" altLang="en-US" sz="3200" dirty="0">
                <a:solidFill>
                  <a:schemeClr val="tx1"/>
                </a:solidFill>
                <a:latin typeface="UD Digi Kyokasho NK-B" panose="02020700000000000000" pitchFamily="18" charset="-128"/>
                <a:ea typeface="UD Digi Kyokasho NK-B" panose="02020700000000000000" pitchFamily="18" charset="-128"/>
              </a:rPr>
              <a:t>相手はどうなるのか想像する</a:t>
            </a:r>
          </a:p>
        </p:txBody>
      </p:sp>
      <p:sp>
        <p:nvSpPr>
          <p:cNvPr id="12" name="四角形: 角を丸くする 11">
            <a:extLst>
              <a:ext uri="{FF2B5EF4-FFF2-40B4-BE49-F238E27FC236}">
                <a16:creationId xmlns:a16="http://schemas.microsoft.com/office/drawing/2014/main" id="{3C301CB1-06CA-53EF-093B-456DBC190B76}"/>
              </a:ext>
            </a:extLst>
          </p:cNvPr>
          <p:cNvSpPr/>
          <p:nvPr/>
        </p:nvSpPr>
        <p:spPr>
          <a:xfrm>
            <a:off x="4402778" y="1739899"/>
            <a:ext cx="3386445" cy="293827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algn="ctr"/>
            <a:br>
              <a:rPr kumimoji="1" lang="en-US" altLang="ja-JP" sz="3600" dirty="0">
                <a:solidFill>
                  <a:schemeClr val="tx1"/>
                </a:solidFill>
                <a:latin typeface="UD Digi Kyokasho NK-B" panose="02020700000000000000" pitchFamily="18" charset="-128"/>
                <a:ea typeface="UD Digi Kyokasho NK-B" panose="02020700000000000000" pitchFamily="18" charset="-128"/>
              </a:rPr>
            </a:br>
            <a:r>
              <a:rPr kumimoji="1" lang="ja-JP" altLang="en-US" sz="3600" dirty="0">
                <a:solidFill>
                  <a:schemeClr val="tx1"/>
                </a:solidFill>
                <a:latin typeface="UD Digi Kyokasho NK-B" panose="02020700000000000000" pitchFamily="18" charset="-128"/>
                <a:ea typeface="UD Digi Kyokasho NK-B" panose="02020700000000000000" pitchFamily="18" charset="-128"/>
              </a:rPr>
              <a:t>願いを叶えて</a:t>
            </a:r>
          </a:p>
          <a:p>
            <a:pPr algn="ctr"/>
            <a:r>
              <a:rPr kumimoji="1" lang="ja-JP" altLang="en-US" sz="3600" dirty="0">
                <a:solidFill>
                  <a:schemeClr val="tx1"/>
                </a:solidFill>
                <a:latin typeface="UD Digi Kyokasho NK-B" panose="02020700000000000000" pitchFamily="18" charset="-128"/>
                <a:ea typeface="UD Digi Kyokasho NK-B" panose="02020700000000000000" pitchFamily="18" charset="-128"/>
              </a:rPr>
              <a:t>もらいたい</a:t>
            </a:r>
          </a:p>
          <a:p>
            <a:pPr algn="ctr"/>
            <a:r>
              <a:rPr kumimoji="1" lang="ja-JP" altLang="en-US" sz="3600" dirty="0">
                <a:solidFill>
                  <a:schemeClr val="tx1"/>
                </a:solidFill>
                <a:latin typeface="UD Digi Kyokasho NK-B" panose="02020700000000000000" pitchFamily="18" charset="-128"/>
                <a:ea typeface="UD Digi Kyokasho NK-B" panose="02020700000000000000" pitchFamily="18" charset="-128"/>
              </a:rPr>
              <a:t>相手はだれか</a:t>
            </a:r>
          </a:p>
        </p:txBody>
      </p:sp>
      <p:sp>
        <p:nvSpPr>
          <p:cNvPr id="13" name="三角形 6">
            <a:extLst>
              <a:ext uri="{FF2B5EF4-FFF2-40B4-BE49-F238E27FC236}">
                <a16:creationId xmlns:a16="http://schemas.microsoft.com/office/drawing/2014/main" id="{5401FC60-BDE3-D6B9-6034-C052313A0945}"/>
              </a:ext>
            </a:extLst>
          </p:cNvPr>
          <p:cNvSpPr/>
          <p:nvPr/>
        </p:nvSpPr>
        <p:spPr>
          <a:xfrm rot="5400000">
            <a:off x="3740361" y="3058977"/>
            <a:ext cx="770650" cy="321128"/>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sp>
        <p:nvSpPr>
          <p:cNvPr id="14" name="三角形 7">
            <a:extLst>
              <a:ext uri="{FF2B5EF4-FFF2-40B4-BE49-F238E27FC236}">
                <a16:creationId xmlns:a16="http://schemas.microsoft.com/office/drawing/2014/main" id="{EF7A3556-942E-040B-D262-7037BE58A18D}"/>
              </a:ext>
            </a:extLst>
          </p:cNvPr>
          <p:cNvSpPr/>
          <p:nvPr/>
        </p:nvSpPr>
        <p:spPr>
          <a:xfrm rot="5400000">
            <a:off x="7682967" y="3083672"/>
            <a:ext cx="770650" cy="321128"/>
          </a:xfrm>
          <a:prstGeom prst="triangle">
            <a:avLst/>
          </a:prstGeom>
          <a:solidFill>
            <a:srgbClr val="0078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15" name="グループ化 14">
            <a:extLst>
              <a:ext uri="{FF2B5EF4-FFF2-40B4-BE49-F238E27FC236}">
                <a16:creationId xmlns:a16="http://schemas.microsoft.com/office/drawing/2014/main" id="{BCEFB4D6-22F6-4ADD-B3B1-E1F5332BB8E6}"/>
              </a:ext>
            </a:extLst>
          </p:cNvPr>
          <p:cNvGrpSpPr/>
          <p:nvPr/>
        </p:nvGrpSpPr>
        <p:grpSpPr>
          <a:xfrm>
            <a:off x="1974849" y="1988949"/>
            <a:ext cx="305310" cy="598616"/>
            <a:chOff x="849443" y="5965766"/>
            <a:chExt cx="330343" cy="647700"/>
          </a:xfrm>
        </p:grpSpPr>
        <p:pic>
          <p:nvPicPr>
            <p:cNvPr id="16" name="グラフィックス 15">
              <a:extLst>
                <a:ext uri="{FF2B5EF4-FFF2-40B4-BE49-F238E27FC236}">
                  <a16:creationId xmlns:a16="http://schemas.microsoft.com/office/drawing/2014/main" id="{8B775E8A-EB56-7229-E5D8-4A20088DD7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443" y="5965766"/>
              <a:ext cx="215900" cy="647700"/>
            </a:xfrm>
            <a:prstGeom prst="rect">
              <a:avLst/>
            </a:prstGeom>
          </p:spPr>
        </p:pic>
        <p:sp>
          <p:nvSpPr>
            <p:cNvPr id="17" name="楕円 16">
              <a:extLst>
                <a:ext uri="{FF2B5EF4-FFF2-40B4-BE49-F238E27FC236}">
                  <a16:creationId xmlns:a16="http://schemas.microsoft.com/office/drawing/2014/main" id="{8A89AF6E-347E-07D5-C16E-454E4E75DE79}"/>
                </a:ext>
              </a:extLst>
            </p:cNvPr>
            <p:cNvSpPr/>
            <p:nvPr/>
          </p:nvSpPr>
          <p:spPr>
            <a:xfrm>
              <a:off x="108893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grpSp>
        <p:nvGrpSpPr>
          <p:cNvPr id="18" name="グループ化 17">
            <a:extLst>
              <a:ext uri="{FF2B5EF4-FFF2-40B4-BE49-F238E27FC236}">
                <a16:creationId xmlns:a16="http://schemas.microsoft.com/office/drawing/2014/main" id="{88A65ECD-AD08-B29E-9EB4-BD3255E95132}"/>
              </a:ext>
            </a:extLst>
          </p:cNvPr>
          <p:cNvGrpSpPr/>
          <p:nvPr/>
        </p:nvGrpSpPr>
        <p:grpSpPr>
          <a:xfrm>
            <a:off x="9756610" y="1978775"/>
            <a:ext cx="562014" cy="619112"/>
            <a:chOff x="3329708" y="5953066"/>
            <a:chExt cx="608095" cy="669875"/>
          </a:xfrm>
        </p:grpSpPr>
        <p:sp>
          <p:nvSpPr>
            <p:cNvPr id="19" name="楕円 18">
              <a:extLst>
                <a:ext uri="{FF2B5EF4-FFF2-40B4-BE49-F238E27FC236}">
                  <a16:creationId xmlns:a16="http://schemas.microsoft.com/office/drawing/2014/main" id="{A24ED627-C6A4-AAEC-A3EF-BC31CCD66D9C}"/>
                </a:ext>
              </a:extLst>
            </p:cNvPr>
            <p:cNvSpPr/>
            <p:nvPr/>
          </p:nvSpPr>
          <p:spPr>
            <a:xfrm>
              <a:off x="3846948"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nvGrpSpPr>
            <p:cNvPr id="20" name="グループ化 19">
              <a:extLst>
                <a:ext uri="{FF2B5EF4-FFF2-40B4-BE49-F238E27FC236}">
                  <a16:creationId xmlns:a16="http://schemas.microsoft.com/office/drawing/2014/main" id="{E6D834D1-EF09-AC59-1851-44C1937EBD3F}"/>
                </a:ext>
              </a:extLst>
            </p:cNvPr>
            <p:cNvGrpSpPr/>
            <p:nvPr/>
          </p:nvGrpSpPr>
          <p:grpSpPr>
            <a:xfrm>
              <a:off x="3329708" y="5953066"/>
              <a:ext cx="492415" cy="669875"/>
              <a:chOff x="3329708" y="602133"/>
              <a:chExt cx="492415" cy="669875"/>
            </a:xfrm>
          </p:grpSpPr>
          <p:sp>
            <p:nvSpPr>
              <p:cNvPr id="21" name="フリーフォーム: 図形 20">
                <a:extLst>
                  <a:ext uri="{FF2B5EF4-FFF2-40B4-BE49-F238E27FC236}">
                    <a16:creationId xmlns:a16="http://schemas.microsoft.com/office/drawing/2014/main" id="{2611FFBD-FCE3-F191-6AC5-E2585C376F3E}"/>
                  </a:ext>
                </a:extLst>
              </p:cNvPr>
              <p:cNvSpPr/>
              <p:nvPr/>
            </p:nvSpPr>
            <p:spPr>
              <a:xfrm>
                <a:off x="3382732" y="602133"/>
                <a:ext cx="439391" cy="462448"/>
              </a:xfrm>
              <a:custGeom>
                <a:avLst/>
                <a:gdLst>
                  <a:gd name="connsiteX0" fmla="*/ 439135 w 439391"/>
                  <a:gd name="connsiteY0" fmla="*/ 427656 h 462448"/>
                  <a:gd name="connsiteX1" fmla="*/ 291012 w 439391"/>
                  <a:gd name="connsiteY1" fmla="*/ 222313 h 462448"/>
                  <a:gd name="connsiteX2" fmla="*/ 363625 w 439391"/>
                  <a:gd name="connsiteY2" fmla="*/ 100301 h 462448"/>
                  <a:gd name="connsiteX3" fmla="*/ 363625 w 439391"/>
                  <a:gd name="connsiteY3" fmla="*/ 100301 h 462448"/>
                  <a:gd name="connsiteX4" fmla="*/ 423341 w 439391"/>
                  <a:gd name="connsiteY4" fmla="*/ 0 h 462448"/>
                  <a:gd name="connsiteX5" fmla="*/ 0 w 439391"/>
                  <a:gd name="connsiteY5" fmla="*/ 0 h 462448"/>
                  <a:gd name="connsiteX6" fmla="*/ 0 w 439391"/>
                  <a:gd name="connsiteY6" fmla="*/ 100396 h 462448"/>
                  <a:gd name="connsiteX7" fmla="*/ 248117 w 439391"/>
                  <a:gd name="connsiteY7" fmla="*/ 100396 h 462448"/>
                  <a:gd name="connsiteX8" fmla="*/ 127096 w 439391"/>
                  <a:gd name="connsiteY8" fmla="*/ 303748 h 462448"/>
                  <a:gd name="connsiteX9" fmla="*/ 194382 w 439391"/>
                  <a:gd name="connsiteY9" fmla="*/ 303748 h 462448"/>
                  <a:gd name="connsiteX10" fmla="*/ 238865 w 439391"/>
                  <a:gd name="connsiteY10" fmla="*/ 310100 h 462448"/>
                  <a:gd name="connsiteX11" fmla="*/ 238865 w 439391"/>
                  <a:gd name="connsiteY11" fmla="*/ 310100 h 462448"/>
                  <a:gd name="connsiteX12" fmla="*/ 339514 w 439391"/>
                  <a:gd name="connsiteY12" fmla="*/ 451735 h 462448"/>
                  <a:gd name="connsiteX13" fmla="*/ 437827 w 439391"/>
                  <a:gd name="connsiteY13" fmla="*/ 462448 h 462448"/>
                  <a:gd name="connsiteX14" fmla="*/ 439041 w 439391"/>
                  <a:gd name="connsiteY14" fmla="*/ 447754 h 462448"/>
                  <a:gd name="connsiteX15" fmla="*/ 439228 w 439391"/>
                  <a:gd name="connsiteY15" fmla="*/ 427750 h 4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391" h="462448">
                    <a:moveTo>
                      <a:pt x="439135" y="427656"/>
                    </a:moveTo>
                    <a:cubicBezTo>
                      <a:pt x="435303" y="335507"/>
                      <a:pt x="375680" y="257200"/>
                      <a:pt x="291012" y="222313"/>
                    </a:cubicBezTo>
                    <a:lnTo>
                      <a:pt x="363625" y="100301"/>
                    </a:lnTo>
                    <a:lnTo>
                      <a:pt x="363625" y="100301"/>
                    </a:lnTo>
                    <a:lnTo>
                      <a:pt x="423341" y="0"/>
                    </a:lnTo>
                    <a:lnTo>
                      <a:pt x="0" y="0"/>
                    </a:lnTo>
                    <a:lnTo>
                      <a:pt x="0" y="100396"/>
                    </a:lnTo>
                    <a:lnTo>
                      <a:pt x="248117" y="100396"/>
                    </a:lnTo>
                    <a:lnTo>
                      <a:pt x="127096" y="303748"/>
                    </a:lnTo>
                    <a:lnTo>
                      <a:pt x="194382" y="303748"/>
                    </a:lnTo>
                    <a:cubicBezTo>
                      <a:pt x="209895" y="303748"/>
                      <a:pt x="224848" y="305929"/>
                      <a:pt x="238865" y="310100"/>
                    </a:cubicBezTo>
                    <a:lnTo>
                      <a:pt x="238865" y="310100"/>
                    </a:lnTo>
                    <a:cubicBezTo>
                      <a:pt x="304189" y="329155"/>
                      <a:pt x="347738" y="388028"/>
                      <a:pt x="339514" y="451735"/>
                    </a:cubicBezTo>
                    <a:cubicBezTo>
                      <a:pt x="440256" y="462733"/>
                      <a:pt x="437172" y="462448"/>
                      <a:pt x="437827" y="462448"/>
                    </a:cubicBezTo>
                    <a:cubicBezTo>
                      <a:pt x="437827" y="461879"/>
                      <a:pt x="438761" y="453631"/>
                      <a:pt x="439041" y="447754"/>
                    </a:cubicBezTo>
                    <a:cubicBezTo>
                      <a:pt x="439415" y="443014"/>
                      <a:pt x="439509" y="434955"/>
                      <a:pt x="439228" y="427750"/>
                    </a:cubicBezTo>
                    <a:close/>
                  </a:path>
                </a:pathLst>
              </a:custGeom>
              <a:solidFill>
                <a:srgbClr val="000000"/>
              </a:solidFill>
              <a:ln w="9345"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0685342B-1875-992B-EC7E-F2184E2CF336}"/>
                  </a:ext>
                </a:extLst>
              </p:cNvPr>
              <p:cNvSpPr/>
              <p:nvPr/>
            </p:nvSpPr>
            <p:spPr>
              <a:xfrm>
                <a:off x="3329708" y="997460"/>
                <a:ext cx="490756" cy="274548"/>
              </a:xfrm>
              <a:custGeom>
                <a:avLst/>
                <a:gdLst>
                  <a:gd name="connsiteX0" fmla="*/ 490757 w 490756"/>
                  <a:gd name="connsiteY0" fmla="*/ 67120 h 274548"/>
                  <a:gd name="connsiteX1" fmla="*/ 246191 w 490756"/>
                  <a:gd name="connsiteY1" fmla="*/ 274549 h 274548"/>
                  <a:gd name="connsiteX2" fmla="*/ 3774 w 490756"/>
                  <a:gd name="connsiteY2" fmla="*/ 0 h 274548"/>
                  <a:gd name="connsiteX3" fmla="*/ 386276 w 490756"/>
                  <a:gd name="connsiteY3" fmla="*/ 0 h 274548"/>
                  <a:gd name="connsiteX4" fmla="*/ 392538 w 490756"/>
                  <a:gd name="connsiteY4" fmla="*/ 56408 h 274548"/>
                  <a:gd name="connsiteX5" fmla="*/ 490757 w 490756"/>
                  <a:gd name="connsiteY5" fmla="*/ 67120 h 2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56" h="274548">
                    <a:moveTo>
                      <a:pt x="490757" y="67120"/>
                    </a:moveTo>
                    <a:cubicBezTo>
                      <a:pt x="476832" y="183823"/>
                      <a:pt x="372539" y="274549"/>
                      <a:pt x="246191" y="274549"/>
                    </a:cubicBezTo>
                    <a:cubicBezTo>
                      <a:pt x="92367" y="274549"/>
                      <a:pt x="-22580" y="142204"/>
                      <a:pt x="3774" y="0"/>
                    </a:cubicBezTo>
                    <a:lnTo>
                      <a:pt x="386276" y="0"/>
                    </a:lnTo>
                    <a:cubicBezTo>
                      <a:pt x="392912" y="18297"/>
                      <a:pt x="394968" y="37637"/>
                      <a:pt x="392538" y="56408"/>
                    </a:cubicBezTo>
                    <a:lnTo>
                      <a:pt x="490757" y="67120"/>
                    </a:lnTo>
                    <a:close/>
                  </a:path>
                </a:pathLst>
              </a:custGeom>
              <a:solidFill>
                <a:srgbClr val="32A4DE"/>
              </a:solidFill>
              <a:ln w="9345" cap="flat">
                <a:noFill/>
                <a:prstDash val="solid"/>
                <a:miter/>
              </a:ln>
            </p:spPr>
            <p:txBody>
              <a:bodyPr rtlCol="0" anchor="ctr"/>
              <a:lstStyle/>
              <a:p>
                <a:endParaRPr lang="ja-JP" altLang="en-US"/>
              </a:p>
            </p:txBody>
          </p:sp>
        </p:grpSp>
      </p:grpSp>
      <p:grpSp>
        <p:nvGrpSpPr>
          <p:cNvPr id="23" name="グループ化 22">
            <a:extLst>
              <a:ext uri="{FF2B5EF4-FFF2-40B4-BE49-F238E27FC236}">
                <a16:creationId xmlns:a16="http://schemas.microsoft.com/office/drawing/2014/main" id="{911FFC6C-6FD7-916F-6DC0-F2129FC4ADC1}"/>
              </a:ext>
            </a:extLst>
          </p:cNvPr>
          <p:cNvGrpSpPr/>
          <p:nvPr/>
        </p:nvGrpSpPr>
        <p:grpSpPr>
          <a:xfrm>
            <a:off x="5841790" y="1978775"/>
            <a:ext cx="508420" cy="608790"/>
            <a:chOff x="2033028" y="5953066"/>
            <a:chExt cx="550108" cy="658710"/>
          </a:xfrm>
        </p:grpSpPr>
        <p:grpSp>
          <p:nvGrpSpPr>
            <p:cNvPr id="24" name="グループ化 23">
              <a:extLst>
                <a:ext uri="{FF2B5EF4-FFF2-40B4-BE49-F238E27FC236}">
                  <a16:creationId xmlns:a16="http://schemas.microsoft.com/office/drawing/2014/main" id="{79DE9304-ABC4-E079-2BFA-BF973B08D5B9}"/>
                </a:ext>
              </a:extLst>
            </p:cNvPr>
            <p:cNvGrpSpPr/>
            <p:nvPr/>
          </p:nvGrpSpPr>
          <p:grpSpPr>
            <a:xfrm>
              <a:off x="2033028" y="5953066"/>
              <a:ext cx="435994" cy="658710"/>
              <a:chOff x="2025763" y="602133"/>
              <a:chExt cx="443259" cy="669686"/>
            </a:xfrm>
          </p:grpSpPr>
          <p:sp>
            <p:nvSpPr>
              <p:cNvPr id="26" name="フリーフォーム: 図形 25">
                <a:extLst>
                  <a:ext uri="{FF2B5EF4-FFF2-40B4-BE49-F238E27FC236}">
                    <a16:creationId xmlns:a16="http://schemas.microsoft.com/office/drawing/2014/main" id="{4B1CA044-D987-5A6B-83C3-41B419B034BE}"/>
                  </a:ext>
                </a:extLst>
              </p:cNvPr>
              <p:cNvSpPr/>
              <p:nvPr/>
            </p:nvSpPr>
            <p:spPr>
              <a:xfrm>
                <a:off x="2025763" y="602133"/>
                <a:ext cx="443165" cy="258716"/>
              </a:xfrm>
              <a:custGeom>
                <a:avLst/>
                <a:gdLst>
                  <a:gd name="connsiteX0" fmla="*/ 343012 w 443165"/>
                  <a:gd name="connsiteY0" fmla="*/ 218805 h 258716"/>
                  <a:gd name="connsiteX1" fmla="*/ 343106 w 443165"/>
                  <a:gd name="connsiteY1" fmla="*/ 221365 h 258716"/>
                  <a:gd name="connsiteX2" fmla="*/ 337242 w 443165"/>
                  <a:gd name="connsiteY2" fmla="*/ 258717 h 258716"/>
                  <a:gd name="connsiteX3" fmla="*/ 3111 w 443165"/>
                  <a:gd name="connsiteY3" fmla="*/ 258717 h 258716"/>
                  <a:gd name="connsiteX4" fmla="*/ 221672 w 443165"/>
                  <a:gd name="connsiteY4" fmla="*/ 0 h 258716"/>
                  <a:gd name="connsiteX5" fmla="*/ 443166 w 443165"/>
                  <a:gd name="connsiteY5" fmla="*/ 218805 h 258716"/>
                  <a:gd name="connsiteX6" fmla="*/ 343012 w 443165"/>
                  <a:gd name="connsiteY6" fmla="*/ 218805 h 25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165" h="258716">
                    <a:moveTo>
                      <a:pt x="343012" y="218805"/>
                    </a:moveTo>
                    <a:cubicBezTo>
                      <a:pt x="343012" y="219658"/>
                      <a:pt x="343106" y="220511"/>
                      <a:pt x="343106" y="221365"/>
                    </a:cubicBezTo>
                    <a:cubicBezTo>
                      <a:pt x="343106" y="234353"/>
                      <a:pt x="341025" y="246961"/>
                      <a:pt x="337242" y="258717"/>
                    </a:cubicBezTo>
                    <a:lnTo>
                      <a:pt x="3111" y="258717"/>
                    </a:lnTo>
                    <a:cubicBezTo>
                      <a:pt x="-19587" y="123433"/>
                      <a:pt x="84823" y="0"/>
                      <a:pt x="221672" y="0"/>
                    </a:cubicBezTo>
                    <a:cubicBezTo>
                      <a:pt x="342917" y="0"/>
                      <a:pt x="441464" y="97742"/>
                      <a:pt x="443166" y="218805"/>
                    </a:cubicBezTo>
                    <a:lnTo>
                      <a:pt x="343012" y="218805"/>
                    </a:lnTo>
                    <a:close/>
                  </a:path>
                </a:pathLst>
              </a:custGeom>
              <a:solidFill>
                <a:srgbClr val="FFCC73"/>
              </a:solidFill>
              <a:ln w="9322"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234652B1-550B-D8F6-F0DB-2DB16C3BEE99}"/>
                  </a:ext>
                </a:extLst>
              </p:cNvPr>
              <p:cNvSpPr/>
              <p:nvPr/>
            </p:nvSpPr>
            <p:spPr>
              <a:xfrm>
                <a:off x="2032561" y="820843"/>
                <a:ext cx="436461" cy="450976"/>
              </a:xfrm>
              <a:custGeom>
                <a:avLst/>
                <a:gdLst>
                  <a:gd name="connsiteX0" fmla="*/ 213550 w 436461"/>
                  <a:gd name="connsiteY0" fmla="*/ 350676 h 450976"/>
                  <a:gd name="connsiteX1" fmla="*/ 436462 w 436461"/>
                  <a:gd name="connsiteY1" fmla="*/ 350676 h 450976"/>
                  <a:gd name="connsiteX2" fmla="*/ 436462 w 436461"/>
                  <a:gd name="connsiteY2" fmla="*/ 450977 h 450976"/>
                  <a:gd name="connsiteX3" fmla="*/ 1 w 436461"/>
                  <a:gd name="connsiteY3" fmla="*/ 450977 h 450976"/>
                  <a:gd name="connsiteX4" fmla="*/ 312286 w 436461"/>
                  <a:gd name="connsiteY4" fmla="*/ 75179 h 450976"/>
                  <a:gd name="connsiteX5" fmla="*/ 336402 w 436461"/>
                  <a:gd name="connsiteY5" fmla="*/ 2560 h 450976"/>
                  <a:gd name="connsiteX6" fmla="*/ 336308 w 436461"/>
                  <a:gd name="connsiteY6" fmla="*/ 0 h 450976"/>
                  <a:gd name="connsiteX7" fmla="*/ 436462 w 436461"/>
                  <a:gd name="connsiteY7" fmla="*/ 0 h 450976"/>
                  <a:gd name="connsiteX8" fmla="*/ 436462 w 436461"/>
                  <a:gd name="connsiteY8" fmla="*/ 2560 h 450976"/>
                  <a:gd name="connsiteX9" fmla="*/ 392296 w 436461"/>
                  <a:gd name="connsiteY9" fmla="*/ 135189 h 450976"/>
                  <a:gd name="connsiteX10" fmla="*/ 213550 w 436461"/>
                  <a:gd name="connsiteY10" fmla="*/ 350581 h 4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461" h="450976">
                    <a:moveTo>
                      <a:pt x="213550" y="350676"/>
                    </a:moveTo>
                    <a:lnTo>
                      <a:pt x="436462" y="350676"/>
                    </a:lnTo>
                    <a:lnTo>
                      <a:pt x="436462" y="450977"/>
                    </a:lnTo>
                    <a:lnTo>
                      <a:pt x="1" y="450977"/>
                    </a:lnTo>
                    <a:cubicBezTo>
                      <a:pt x="-567" y="450408"/>
                      <a:pt x="300369" y="90537"/>
                      <a:pt x="312286" y="75179"/>
                    </a:cubicBezTo>
                    <a:cubicBezTo>
                      <a:pt x="327701" y="54701"/>
                      <a:pt x="336402" y="29104"/>
                      <a:pt x="336402" y="2560"/>
                    </a:cubicBezTo>
                    <a:cubicBezTo>
                      <a:pt x="336402" y="1706"/>
                      <a:pt x="336308" y="853"/>
                      <a:pt x="336308" y="0"/>
                    </a:cubicBezTo>
                    <a:lnTo>
                      <a:pt x="436462" y="0"/>
                    </a:lnTo>
                    <a:cubicBezTo>
                      <a:pt x="436462" y="853"/>
                      <a:pt x="436462" y="1706"/>
                      <a:pt x="436462" y="2560"/>
                    </a:cubicBezTo>
                    <a:cubicBezTo>
                      <a:pt x="436462" y="49392"/>
                      <a:pt x="421803" y="96130"/>
                      <a:pt x="392296" y="135189"/>
                    </a:cubicBezTo>
                    <a:cubicBezTo>
                      <a:pt x="389364" y="139171"/>
                      <a:pt x="401942" y="124002"/>
                      <a:pt x="213550" y="350581"/>
                    </a:cubicBezTo>
                    <a:close/>
                  </a:path>
                </a:pathLst>
              </a:custGeom>
              <a:solidFill>
                <a:srgbClr val="000000"/>
              </a:solidFill>
              <a:ln w="9322" cap="flat">
                <a:noFill/>
                <a:prstDash val="solid"/>
                <a:miter/>
              </a:ln>
            </p:spPr>
            <p:txBody>
              <a:bodyPr rtlCol="0" anchor="ctr"/>
              <a:lstStyle/>
              <a:p>
                <a:endParaRPr lang="ja-JP" altLang="en-US"/>
              </a:p>
            </p:txBody>
          </p:sp>
        </p:grpSp>
        <p:sp>
          <p:nvSpPr>
            <p:cNvPr id="25" name="楕円 24">
              <a:extLst>
                <a:ext uri="{FF2B5EF4-FFF2-40B4-BE49-F238E27FC236}">
                  <a16:creationId xmlns:a16="http://schemas.microsoft.com/office/drawing/2014/main" id="{5A4A07BF-D110-06D2-E026-09117CCE3DFC}"/>
                </a:ext>
              </a:extLst>
            </p:cNvPr>
            <p:cNvSpPr/>
            <p:nvPr/>
          </p:nvSpPr>
          <p:spPr>
            <a:xfrm>
              <a:off x="2492281" y="6520921"/>
              <a:ext cx="90855" cy="9085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UD Digi Kyokasho NK-B" panose="02020700000000000000" pitchFamily="18" charset="-128"/>
                <a:ea typeface="UD Digi Kyokasho NK-B" panose="02020700000000000000" pitchFamily="18" charset="-128"/>
              </a:endParaRPr>
            </a:p>
          </p:txBody>
        </p:sp>
      </p:grpSp>
    </p:spTree>
    <p:extLst>
      <p:ext uri="{BB962C8B-B14F-4D97-AF65-F5344CB8AC3E}">
        <p14:creationId xmlns:p14="http://schemas.microsoft.com/office/powerpoint/2010/main" val="13567561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75000"/>
            <a:lumOff val="25000"/>
          </a:schemeClr>
        </a:solidFill>
        <a:ln>
          <a:noFill/>
        </a:ln>
      </a:spPr>
      <a:bodyPr rtlCol="0" anchor="ctr"/>
      <a:lstStyle>
        <a:defPPr algn="ctr">
          <a:defRPr kumimoji="1" sz="2400" smtClean="0">
            <a:latin typeface="UD Digi Kyokasho NK-B" panose="02020700000000000000" pitchFamily="18" charset="-128"/>
            <a:ea typeface="UD Digi Kyokasho NK-B" panose="02020700000000000000" pitchFamily="18"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1F966753E51C84B870DA3F6E4DEF731" ma:contentTypeVersion="13" ma:contentTypeDescription="新しいドキュメントを作成します。" ma:contentTypeScope="" ma:versionID="925fda71293846ebbec30aa61ab9e3f7">
  <xsd:schema xmlns:xsd="http://www.w3.org/2001/XMLSchema" xmlns:xs="http://www.w3.org/2001/XMLSchema" xmlns:p="http://schemas.microsoft.com/office/2006/metadata/properties" xmlns:ns2="664a7f44-69c9-459c-98aa-36dac5a1491c" xmlns:ns3="3a44bfaa-eb99-4f8a-9864-06382803429f" targetNamespace="http://schemas.microsoft.com/office/2006/metadata/properties" ma:root="true" ma:fieldsID="bf811ee9772c639f765d0775dc93d355" ns2:_="" ns3:_="">
    <xsd:import namespace="664a7f44-69c9-459c-98aa-36dac5a1491c"/>
    <xsd:import namespace="3a44bfaa-eb99-4f8a-9864-0638280342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a7f44-69c9-459c-98aa-36dac5a14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d9218a-4eb7-4027-9049-76f4593e78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44bfaa-eb99-4f8a-9864-0638280342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f899a0-d1ed-422b-ab9d-d64cb1a25014}" ma:internalName="TaxCatchAll" ma:showField="CatchAllData" ma:web="3a44bfaa-eb99-4f8a-9864-0638280342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4a7f44-69c9-459c-98aa-36dac5a1491c">
      <Terms xmlns="http://schemas.microsoft.com/office/infopath/2007/PartnerControls"/>
    </lcf76f155ced4ddcb4097134ff3c332f>
    <TaxCatchAll xmlns="3a44bfaa-eb99-4f8a-9864-06382803429f" xsi:nil="true"/>
  </documentManagement>
</p:properties>
</file>

<file path=customXml/itemProps1.xml><?xml version="1.0" encoding="utf-8"?>
<ds:datastoreItem xmlns:ds="http://schemas.openxmlformats.org/officeDocument/2006/customXml" ds:itemID="{FB42BA01-BC8B-4CBF-8193-39893EDE3B71}"/>
</file>

<file path=customXml/itemProps2.xml><?xml version="1.0" encoding="utf-8"?>
<ds:datastoreItem xmlns:ds="http://schemas.openxmlformats.org/officeDocument/2006/customXml" ds:itemID="{7B959BCD-8B69-4E68-B87F-0DE490585E89}"/>
</file>

<file path=customXml/itemProps3.xml><?xml version="1.0" encoding="utf-8"?>
<ds:datastoreItem xmlns:ds="http://schemas.openxmlformats.org/officeDocument/2006/customXml" ds:itemID="{4B0D9EE0-47CA-4ED6-BCD6-300A6BC2D2AF}"/>
</file>

<file path=docProps/app.xml><?xml version="1.0" encoding="utf-8"?>
<Properties xmlns="http://schemas.openxmlformats.org/officeDocument/2006/extended-properties" xmlns:vt="http://schemas.openxmlformats.org/officeDocument/2006/docPropsVTypes">
  <TotalTime>20082</TotalTime>
  <Words>2198</Words>
  <PresentationFormat>ワイド画面</PresentationFormat>
  <Paragraphs>308</Paragraphs>
  <Slides>34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34</vt:i4>
      </vt:variant>
    </vt:vector>
  </HeadingPairs>
  <TitlesOfParts>
    <vt:vector size="45" baseType="lpstr">
      <vt:lpstr>UD デジタル 教科書体 NK-B</vt:lpstr>
      <vt:lpstr>UD デジタル 教科書体 NK-B</vt:lpstr>
      <vt:lpstr>UD デジタル 教科書体 NP-B</vt:lpstr>
      <vt:lpstr>メイリオ</vt:lpstr>
      <vt:lpstr>游ゴシック</vt:lpstr>
      <vt:lpstr>游ゴシック</vt:lpstr>
      <vt:lpstr>游ゴシック Light</vt:lpstr>
      <vt:lpstr>Arial</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Printed>2024-12-03T07:53:53Z</cp:lastPrinted>
  <dcterms:created xsi:type="dcterms:W3CDTF">2024-11-19T12:03:25Z</dcterms:created>
  <dcterms:modified xsi:type="dcterms:W3CDTF">2024-12-17T09:29:52Z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0x010100A1F966753E51C84B870DA3F6E4DEF731</vt:lpwstr>
  </property>
  <property fmtid="{D5CDD505-2E9C-101B-9397-08002B2CF9AE}" pid="3" name="MediaServiceImageTags">
    <vt:lpwstr/>
  </property>
</Properties>
</file>